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A628-76E4-4ABA-99C3-13AC4535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B8E4C6-1C90-4CE5-A3B7-221CD0EF2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A7E02-9D5A-4950-9DB2-04BF653E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B2ED7-A106-4C84-9961-B1B4F01B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B11DC-2B17-4EB1-8D59-33ADBE89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742D5-C5C3-4511-9F34-C7680103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477FC-6994-45F1-94AC-845584DC1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E43F0-805F-4335-947B-FC41C437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4D671-B13F-4D45-BBE4-C70EBFC2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49E87-2ED2-4A91-9A07-7F47B74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97FD8D-F6AB-4568-A85D-FDDB6F28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0B597-206D-420C-AA6C-A299D7CA7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B16DE-6C3D-4BB0-9587-7EA82951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BDEDC-CADB-42D7-A605-D911A05C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1F573-E3C8-4680-B633-67158388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DBB82-5645-40A3-AC35-0B4F407F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BADF0-5F68-4382-84D0-1895EFE3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C2AE2-972E-45E3-BE32-FC318340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EEFF7-1946-447D-AAC6-8E58D8A9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B44CA-804F-4A03-9E90-E72D9A9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6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68F42-CEB5-4CCD-8805-0AEA37CA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D1F9-503D-4BC9-B929-D4463DAA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E910E-C341-47C5-8ACB-017054ED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9AC8D-5B66-4715-9252-89EBB991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AD8C-8306-4ADD-A923-421241D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1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86344-5916-4C60-AA4C-16AD8708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191E-4F53-44D9-9BA5-2921DB371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8D4B4-95B5-4695-806F-1832BD95F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BC524-8C69-43C1-8219-5D0295CE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EC92-27EB-4206-BFDF-B264D7C6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C5E56-E711-4267-A976-A3DC16F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0D8-346C-4776-AB64-C8883E59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A23FC2-9793-4C3D-B9F8-7B09A8AA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270F5-DE00-463E-90B5-82FBE9A7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2F2F1-CA06-401B-8EA0-7BF9C4EF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4312D-79DA-48D1-99F4-12E0B6CAC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A06C7-288B-40E3-8380-8E2D3DC9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2C33CF-5837-4D52-AAA2-48285A67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8679A-D95C-4F5C-8BD6-D7BDE6A8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1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756E-1F57-4D80-A413-9630899C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BF4754-1D3D-410D-813E-C57AC773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E635-6242-4C3B-9060-3DF61B52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1C3E-D206-4C91-9C83-B06BD847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6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E94419-7EB4-4A4B-9BAE-A831F4D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863A4-5AE0-4BF4-A1F4-FE0D987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CA50F-4BAE-4273-8222-D95FF56B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2012-04CA-4194-AC05-EB3580D7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BD863-C2F2-4E50-AE6D-0B8B1113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73F09-8BBC-4ECE-84E6-16A07B2E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7A5E0-FFC1-49E9-BE37-7A5EBDF0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2940A-F67B-42C8-92FB-34A045C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A916B-10DE-45EE-A5C6-C9AF0A2E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1A0D-5699-4991-8369-EC2F744D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DD7FC-8B9B-49BE-9E50-5DC9FA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8D25E-30F2-4D17-B99A-AAF14F8B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7988E-7AE6-432E-B79D-1DBD1947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09128-D212-4E38-8BFA-73366A54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F1FEF-F1F1-4965-85BF-297A0025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5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42766-2DF7-4D92-BF98-D9C4A964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B0493-9E75-449A-A76A-F2CF2FBF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58F65-668D-4987-B089-0FBC0D2B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4BEC-6B3F-489C-88EB-67424F76D80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69F85-3D44-47D8-8B3D-88A3B28E8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30440-EAA1-4EB0-9F9F-6C21CC8E1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CEB8-F8FB-4FB0-B3A6-A006D3190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58100-9037-49E7-AF3E-124A90887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보안 프로그래밍</a:t>
            </a:r>
            <a:br>
              <a:rPr lang="en-US" altLang="ko-KR" dirty="0"/>
            </a:br>
            <a:r>
              <a:rPr lang="ko-KR" altLang="en-US" dirty="0"/>
              <a:t>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BE2E3-E259-4262-A6E8-1E0652024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20170767 </a:t>
            </a:r>
            <a:r>
              <a:rPr lang="ko-KR" altLang="en-US" dirty="0"/>
              <a:t>송무송</a:t>
            </a:r>
            <a:endParaRPr lang="en-US" altLang="ko-KR" dirty="0"/>
          </a:p>
          <a:p>
            <a:r>
              <a:rPr lang="en-US" altLang="ko-KR" dirty="0"/>
              <a:t>20170826 </a:t>
            </a:r>
            <a:r>
              <a:rPr lang="ko-KR" altLang="en-US" dirty="0" err="1"/>
              <a:t>조은진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4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AA20E-AAB5-4FA8-B74F-090B1E64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859" y="1220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숭실대학교 중앙동아리 화인부락의 회장인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송무송은</a:t>
            </a:r>
            <a:r>
              <a:rPr lang="ko-KR" altLang="en-US" dirty="0"/>
              <a:t> 심각한 고민에 빠지는데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1026" name="Picture 2" descr="ê³ ë¯¼ +ì§¤ì ëí ì´ë¯¸ì§ ê²ìê²°ê³¼">
            <a:extLst>
              <a:ext uri="{FF2B5EF4-FFF2-40B4-BE49-F238E27FC236}">
                <a16:creationId xmlns:a16="http://schemas.microsoft.com/office/drawing/2014/main" id="{57C76EFB-E05C-4C55-8832-255C9277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41" y="2930869"/>
            <a:ext cx="3577318" cy="264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6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A90696-C634-4BEE-A6CF-B7A00169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14" b="19187"/>
          <a:stretch/>
        </p:blipFill>
        <p:spPr>
          <a:xfrm>
            <a:off x="375204" y="357051"/>
            <a:ext cx="2820842" cy="3892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BCE691-D1A2-4012-AF4C-F29379C00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29" b="18095"/>
          <a:stretch/>
        </p:blipFill>
        <p:spPr>
          <a:xfrm>
            <a:off x="3390900" y="357051"/>
            <a:ext cx="3429000" cy="4833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7EFC00-CC2C-49DA-A967-5C3A2D0102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0" b="13904"/>
          <a:stretch/>
        </p:blipFill>
        <p:spPr>
          <a:xfrm>
            <a:off x="7014754" y="357051"/>
            <a:ext cx="3429000" cy="4833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80B286-574C-426C-835A-D5246C4081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27" b="19873"/>
          <a:stretch/>
        </p:blipFill>
        <p:spPr>
          <a:xfrm>
            <a:off x="8021683" y="2111829"/>
            <a:ext cx="3429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ED0114AF-40E7-4963-A75B-EF60E71E75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47" y="1146999"/>
            <a:ext cx="3837487" cy="456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11346-28AE-44F5-9371-420472357E25}"/>
              </a:ext>
            </a:extLst>
          </p:cNvPr>
          <p:cNvSpPr txBox="1"/>
          <p:nvPr/>
        </p:nvSpPr>
        <p:spPr>
          <a:xfrm>
            <a:off x="516849" y="284422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누구에게 얼마를 보내야하는 거지</a:t>
            </a:r>
            <a:r>
              <a:rPr lang="en-US" altLang="ko-KR" sz="3200" dirty="0"/>
              <a:t>…..?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11DD-EF9C-4CBA-B191-0F94C4D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561068"/>
            <a:ext cx="7053943" cy="1325563"/>
          </a:xfrm>
        </p:spPr>
        <p:txBody>
          <a:bodyPr/>
          <a:lstStyle/>
          <a:p>
            <a:r>
              <a:rPr lang="ko-KR" altLang="en-US" dirty="0"/>
              <a:t>카톡 좀 작작 </a:t>
            </a:r>
            <a:r>
              <a:rPr lang="ko-KR" altLang="en-US" dirty="0" err="1"/>
              <a:t>보내애애애애</a:t>
            </a:r>
            <a:endParaRPr lang="ko-KR" altLang="en-US" dirty="0"/>
          </a:p>
        </p:txBody>
      </p:sp>
      <p:pic>
        <p:nvPicPr>
          <p:cNvPr id="6146" name="Picture 2" descr="ê´ë ¨ ì´ë¯¸ì§">
            <a:extLst>
              <a:ext uri="{FF2B5EF4-FFF2-40B4-BE49-F238E27FC236}">
                <a16:creationId xmlns:a16="http://schemas.microsoft.com/office/drawing/2014/main" id="{70644F66-C616-4300-9C61-5543300E2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56" y="2027578"/>
            <a:ext cx="6030685" cy="410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14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B64B3F45-011D-4B67-A1FD-BF59020B0D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23" y="2303122"/>
            <a:ext cx="3640592" cy="364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0D089-3527-4A5F-B298-3A21809C52E5}"/>
              </a:ext>
            </a:extLst>
          </p:cNvPr>
          <p:cNvSpPr txBox="1"/>
          <p:nvPr/>
        </p:nvSpPr>
        <p:spPr>
          <a:xfrm>
            <a:off x="5366658" y="2044005"/>
            <a:ext cx="4778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그러면 보안프로그래밍에서</a:t>
            </a:r>
            <a:endParaRPr lang="en-US" altLang="ko-KR" sz="2800" dirty="0"/>
          </a:p>
          <a:p>
            <a:r>
              <a:rPr lang="ko-KR" altLang="en-US" sz="2800" dirty="0"/>
              <a:t>배웠던 것을 기반으로</a:t>
            </a:r>
            <a:endParaRPr lang="en-US" altLang="ko-KR" sz="2800" dirty="0"/>
          </a:p>
          <a:p>
            <a:r>
              <a:rPr lang="ko-KR" altLang="en-US" sz="2800" dirty="0"/>
              <a:t>프로그램을 만들어보자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60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EE1D0-1963-46A6-B021-5A4B83B6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시스템 구조도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577BE1-D51D-442D-848A-9FE9B51D5EFB}"/>
              </a:ext>
            </a:extLst>
          </p:cNvPr>
          <p:cNvSpPr/>
          <p:nvPr/>
        </p:nvSpPr>
        <p:spPr>
          <a:xfrm>
            <a:off x="1404258" y="1690688"/>
            <a:ext cx="4245428" cy="394811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회장 </a:t>
            </a:r>
            <a:r>
              <a:rPr lang="ko-KR" altLang="en-US" dirty="0" err="1">
                <a:solidFill>
                  <a:schemeClr val="tx1"/>
                </a:solidFill>
              </a:rPr>
              <a:t>송무송의</a:t>
            </a:r>
            <a:r>
              <a:rPr lang="ko-KR" altLang="en-US" dirty="0">
                <a:solidFill>
                  <a:schemeClr val="tx1"/>
                </a:solidFill>
              </a:rPr>
              <a:t> 것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치고 접속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청구하는 사랑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비용이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배열에 저장된다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입력이후에 청구 리스트가 뜬다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98972D-B8E9-4458-A0C1-F5FEEF4F77D5}"/>
              </a:ext>
            </a:extLst>
          </p:cNvPr>
          <p:cNvSpPr/>
          <p:nvPr/>
        </p:nvSpPr>
        <p:spPr>
          <a:xfrm>
            <a:off x="6542314" y="1690688"/>
            <a:ext cx="4245428" cy="394811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화인부락 임원진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명의 것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치고 접속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자신의 이름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필요한 금액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9F3DCA-BDA2-404E-ABC6-9B7522955015}"/>
              </a:ext>
            </a:extLst>
          </p:cNvPr>
          <p:cNvCxnSpPr/>
          <p:nvPr/>
        </p:nvCxnSpPr>
        <p:spPr>
          <a:xfrm flipH="1">
            <a:off x="5116286" y="2601686"/>
            <a:ext cx="1905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DA3A0A-6AE2-4100-BFB2-D27AB2849810}"/>
              </a:ext>
            </a:extLst>
          </p:cNvPr>
          <p:cNvSpPr txBox="1"/>
          <p:nvPr/>
        </p:nvSpPr>
        <p:spPr>
          <a:xfrm>
            <a:off x="5334000" y="283028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+</a:t>
            </a:r>
            <a:r>
              <a:rPr lang="ko-KR" altLang="en-US" dirty="0"/>
              <a:t>비용</a:t>
            </a:r>
          </a:p>
        </p:txBody>
      </p:sp>
    </p:spTree>
    <p:extLst>
      <p:ext uri="{BB962C8B-B14F-4D97-AF65-F5344CB8AC3E}">
        <p14:creationId xmlns:p14="http://schemas.microsoft.com/office/powerpoint/2010/main" val="4753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D2FC8F05-380C-4DF5-B468-FA3281701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82" y="2043339"/>
            <a:ext cx="41373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0988B8-B2E4-42B5-952A-C7B1EE39FBE0}"/>
              </a:ext>
            </a:extLst>
          </p:cNvPr>
          <p:cNvSpPr/>
          <p:nvPr/>
        </p:nvSpPr>
        <p:spPr>
          <a:xfrm>
            <a:off x="4093029" y="4016829"/>
            <a:ext cx="1208314" cy="5551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93E1E-1B91-4704-AF0C-DBDAD8C7A0F1}"/>
              </a:ext>
            </a:extLst>
          </p:cNvPr>
          <p:cNvSpPr txBox="1"/>
          <p:nvPr/>
        </p:nvSpPr>
        <p:spPr>
          <a:xfrm>
            <a:off x="6096000" y="2405743"/>
            <a:ext cx="4593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지금부터 시연을 보여드리겠습니다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471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보안 프로그래밍 기말 발표</vt:lpstr>
      <vt:lpstr>PowerPoint 프레젠테이션</vt:lpstr>
      <vt:lpstr>PowerPoint 프레젠테이션</vt:lpstr>
      <vt:lpstr>PowerPoint 프레젠테이션</vt:lpstr>
      <vt:lpstr>카톡 좀 작작 보내애애애애</vt:lpstr>
      <vt:lpstr>PowerPoint 프레젠테이션</vt:lpstr>
      <vt:lpstr>시스템 구조도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 프로그래밍 기말 발표</dc:title>
  <dc:creator>moosong song</dc:creator>
  <cp:lastModifiedBy>moosong song</cp:lastModifiedBy>
  <cp:revision>4</cp:revision>
  <dcterms:created xsi:type="dcterms:W3CDTF">2019-06-10T04:52:44Z</dcterms:created>
  <dcterms:modified xsi:type="dcterms:W3CDTF">2019-06-10T05:15:48Z</dcterms:modified>
</cp:coreProperties>
</file>