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0" y="-3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1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5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3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4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8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1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9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58C6-B4A5-4DC1-AA92-2FE8EEE3460D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586B-A331-459C-9FC6-D962A01D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1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A39228A-6327-467F-A821-EC3E232D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9" y="1450043"/>
            <a:ext cx="8857942" cy="4982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C7BD02-4144-4272-9568-73641CA54D75}"/>
              </a:ext>
            </a:extLst>
          </p:cNvPr>
          <p:cNvSpPr/>
          <p:nvPr/>
        </p:nvSpPr>
        <p:spPr>
          <a:xfrm>
            <a:off x="524029" y="2326286"/>
            <a:ext cx="7392269" cy="1349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AAE7BA-13E4-46EF-B503-4A4302D94353}"/>
              </a:ext>
            </a:extLst>
          </p:cNvPr>
          <p:cNvSpPr/>
          <p:nvPr/>
        </p:nvSpPr>
        <p:spPr>
          <a:xfrm>
            <a:off x="524029" y="425365"/>
            <a:ext cx="8857942" cy="874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0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moosong song</dc:creator>
  <cp:lastModifiedBy>moosong song</cp:lastModifiedBy>
  <cp:revision>3</cp:revision>
  <dcterms:created xsi:type="dcterms:W3CDTF">2020-04-24T01:56:11Z</dcterms:created>
  <dcterms:modified xsi:type="dcterms:W3CDTF">2020-04-24T02:33:38Z</dcterms:modified>
</cp:coreProperties>
</file>