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81" r:id="rId7"/>
    <p:sldId id="258" r:id="rId8"/>
    <p:sldId id="277" r:id="rId9"/>
    <p:sldId id="278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Mostafa ai" initials="Ma" lastIdx="2" clrIdx="3">
    <p:extLst>
      <p:ext uri="{19B8F6BF-5375-455C-9EA6-DF929625EA0E}">
        <p15:presenceInfo xmlns:p15="http://schemas.microsoft.com/office/powerpoint/2012/main" userId="S::Mostafa.ai_0160@ai.kfs.edu.eg::e72e5702-4db3-4452-9ba5-07e54a2f17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EABF4-B368-40E4-A59F-8F56B35100B4}" v="472" dt="2022-12-07T19:26:31.790"/>
    <p1510:client id="{A0EDE76B-E791-BB84-BCC0-53CFA88D6574}" v="536" dt="2022-12-14T18:53:55.896"/>
    <p1510:client id="{AF27330D-1884-F138-FB69-3AECF64F35AA}" v="23" dt="2022-12-14T21:10:46.239"/>
    <p1510:client id="{E4CFC210-25CB-E5A5-88FB-F621B3937184}" v="185" dt="2022-12-14T16:04:08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93" d="100"/>
          <a:sy n="93" d="100"/>
        </p:scale>
        <p:origin x="6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1" y="1122364"/>
            <a:ext cx="7402706" cy="1298932"/>
          </a:xfrm>
        </p:spPr>
        <p:txBody>
          <a:bodyPr/>
          <a:lstStyle/>
          <a:p>
            <a:r>
              <a:rPr lang="en-US" b="0" dirty="0"/>
              <a:t>Salary Prediction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11" y="2830959"/>
            <a:ext cx="6010512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By: Mostafa </a:t>
            </a:r>
            <a:r>
              <a:rPr lang="en-US" dirty="0" err="1"/>
              <a:t>Noaman</a:t>
            </a:r>
            <a:r>
              <a:rPr lang="en-US" dirty="0"/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64E1-FE9D-8EF5-F9E8-0D72B216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81000"/>
            <a:ext cx="12373233" cy="1325563"/>
          </a:xfrm>
        </p:spPr>
        <p:txBody>
          <a:bodyPr/>
          <a:lstStyle/>
          <a:p>
            <a:r>
              <a:rPr lang="en-US" sz="4800" dirty="0"/>
              <a:t>Leaves Used vs Leaves Remaining Over Years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E8CF74-6B4E-8BCA-F053-5352C40E5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5676"/>
            <a:ext cx="8971005" cy="562232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042BF-70F0-C7CA-5B7D-DCDD93E95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953B3A-3A59-46C2-2B4B-0A06CBBF1608}"/>
              </a:ext>
            </a:extLst>
          </p:cNvPr>
          <p:cNvSpPr txBox="1">
            <a:spLocks/>
          </p:cNvSpPr>
          <p:nvPr/>
        </p:nvSpPr>
        <p:spPr>
          <a:xfrm>
            <a:off x="9078097" y="1829657"/>
            <a:ext cx="2932671" cy="4526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300" dirty="0">
                <a:ea typeface="+mn-lt"/>
                <a:cs typeface="+mn-lt"/>
              </a:rPr>
              <a:t>It seems that paper consumption decreases we move towards the future.</a:t>
            </a:r>
          </a:p>
        </p:txBody>
      </p:sp>
    </p:spTree>
    <p:extLst>
      <p:ext uri="{BB962C8B-B14F-4D97-AF65-F5344CB8AC3E}">
        <p14:creationId xmlns:p14="http://schemas.microsoft.com/office/powerpoint/2010/main" val="177041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E521-176F-454D-D47A-B6150896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519"/>
            <a:ext cx="11887200" cy="799070"/>
          </a:xfrm>
        </p:spPr>
        <p:txBody>
          <a:bodyPr/>
          <a:lstStyle/>
          <a:p>
            <a:r>
              <a:rPr lang="en-US" sz="4000" dirty="0"/>
              <a:t>Most Common Designation and Unit Over the Years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32D8B5-598A-455D-F9F0-855775D62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95848"/>
            <a:ext cx="8682681" cy="506215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D9D10-8DEE-CAF3-CD88-81737DF01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C8F8906-795F-3C38-6524-748D756D93C6}"/>
              </a:ext>
            </a:extLst>
          </p:cNvPr>
          <p:cNvSpPr txBox="1">
            <a:spLocks/>
          </p:cNvSpPr>
          <p:nvPr/>
        </p:nvSpPr>
        <p:spPr>
          <a:xfrm>
            <a:off x="9078097" y="1829657"/>
            <a:ext cx="2932671" cy="4526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300" dirty="0">
                <a:ea typeface="+mn-lt"/>
                <a:cs typeface="+mn-lt"/>
              </a:rPr>
              <a:t>Comparing the 5 Upper jobs with the 5 lower ones in terms of most common one per year.</a:t>
            </a:r>
          </a:p>
        </p:txBody>
      </p:sp>
    </p:spTree>
    <p:extLst>
      <p:ext uri="{BB962C8B-B14F-4D97-AF65-F5344CB8AC3E}">
        <p14:creationId xmlns:p14="http://schemas.microsoft.com/office/powerpoint/2010/main" val="66248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0BED-EEF9-34CD-E15E-6691E06F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62" y="650788"/>
            <a:ext cx="9779183" cy="889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Most Common Sex Over The Years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A15C1-7530-0416-1467-16FEE9C73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93607D-33F9-3A63-820C-459E1C5CB285}"/>
              </a:ext>
            </a:extLst>
          </p:cNvPr>
          <p:cNvSpPr txBox="1">
            <a:spLocks/>
          </p:cNvSpPr>
          <p:nvPr/>
        </p:nvSpPr>
        <p:spPr>
          <a:xfrm>
            <a:off x="9078097" y="1829657"/>
            <a:ext cx="2932671" cy="4526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300" dirty="0">
                <a:ea typeface="+mn-lt"/>
                <a:cs typeface="+mn-lt"/>
              </a:rPr>
              <a:t>Shows the most common sex in that are working per year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AEDC1E8-AA28-80E0-7333-C81AD225E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7665" y="1688756"/>
            <a:ext cx="8872151" cy="5169243"/>
          </a:xfrm>
        </p:spPr>
      </p:pic>
    </p:spTree>
    <p:extLst>
      <p:ext uri="{BB962C8B-B14F-4D97-AF65-F5344CB8AC3E}">
        <p14:creationId xmlns:p14="http://schemas.microsoft.com/office/powerpoint/2010/main" val="337299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294C-AAD7-848F-FD55-A7994EAB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11014"/>
            <a:ext cx="9779183" cy="949376"/>
          </a:xfrm>
        </p:spPr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38FC2D-226A-1F34-06AC-AD0561BFF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8670"/>
            <a:ext cx="8707395" cy="544932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AA6BD-7B70-E237-2B0E-6B4B9E50D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EB81C1-EBEC-5303-EB32-28496AE01391}"/>
              </a:ext>
            </a:extLst>
          </p:cNvPr>
          <p:cNvSpPr txBox="1">
            <a:spLocks/>
          </p:cNvSpPr>
          <p:nvPr/>
        </p:nvSpPr>
        <p:spPr>
          <a:xfrm>
            <a:off x="9078097" y="1829657"/>
            <a:ext cx="2932671" cy="4526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300" dirty="0">
                <a:ea typeface="+mn-lt"/>
                <a:cs typeface="+mn-lt"/>
              </a:rPr>
              <a:t>Shows which of the current feature affects the </a:t>
            </a:r>
            <a:r>
              <a:rPr lang="en-US" sz="2300" b="1" dirty="0">
                <a:ea typeface="+mn-lt"/>
                <a:cs typeface="+mn-lt"/>
              </a:rPr>
              <a:t>Salary</a:t>
            </a:r>
            <a:r>
              <a:rPr lang="en-US" sz="23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445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40" y="228600"/>
            <a:ext cx="2325350" cy="84982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46" y="1245971"/>
            <a:ext cx="5804156" cy="5299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Salary Distribution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Gender Distribution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Age vs Salary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Sex vs Salary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Ratings Distribution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Past Experience vs Salary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Average Salary Over the Years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Leaves Used vs Leaves Remaining Over the Years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02FEBC-1624-23C0-A2E8-331C0E060F77}"/>
              </a:ext>
            </a:extLst>
          </p:cNvPr>
          <p:cNvSpPr txBox="1">
            <a:spLocks/>
          </p:cNvSpPr>
          <p:nvPr/>
        </p:nvSpPr>
        <p:spPr>
          <a:xfrm>
            <a:off x="5853035" y="1239705"/>
            <a:ext cx="5804156" cy="52992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Most Common Designation and Unit Over the Years</a:t>
            </a:r>
          </a:p>
          <a:p>
            <a:pPr>
              <a:lnSpc>
                <a:spcPct val="100000"/>
              </a:lnSpc>
            </a:pPr>
            <a:r>
              <a:rPr lang="en-US" dirty="0"/>
              <a:t>Most Common Sex Over The Years</a:t>
            </a:r>
          </a:p>
          <a:p>
            <a:pPr>
              <a:lnSpc>
                <a:spcPct val="100000"/>
              </a:lnSpc>
            </a:pPr>
            <a:r>
              <a:rPr lang="en-US" dirty="0"/>
              <a:t>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3207-8CD9-840E-CC64-34B67B18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Salary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949F9-F60F-895B-F5F7-48A1AD7C5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245B13-F938-C86B-2AC1-D2612151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178" y="2429359"/>
            <a:ext cx="3227821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shows the salary distribution per people.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of the people’s salary is in the range of 50k.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BCBC5-D831-BC63-FEC4-41E329A4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368"/>
            <a:ext cx="8386119" cy="49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24653"/>
            <a:ext cx="8058886" cy="938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Gender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5595" y="2273968"/>
            <a:ext cx="4356405" cy="2594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ea typeface="+mn-lt"/>
                <a:cs typeface="+mn-lt"/>
              </a:rPr>
              <a:t>The percent of males seems to be equal to the percent of females, but the females still a bit more.</a:t>
            </a:r>
          </a:p>
          <a:p>
            <a:endParaRPr lang="en-US" b="1" i="1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DC495-C3AB-EA4E-9EDF-BC63500C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968"/>
            <a:ext cx="7702941" cy="45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EB64-39AB-9730-0301-19B793C2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Age vs Salary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FCC5-C787-7947-A9D7-870B9F5B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5103" y="2298356"/>
            <a:ext cx="2380746" cy="43688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Salary increases as older the person is.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Very little amount of people seems to have higher salaries.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2AADE-343B-9FA7-E570-939876D4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38C0F-A3E2-DBA3-4453-ACE7B841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98356"/>
            <a:ext cx="8666205" cy="45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5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EA4F-E645-34C0-EE00-8FDED03C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Sex vs Salary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FC6A-CEF0-8511-9518-BDB81F81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7036" y="2331307"/>
            <a:ext cx="2353963" cy="402504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Actually</a:t>
            </a:r>
            <a:r>
              <a:rPr lang="en-US" sz="2200" b="1" dirty="0"/>
              <a:t>, the number of females that takes high income is greater than that of males.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300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74F7-A29A-9E1B-3E82-433AC6DB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F1AC5-67FC-0C4F-36EF-20BBFA8E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530"/>
            <a:ext cx="8814486" cy="45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935C-DCC3-D327-F3B7-EAB49CAD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Ratings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7FC50-D2B1-87CE-8C45-15465C7F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E9914A2-9F85-AF0D-BCC0-8F1B1FF1D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0861" y="2331307"/>
            <a:ext cx="2542241" cy="452669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300" dirty="0">
                <a:ea typeface="+mn-lt"/>
                <a:cs typeface="+mn-lt"/>
              </a:rPr>
              <a:t>Rating of the person seems not affect the salary by the way.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B593A0-54AA-58FE-F7C9-56CECEE3E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79" y="2257168"/>
            <a:ext cx="9098572" cy="46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9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79FD-1E60-431F-4724-C9F8EDCD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Past Experience vs Salary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63CCF5-1A67-1044-79D7-3B3F6A2A4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9989"/>
            <a:ext cx="8583827" cy="452669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35B41-154C-92A7-5444-FB5FFB69C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73CCA5-F7DE-BB6D-7419-CCE8CA985684}"/>
              </a:ext>
            </a:extLst>
          </p:cNvPr>
          <p:cNvSpPr txBox="1">
            <a:spLocks/>
          </p:cNvSpPr>
          <p:nvPr/>
        </p:nvSpPr>
        <p:spPr>
          <a:xfrm>
            <a:off x="9040158" y="1829657"/>
            <a:ext cx="2542241" cy="4526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300" dirty="0">
                <a:ea typeface="+mn-lt"/>
                <a:cs typeface="+mn-lt"/>
              </a:rPr>
              <a:t>At most, Salary increases as experience increase </a:t>
            </a:r>
            <a:r>
              <a:rPr lang="en-US" sz="2300" b="1" dirty="0">
                <a:ea typeface="+mn-lt"/>
                <a:cs typeface="+mn-lt"/>
              </a:rPr>
              <a:t>EXCEPT</a:t>
            </a:r>
            <a:r>
              <a:rPr lang="en-US" sz="2300" dirty="0">
                <a:ea typeface="+mn-lt"/>
                <a:cs typeface="+mn-lt"/>
              </a:rPr>
              <a:t> if you’re unlucky person.</a:t>
            </a:r>
          </a:p>
        </p:txBody>
      </p:sp>
    </p:spTree>
    <p:extLst>
      <p:ext uri="{BB962C8B-B14F-4D97-AF65-F5344CB8AC3E}">
        <p14:creationId xmlns:p14="http://schemas.microsoft.com/office/powerpoint/2010/main" val="128180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3AC4-F3AF-650B-070D-6432A110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Average Salary Over the Years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A0DFEF-4A03-1EF0-CB2F-07C43F5D1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95849"/>
            <a:ext cx="9003271" cy="456050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568EC-78DF-23F9-F088-7D1EA8F25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08293EB-3479-D269-4387-B2EF6436B676}"/>
              </a:ext>
            </a:extLst>
          </p:cNvPr>
          <p:cNvSpPr txBox="1">
            <a:spLocks/>
          </p:cNvSpPr>
          <p:nvPr/>
        </p:nvSpPr>
        <p:spPr>
          <a:xfrm>
            <a:off x="9328482" y="1829657"/>
            <a:ext cx="2542241" cy="4526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300" dirty="0">
                <a:ea typeface="+mn-lt"/>
                <a:cs typeface="+mn-lt"/>
              </a:rPr>
              <a:t>It seems that salaries are decreasing as we move towards the future.</a:t>
            </a:r>
          </a:p>
        </p:txBody>
      </p:sp>
    </p:spTree>
    <p:extLst>
      <p:ext uri="{BB962C8B-B14F-4D97-AF65-F5344CB8AC3E}">
        <p14:creationId xmlns:p14="http://schemas.microsoft.com/office/powerpoint/2010/main" val="30040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372</TotalTime>
  <Words>283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Salary Prediction EDA</vt:lpstr>
      <vt:lpstr>Agenda</vt:lpstr>
      <vt:lpstr>Salary Distribution</vt:lpstr>
      <vt:lpstr>Gender Distribution</vt:lpstr>
      <vt:lpstr>Age vs Salary</vt:lpstr>
      <vt:lpstr>Sex vs Salary</vt:lpstr>
      <vt:lpstr>Ratings Distribution</vt:lpstr>
      <vt:lpstr>Past Experience vs Salary</vt:lpstr>
      <vt:lpstr>Average Salary Over the Years</vt:lpstr>
      <vt:lpstr>Leaves Used vs Leaves Remaining Over Years </vt:lpstr>
      <vt:lpstr>Most Common Designation and Unit Over the Years</vt:lpstr>
      <vt:lpstr>Most Common Sex Over The Years</vt:lpstr>
      <vt:lpstr>Correlation heatmap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Mostafa.ai_0160</cp:lastModifiedBy>
  <cp:revision>429</cp:revision>
  <dcterms:created xsi:type="dcterms:W3CDTF">2022-12-07T18:55:35Z</dcterms:created>
  <dcterms:modified xsi:type="dcterms:W3CDTF">2024-01-23T06:51:35Z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