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81" r:id="rId7"/>
    <p:sldId id="258" r:id="rId8"/>
    <p:sldId id="277" r:id="rId9"/>
    <p:sldId id="278" r:id="rId10"/>
    <p:sldId id="28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Mostafa ai" initials="Ma" lastIdx="1" clrIdx="3">
    <p:extLst>
      <p:ext uri="{19B8F6BF-5375-455C-9EA6-DF929625EA0E}">
        <p15:presenceInfo xmlns:p15="http://schemas.microsoft.com/office/powerpoint/2012/main" userId="S::Mostafa.ai_0160@ai.kfs.edu.eg::e72e5702-4db3-4452-9ba5-07e54a2f17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EABF4-B368-40E4-A59F-8F56B35100B4}" v="472" dt="2022-12-07T19:26:31.790"/>
    <p1510:client id="{A0EDE76B-E791-BB84-BCC0-53CFA88D6574}" v="536" dt="2022-12-14T18:53:55.896"/>
    <p1510:client id="{AF27330D-1884-F138-FB69-3AECF64F35AA}" v="23" dt="2022-12-14T21:10:46.239"/>
    <p1510:client id="{E4CFC210-25CB-E5A5-88FB-F621B3937184}" v="185" dt="2022-12-14T16:04:08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93" d="100"/>
          <a:sy n="93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1" y="1122364"/>
            <a:ext cx="7402706" cy="1298932"/>
          </a:xfrm>
        </p:spPr>
        <p:txBody>
          <a:bodyPr/>
          <a:lstStyle/>
          <a:p>
            <a:r>
              <a:rPr lang="en-US" b="0" dirty="0"/>
              <a:t>World Cup 2023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11" y="2830959"/>
            <a:ext cx="6010512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By: Mostafa </a:t>
            </a:r>
            <a:r>
              <a:rPr lang="en-US" dirty="0" err="1"/>
              <a:t>Noaman</a:t>
            </a:r>
            <a:r>
              <a:rPr lang="en-US" dirty="0"/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56735"/>
            <a:ext cx="2325350" cy="84982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09" y="2064120"/>
            <a:ext cx="5804156" cy="3175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What is Cricket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Team Performance Analysis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Player Performance Analysis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Opposition and Ground Analysis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Temporal Analysis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3207-8CD9-840E-CC64-34B67B18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What is Cricket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5F6-52E6-E700-286C-D511369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1706563"/>
            <a:ext cx="9779182" cy="315376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Second most popular game in the world.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a bat-and-ball game that is popular in many countries. It is played between two teams, each consisting of eleven players.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game is usually played on a circular field called a cricket ground.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primary objective in cricket is to score more runs than the opposing team.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One team bats while the other bowls and fields.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949F9-F60F-895B-F5F7-48A1AD7C5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24653"/>
            <a:ext cx="8058886" cy="938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Team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5595" y="2273968"/>
            <a:ext cx="4356405" cy="11780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i="1" dirty="0">
                <a:ea typeface="+mn-lt"/>
                <a:cs typeface="+mn-lt"/>
              </a:rPr>
              <a:t>Shows the Total Runs for each team.</a:t>
            </a:r>
          </a:p>
          <a:p>
            <a:endParaRPr lang="en-US" b="1" i="1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094ADC-0E49-BE4A-5A43-60A41E4B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73968"/>
            <a:ext cx="7676147" cy="45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EB64-39AB-9730-0301-19B793C2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Player Performance Analysis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FCC5-C787-7947-A9D7-870B9F5B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5103" y="2298356"/>
            <a:ext cx="2380746" cy="43688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Left plot: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Shows the Total Runs for each player.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Right plot 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Shows the Total Wickets for each player.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2AADE-343B-9FA7-E570-939876D4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84B83-4E6C-D9D6-FE1B-CD5C4F57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8356"/>
            <a:ext cx="8905103" cy="45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5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EA4F-E645-34C0-EE00-8FDED03C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Opposition and Ground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FC6A-CEF0-8511-9518-BDB81F81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7036" y="2331307"/>
            <a:ext cx="2353963" cy="40250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Left plot: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Shows the Total Runs in attacks for each Team.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Right plot 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Shows the Total Runs in defenses for each team.</a:t>
            </a:r>
          </a:p>
          <a:p>
            <a:pPr>
              <a:lnSpc>
                <a:spcPct val="100000"/>
              </a:lnSpc>
            </a:pPr>
            <a:endParaRPr lang="en-US" sz="2300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74F7-A29A-9E1B-3E82-433AC6DB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4BCEA-3FE0-510E-DDE9-6FCC9688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5404"/>
            <a:ext cx="9325232" cy="45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935C-DCC3-D327-F3B7-EAB49CAD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Temporal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7FC50-D2B1-87CE-8C45-15465C7F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BCE55-0D7D-D4AA-3E5D-20DC937B0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48931"/>
            <a:ext cx="9106063" cy="460907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E9914A2-9F85-AF0D-BCC0-8F1B1FF1D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0861" y="2331307"/>
            <a:ext cx="2542241" cy="452669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Upper plot: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Shows Performance over time in terms of Runs scored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Lower plot :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Shows Performance over time in terms of </a:t>
            </a:r>
            <a:r>
              <a:rPr lang="en-US" sz="2200"/>
              <a:t>wickets taken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3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89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328</TotalTime>
  <Words>199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Tenorite</vt:lpstr>
      <vt:lpstr>Office Theme</vt:lpstr>
      <vt:lpstr>World Cup 2023 EDA</vt:lpstr>
      <vt:lpstr>Agenda</vt:lpstr>
      <vt:lpstr>What is Cricket</vt:lpstr>
      <vt:lpstr>Team Performance Analysis</vt:lpstr>
      <vt:lpstr>Player Performance Analysis</vt:lpstr>
      <vt:lpstr>Opposition and Ground Analysis</vt:lpstr>
      <vt:lpstr>Temporal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Mostafa.ai_0160</cp:lastModifiedBy>
  <cp:revision>413</cp:revision>
  <dcterms:created xsi:type="dcterms:W3CDTF">2022-12-07T18:55:35Z</dcterms:created>
  <dcterms:modified xsi:type="dcterms:W3CDTF">2024-01-12T02:29:40Z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