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7" r:id="rId3"/>
    <p:sldId id="261" r:id="rId4"/>
    <p:sldId id="262" r:id="rId5"/>
    <p:sldId id="264" r:id="rId6"/>
    <p:sldId id="266" r:id="rId7"/>
    <p:sldId id="265" r:id="rId8"/>
    <p:sldId id="269" r:id="rId9"/>
    <p:sldId id="270" r:id="rId10"/>
    <p:sldId id="272" r:id="rId11"/>
    <p:sldId id="273" r:id="rId12"/>
    <p:sldId id="274" r:id="rId13"/>
    <p:sldId id="276" r:id="rId14"/>
    <p:sldId id="271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367" autoAdjust="0"/>
  </p:normalViewPr>
  <p:slideViewPr>
    <p:cSldViewPr snapToGrid="0">
      <p:cViewPr varScale="1">
        <p:scale>
          <a:sx n="64" d="100"/>
          <a:sy n="64" d="100"/>
        </p:scale>
        <p:origin x="8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D801-EBC9-4FCF-9EBC-5C10187942AC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0562-6397-4E3C-9115-5C3498597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5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C0562-6397-4E3C-9115-5C34985974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5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이름이 </a:t>
            </a:r>
            <a:r>
              <a:rPr lang="en-US" altLang="ko-KR" dirty="0"/>
              <a:t>master</a:t>
            </a:r>
            <a:r>
              <a:rPr lang="ko-KR" altLang="en-US" dirty="0"/>
              <a:t>에서 </a:t>
            </a:r>
            <a:r>
              <a:rPr lang="en-US" altLang="ko-KR" dirty="0"/>
              <a:t>main</a:t>
            </a:r>
            <a:r>
              <a:rPr lang="ko-KR" altLang="en-US" dirty="0"/>
              <a:t>으로 바뀐 이유</a:t>
            </a:r>
            <a:r>
              <a:rPr lang="en-US" altLang="ko-KR" dirty="0"/>
              <a:t>: master</a:t>
            </a:r>
            <a:r>
              <a:rPr lang="ko-KR" altLang="en-US" dirty="0"/>
              <a:t>는 노예 제도를 상기시킨다는 이유로 </a:t>
            </a:r>
            <a:r>
              <a:rPr lang="en-US" altLang="ko-KR" dirty="0"/>
              <a:t>main</a:t>
            </a:r>
            <a:r>
              <a:rPr lang="ko-KR" altLang="en-US" dirty="0"/>
              <a:t>으로 바꾸자는 큰 움직임이 있음</a:t>
            </a:r>
            <a:r>
              <a:rPr lang="en-US" altLang="ko-KR" dirty="0"/>
              <a:t>. </a:t>
            </a:r>
            <a:r>
              <a:rPr lang="ko-KR" altLang="en-US" dirty="0"/>
              <a:t>그냥 대세를 따르자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C0562-6397-4E3C-9115-5C34985974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0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C0562-6397-4E3C-9115-5C34985974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C0562-6397-4E3C-9115-5C34985974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38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C0562-6397-4E3C-9115-5C34985974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9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C0562-6397-4E3C-9115-5C34985974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8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C0562-6397-4E3C-9115-5C34985974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88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C0562-6397-4E3C-9115-5C34985974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7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0CCF-94C3-43EE-937B-ECE3C1CC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F3CB4-F66A-4F64-A7C2-AE2E7E9D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5574-BEA1-4409-9BD7-80A7B692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D984-787D-488B-ACC8-67BA4839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C849-F6B4-4D04-857A-04E328F9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1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ADA4-0C10-43FC-B17E-774452D1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71AE-964F-4ADF-843D-12F695AF8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9B4B-3D96-4083-916B-DAC333AE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9EDC-BDD2-4453-87D0-0CD8E9FD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7138-DB35-4747-B8E9-FDD357BE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1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6442F-DBD9-4020-86DC-C495E9958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F3ED-1152-43D2-9C78-0EAA858F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575A-51AB-4CAC-8179-4A539386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6E301-BDFC-4594-9711-9288A3CE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6186-4E39-40AA-A883-472A0E43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8103-47CA-4E75-9F68-CC3BF439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5820-03AC-4C0A-93A9-513012C0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913B-6E89-46E4-8EA6-E257CBA0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2F57-1C25-41EB-B1BD-4467E5DA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CDF81-6885-49A5-9888-94D724C6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49B5-1EF5-459B-8A76-3237F035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EB0CB-C4DD-48A7-A04A-93E72A44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1D03-3AB0-4E8E-8770-3453CBFA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A18D-29BD-4447-9363-337B1124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42C3-599C-4C31-B1EB-3D895C72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9AFE-4A4A-48DF-831B-CF0BC959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E49AD-8775-447D-BD74-0CA671DFF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D7D1F-EB4B-4815-AB75-4054776E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59CA1-DEDE-43DB-9497-2288B963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00B0B-336F-4A4C-B840-DCB6A8A6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5C50-A1CD-43C6-8E9A-34D6593D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8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878C-1DD2-40C2-915A-6EB31789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4B287-F706-4776-8CFA-2B81EA1C4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94BE7-08B9-4BDF-841B-05A309AC2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04175-C404-432B-B15A-6529AC58D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D1418-850E-4441-8010-BBDE778B4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9F342-BE36-4972-9D6B-C672C20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3DE4D-DB66-4595-8AF8-108093C7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78A32-9427-4B80-A47F-CA40F902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0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2247-9EDD-48A9-A6A8-6692E81C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EEFC6-0DFE-42BD-ADD9-129A50C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402AA-87BC-49CF-BEDE-CD1E506F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027B0-B860-4BC2-8AC8-B1271D44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AA639-6C36-4D52-913C-D8D20885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EBFE8-DDBC-43E0-AFC9-0DA1B2DF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F4C2-965B-4ECA-9A8F-DDAF6295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8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55FE-364B-4391-94F2-0684F605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40E1-E11C-49E9-96F4-749150EC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96653-1C67-4E3E-8AED-2EC543D4B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AC5F2-90F0-409B-809B-25D3CC73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BA273-6437-477E-AF51-C19A174B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A4AB3-B065-4DCB-AB9E-FD503797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C93F-003F-41C1-B1BD-C28B4E49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63AE3-6835-4305-880B-C2A3378BF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C91F5-06B6-43CF-A63A-658626FED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EFA3D-9A29-43AA-9430-E1FB94E7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37C89-754D-47D9-9C66-A8CF5670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F68D2-9B85-4904-B3DB-296A6BE0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4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344C0-86C4-408E-855C-4296C869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EAB18-DE9F-46F3-9895-DD65A814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B39B-D981-4763-8361-FDE025B13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B857-DC93-4FEF-B450-BABEDFB72E8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9FF7B-1CBB-4845-BE22-E1896F3C6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B023-BB7C-493F-A234-AF6A03A4E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F7FB-26EF-44B6-9A22-FC2F0FC99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3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learn-git-with-bitbucket-cloud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/github-learning-la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git-scm.com/downloa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9B69C-932C-4D18-9B51-1701CA457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beginner guide of </a:t>
            </a:r>
            <a:br>
              <a:rPr lang="en-US" altLang="ko-KR" dirty="0"/>
            </a:br>
            <a:r>
              <a:rPr lang="en-US" altLang="ko-KR" dirty="0"/>
              <a:t>Git + </a:t>
            </a:r>
            <a:r>
              <a:rPr lang="en-US" altLang="ko-KR" dirty="0" err="1"/>
              <a:t>vscode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184F84-2CA9-4CF1-BB5D-58A0B5AD6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이무성</a:t>
            </a:r>
            <a:r>
              <a:rPr lang="en-US" altLang="ko-KR" dirty="0"/>
              <a:t>, </a:t>
            </a:r>
            <a:r>
              <a:rPr lang="ko-KR" altLang="en-US" dirty="0"/>
              <a:t>이도현 </a:t>
            </a:r>
            <a:r>
              <a:rPr lang="en-US" altLang="ko-KR" dirty="0"/>
              <a:t>(2021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48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0CF13-9A1D-40FC-9805-7841703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에 올리기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A6380-D14E-4AD6-99B9-470305DC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548"/>
            <a:ext cx="10515600" cy="4351338"/>
          </a:xfrm>
        </p:spPr>
        <p:txBody>
          <a:bodyPr/>
          <a:lstStyle/>
          <a:p>
            <a:r>
              <a:rPr lang="en-US" altLang="ko-KR" dirty="0"/>
              <a:t>Repository</a:t>
            </a:r>
            <a:r>
              <a:rPr lang="ko-KR" altLang="en-US" dirty="0"/>
              <a:t> 관리를 위해 인증된 컴퓨터만 접근할 수 있게 한다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는 </a:t>
            </a:r>
            <a:r>
              <a:rPr lang="en-US" altLang="ko-KR" dirty="0" err="1"/>
              <a:t>ssh</a:t>
            </a:r>
            <a:r>
              <a:rPr lang="en-US" altLang="ko-KR" dirty="0"/>
              <a:t> key </a:t>
            </a:r>
            <a:r>
              <a:rPr lang="ko-KR" altLang="en-US" dirty="0"/>
              <a:t>방식을 적극 권장한다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D235D-C8BF-41F2-8DD2-CE40CEE9E4C5}"/>
              </a:ext>
            </a:extLst>
          </p:cNvPr>
          <p:cNvSpPr txBox="1"/>
          <p:nvPr/>
        </p:nvSpPr>
        <p:spPr>
          <a:xfrm>
            <a:off x="1016001" y="2918925"/>
            <a:ext cx="308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vscode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에서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ctrl + `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누르기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7934E7-CDF4-4DC2-A02D-77D701540C49}"/>
              </a:ext>
            </a:extLst>
          </p:cNvPr>
          <p:cNvGrpSpPr/>
          <p:nvPr/>
        </p:nvGrpSpPr>
        <p:grpSpPr>
          <a:xfrm>
            <a:off x="538563" y="3823006"/>
            <a:ext cx="3751385" cy="1453606"/>
            <a:chOff x="296984" y="3423194"/>
            <a:chExt cx="5251938" cy="17814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CFA4EA-C7B9-4842-9CC9-95B472AC0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66" t="7788" r="6616"/>
            <a:stretch/>
          </p:blipFill>
          <p:spPr>
            <a:xfrm>
              <a:off x="296984" y="3423194"/>
              <a:ext cx="5251938" cy="178143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CF1C0CC-304E-4D64-8393-B0971C1FD370}"/>
                </a:ext>
              </a:extLst>
            </p:cNvPr>
            <p:cNvSpPr/>
            <p:nvPr/>
          </p:nvSpPr>
          <p:spPr>
            <a:xfrm>
              <a:off x="2641600" y="4462585"/>
              <a:ext cx="1172308" cy="20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C42393-D72F-482D-8EC1-0934B8807D31}"/>
                </a:ext>
              </a:extLst>
            </p:cNvPr>
            <p:cNvSpPr txBox="1"/>
            <p:nvPr/>
          </p:nvSpPr>
          <p:spPr>
            <a:xfrm>
              <a:off x="2641600" y="4665784"/>
              <a:ext cx="1883508" cy="30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accent2">
                      <a:lumMod val="75000"/>
                    </a:schemeClr>
                  </a:solidFill>
                </a:rPr>
                <a:t>위의 명령어 실행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1D9ED32-40A7-4C23-BA74-17163FA467CE}"/>
              </a:ext>
            </a:extLst>
          </p:cNvPr>
          <p:cNvSpPr txBox="1"/>
          <p:nvPr/>
        </p:nvSpPr>
        <p:spPr>
          <a:xfrm>
            <a:off x="2688352" y="5277874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2">
                    <a:lumMod val="75000"/>
                  </a:schemeClr>
                </a:solidFill>
              </a:rPr>
              <a:t>쭉 </a:t>
            </a:r>
            <a:r>
              <a:rPr lang="ko-KR" altLang="en-US" sz="1500" dirty="0" err="1">
                <a:solidFill>
                  <a:schemeClr val="accent2">
                    <a:lumMod val="75000"/>
                  </a:schemeClr>
                </a:solidFill>
              </a:rPr>
              <a:t>엔터</a:t>
            </a:r>
            <a:r>
              <a:rPr lang="ko-KR" altLang="en-US" sz="1500" dirty="0">
                <a:solidFill>
                  <a:schemeClr val="accent2">
                    <a:lumMod val="75000"/>
                  </a:schemeClr>
                </a:solidFill>
              </a:rPr>
              <a:t> 누르기</a:t>
            </a:r>
            <a:r>
              <a:rPr lang="en-US" altLang="ko-KR" sz="1500" dirty="0">
                <a:solidFill>
                  <a:schemeClr val="accent2">
                    <a:lumMod val="75000"/>
                  </a:schemeClr>
                </a:solidFill>
              </a:rPr>
              <a:t>(default</a:t>
            </a:r>
            <a:r>
              <a:rPr lang="ko-KR" altLang="en-US" sz="1500" dirty="0">
                <a:solidFill>
                  <a:schemeClr val="accent2">
                    <a:lumMod val="75000"/>
                  </a:schemeClr>
                </a:solidFill>
              </a:rPr>
              <a:t>로 생성</a:t>
            </a:r>
            <a:r>
              <a:rPr lang="en-US" altLang="ko-KR" sz="15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E9A99D-0EE6-424D-A9F8-29F9CA16F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63" y="5811361"/>
            <a:ext cx="3751385" cy="206262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474A6A9-7E89-4BF7-8069-E96F5D68F84A}"/>
              </a:ext>
            </a:extLst>
          </p:cNvPr>
          <p:cNvSpPr/>
          <p:nvPr/>
        </p:nvSpPr>
        <p:spPr>
          <a:xfrm>
            <a:off x="2213289" y="3313033"/>
            <a:ext cx="476738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11C5935-B959-4439-93EC-9FECA4848AD1}"/>
              </a:ext>
            </a:extLst>
          </p:cNvPr>
          <p:cNvSpPr/>
          <p:nvPr/>
        </p:nvSpPr>
        <p:spPr>
          <a:xfrm>
            <a:off x="2213289" y="5388628"/>
            <a:ext cx="476738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2B527E-6BAC-41FD-B41E-BD12859FABAB}"/>
              </a:ext>
            </a:extLst>
          </p:cNvPr>
          <p:cNvSpPr/>
          <p:nvPr/>
        </p:nvSpPr>
        <p:spPr>
          <a:xfrm>
            <a:off x="2803489" y="5819073"/>
            <a:ext cx="1401188" cy="198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78BB012-902B-4FCB-B8BD-2164FF93C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277" y="4089930"/>
            <a:ext cx="6046446" cy="919757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C406396-30B8-43DB-BA75-AF3911CF16B7}"/>
              </a:ext>
            </a:extLst>
          </p:cNvPr>
          <p:cNvSpPr/>
          <p:nvPr/>
        </p:nvSpPr>
        <p:spPr>
          <a:xfrm rot="14003994">
            <a:off x="4649857" y="4810146"/>
            <a:ext cx="476738" cy="114392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5A1EB-1021-43D7-9C67-5D2855ED40DC}"/>
              </a:ext>
            </a:extLst>
          </p:cNvPr>
          <p:cNvSpPr txBox="1"/>
          <p:nvPr/>
        </p:nvSpPr>
        <p:spPr>
          <a:xfrm>
            <a:off x="8418500" y="4977341"/>
            <a:ext cx="725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2">
                    <a:lumMod val="75000"/>
                  </a:schemeClr>
                </a:solidFill>
              </a:rPr>
              <a:t>copy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8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F0456-6F32-43EF-AC97-EDF5D0B4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에 올리기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AF6F0C-5C7C-4CEE-947E-7AA1D94A6716}"/>
              </a:ext>
            </a:extLst>
          </p:cNvPr>
          <p:cNvGrpSpPr/>
          <p:nvPr/>
        </p:nvGrpSpPr>
        <p:grpSpPr>
          <a:xfrm>
            <a:off x="389820" y="2649754"/>
            <a:ext cx="1442095" cy="3425609"/>
            <a:chOff x="10531353" y="2808137"/>
            <a:chExt cx="1442095" cy="34256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D91C401-1E14-42E6-B5E3-6E8FDCACD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1353" y="2808137"/>
              <a:ext cx="1442095" cy="342560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C52C1F1-7A7E-4D13-8296-778AC2F29459}"/>
                </a:ext>
              </a:extLst>
            </p:cNvPr>
            <p:cNvSpPr/>
            <p:nvPr/>
          </p:nvSpPr>
          <p:spPr>
            <a:xfrm>
              <a:off x="10751598" y="5592154"/>
              <a:ext cx="463480" cy="1658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73094D4-5A17-40CF-9D32-8EA1DD71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26" y="3041294"/>
            <a:ext cx="4483153" cy="25582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99034F-E889-4065-BAF0-65138D2498E9}"/>
              </a:ext>
            </a:extLst>
          </p:cNvPr>
          <p:cNvSpPr/>
          <p:nvPr/>
        </p:nvSpPr>
        <p:spPr>
          <a:xfrm>
            <a:off x="2790173" y="5433771"/>
            <a:ext cx="666222" cy="165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78F481-724E-4B60-9D5C-97122559FB79}"/>
              </a:ext>
            </a:extLst>
          </p:cNvPr>
          <p:cNvSpPr/>
          <p:nvPr/>
        </p:nvSpPr>
        <p:spPr>
          <a:xfrm>
            <a:off x="6647065" y="3421310"/>
            <a:ext cx="501514" cy="158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81382-40A1-42BA-942C-27D26FBC46E9}"/>
              </a:ext>
            </a:extLst>
          </p:cNvPr>
          <p:cNvSpPr txBox="1"/>
          <p:nvPr/>
        </p:nvSpPr>
        <p:spPr>
          <a:xfrm>
            <a:off x="2438480" y="553889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click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441253-8D21-4D9E-AC81-EF3E64005BBB}"/>
              </a:ext>
            </a:extLst>
          </p:cNvPr>
          <p:cNvSpPr txBox="1"/>
          <p:nvPr/>
        </p:nvSpPr>
        <p:spPr>
          <a:xfrm>
            <a:off x="6023462" y="333859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click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DBCEF-06B5-4C26-85F3-D3D556B9A454}"/>
              </a:ext>
            </a:extLst>
          </p:cNvPr>
          <p:cNvSpPr txBox="1"/>
          <p:nvPr/>
        </p:nvSpPr>
        <p:spPr>
          <a:xfrm>
            <a:off x="2336941" y="5477338"/>
            <a:ext cx="564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18A53-4B39-42BF-9674-B7C5B68F4182}"/>
              </a:ext>
            </a:extLst>
          </p:cNvPr>
          <p:cNvSpPr txBox="1"/>
          <p:nvPr/>
        </p:nvSpPr>
        <p:spPr>
          <a:xfrm>
            <a:off x="5933757" y="3256617"/>
            <a:ext cx="564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19B8104-8F2D-42B1-B6C4-E4632F81C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16" y="3310448"/>
            <a:ext cx="3992734" cy="216689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8BF3D5-D4AD-4017-876F-A880C0454B3C}"/>
              </a:ext>
            </a:extLst>
          </p:cNvPr>
          <p:cNvSpPr/>
          <p:nvPr/>
        </p:nvSpPr>
        <p:spPr>
          <a:xfrm>
            <a:off x="8182709" y="4196862"/>
            <a:ext cx="3712306" cy="984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ED9AD-8A1E-455A-AE90-55F479E18AF4}"/>
              </a:ext>
            </a:extLst>
          </p:cNvPr>
          <p:cNvSpPr txBox="1"/>
          <p:nvPr/>
        </p:nvSpPr>
        <p:spPr>
          <a:xfrm>
            <a:off x="8992850" y="5155703"/>
            <a:ext cx="32746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2">
                    <a:lumMod val="75000"/>
                  </a:schemeClr>
                </a:solidFill>
              </a:rPr>
              <a:t>(2)</a:t>
            </a:r>
            <a:r>
              <a:rPr lang="ko-KR" altLang="en-US" sz="1500" dirty="0">
                <a:solidFill>
                  <a:schemeClr val="accent2">
                    <a:lumMod val="75000"/>
                  </a:schemeClr>
                </a:solidFill>
              </a:rPr>
              <a:t>에서 복사한 것 붙여넣기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8C42B8-64A1-42DA-BAC3-566DBC33C7AE}"/>
              </a:ext>
            </a:extLst>
          </p:cNvPr>
          <p:cNvSpPr/>
          <p:nvPr/>
        </p:nvSpPr>
        <p:spPr>
          <a:xfrm>
            <a:off x="8182709" y="3740707"/>
            <a:ext cx="593968" cy="24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DC140-CD36-4FEE-9B4A-263A1E9D0F12}"/>
              </a:ext>
            </a:extLst>
          </p:cNvPr>
          <p:cNvSpPr txBox="1"/>
          <p:nvPr/>
        </p:nvSpPr>
        <p:spPr>
          <a:xfrm>
            <a:off x="8707590" y="3501864"/>
            <a:ext cx="24762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2">
                    <a:lumMod val="75000"/>
                  </a:schemeClr>
                </a:solidFill>
              </a:rPr>
              <a:t>쓰고 싶은 거 쓰세요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5BD2BDD-71FA-4F5D-848E-264E7963DBFE}"/>
              </a:ext>
            </a:extLst>
          </p:cNvPr>
          <p:cNvSpPr/>
          <p:nvPr/>
        </p:nvSpPr>
        <p:spPr>
          <a:xfrm>
            <a:off x="7298117" y="4285266"/>
            <a:ext cx="640861" cy="3438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BC00702-9BA1-4FA1-9D21-60DB678BC5CB}"/>
              </a:ext>
            </a:extLst>
          </p:cNvPr>
          <p:cNvSpPr/>
          <p:nvPr/>
        </p:nvSpPr>
        <p:spPr>
          <a:xfrm>
            <a:off x="1926249" y="4347789"/>
            <a:ext cx="640861" cy="3438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503-E641-441F-AE91-D48AC945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에 올리기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ED73C-8654-4EF9-A73E-8EDD0DA812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쉬운 방법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7FDC3FF-8828-4F61-8C0E-ACD9CE4803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사용자 지정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9263ED-8CEF-4CE0-8CF7-5129EA52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89" y="2467614"/>
            <a:ext cx="2857748" cy="14174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8E1297-68DB-4C2F-9FF1-1F9914A91B66}"/>
              </a:ext>
            </a:extLst>
          </p:cNvPr>
          <p:cNvSpPr/>
          <p:nvPr/>
        </p:nvSpPr>
        <p:spPr>
          <a:xfrm>
            <a:off x="1588168" y="3135407"/>
            <a:ext cx="2303169" cy="324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E952FD-AFC2-4721-8355-CF61C3B2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302" y="2288261"/>
            <a:ext cx="3013773" cy="2906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B4D19C-B503-43DD-B34E-F1C1CF6F3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509" y="5877602"/>
            <a:ext cx="4691327" cy="7619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B65AF0-C384-4B3F-975E-AE65C1FD6615}"/>
              </a:ext>
            </a:extLst>
          </p:cNvPr>
          <p:cNvSpPr/>
          <p:nvPr/>
        </p:nvSpPr>
        <p:spPr>
          <a:xfrm>
            <a:off x="7541173" y="6041121"/>
            <a:ext cx="1406769" cy="187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A695D1F-68D6-412E-BB50-9685E626A4A1}"/>
              </a:ext>
            </a:extLst>
          </p:cNvPr>
          <p:cNvSpPr/>
          <p:nvPr/>
        </p:nvSpPr>
        <p:spPr>
          <a:xfrm>
            <a:off x="8482657" y="5386809"/>
            <a:ext cx="671045" cy="29911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4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9632F-0B45-41F6-AC99-CC49D49D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6A2C2-9D8C-44F6-8E1F-10F3E880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28" y="1649128"/>
            <a:ext cx="5399958" cy="2171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7FBE79-EA55-421B-8E93-D71AA8C1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28" y="4123083"/>
            <a:ext cx="6543624" cy="20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1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0C808-1630-4BF4-BB4F-C6C18EA8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A) git configuration </a:t>
            </a:r>
            <a:r>
              <a:rPr lang="ko-KR" altLang="en-US" dirty="0"/>
              <a:t>바꾸기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427FC-8EA2-4A00-8725-D028DDF2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powershell</a:t>
            </a:r>
            <a:r>
              <a:rPr lang="ko-KR" altLang="en-US" dirty="0"/>
              <a:t>을 켠다</a:t>
            </a:r>
            <a:endParaRPr lang="en-US" altLang="ko-KR" dirty="0"/>
          </a:p>
          <a:p>
            <a:r>
              <a:rPr lang="ko-KR" altLang="en-US" dirty="0"/>
              <a:t>아래와 같은 명령어로 </a:t>
            </a:r>
            <a:r>
              <a:rPr lang="en-US" altLang="ko-KR" dirty="0"/>
              <a:t>git</a:t>
            </a:r>
            <a:r>
              <a:rPr lang="ko-KR" altLang="en-US" dirty="0"/>
              <a:t>의 </a:t>
            </a:r>
            <a:r>
              <a:rPr lang="en-US" altLang="ko-KR" dirty="0"/>
              <a:t>configuration</a:t>
            </a:r>
            <a:r>
              <a:rPr lang="ko-KR" altLang="en-US" dirty="0"/>
              <a:t>을 바꾼다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DD03F-17C2-41DF-BA7C-4072EF700EB0}"/>
              </a:ext>
            </a:extLst>
          </p:cNvPr>
          <p:cNvSpPr txBox="1"/>
          <p:nvPr/>
        </p:nvSpPr>
        <p:spPr>
          <a:xfrm>
            <a:off x="1163052" y="2938338"/>
            <a:ext cx="475247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git config --global </a:t>
            </a:r>
            <a:r>
              <a:rPr lang="en-US" altLang="ko-KR" dirty="0" err="1"/>
              <a:t>core.editor</a:t>
            </a:r>
            <a:r>
              <a:rPr lang="en-US" altLang="ko-KR" dirty="0"/>
              <a:t> “code –wait”</a:t>
            </a:r>
          </a:p>
          <a:p>
            <a:r>
              <a:rPr lang="en-US" altLang="ko-KR" dirty="0"/>
              <a:t>git config --system </a:t>
            </a:r>
            <a:r>
              <a:rPr lang="en-US" altLang="ko-KR" dirty="0" err="1"/>
              <a:t>init.defaultbranch</a:t>
            </a:r>
            <a:r>
              <a:rPr lang="en-US" altLang="ko-KR" dirty="0"/>
              <a:t> “main”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17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8B403-7BAB-4BF2-ADB3-6DC1D130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B) useful website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58A70-73AC-45D1-B8E0-3A059A34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pro-git </a:t>
            </a:r>
            <a:r>
              <a:rPr lang="ko-KR" altLang="en-US" dirty="0">
                <a:hlinkClick r:id="rId2"/>
              </a:rPr>
              <a:t>온라인 도서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Atlassian git tutorial</a:t>
            </a:r>
            <a:endParaRPr lang="en-US" altLang="ko-KR" dirty="0"/>
          </a:p>
          <a:p>
            <a:r>
              <a:rPr lang="en-US" altLang="ko-KR" dirty="0" err="1">
                <a:hlinkClick r:id="rId4"/>
              </a:rPr>
              <a:t>github</a:t>
            </a:r>
            <a:r>
              <a:rPr lang="en-US" altLang="ko-KR" dirty="0">
                <a:hlinkClick r:id="rId4"/>
              </a:rPr>
              <a:t> learning lab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70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358D8-DA95-43CE-86ED-0BBEE46F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Brief: why do we need git?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7D9F3-825B-4F6B-8DA4-085DCEEA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863" cy="4351338"/>
          </a:xfrm>
        </p:spPr>
        <p:txBody>
          <a:bodyPr/>
          <a:lstStyle/>
          <a:p>
            <a:r>
              <a:rPr lang="en-US" altLang="ko-KR" dirty="0"/>
              <a:t>code</a:t>
            </a:r>
            <a:r>
              <a:rPr lang="ko-KR" altLang="en-US" dirty="0"/>
              <a:t>는 업데이트를 거치면서 </a:t>
            </a:r>
            <a:r>
              <a:rPr lang="ko-KR" altLang="en-US" dirty="0">
                <a:solidFill>
                  <a:srgbClr val="FF0000"/>
                </a:solidFill>
              </a:rPr>
              <a:t>수시로 변하고</a:t>
            </a:r>
            <a:r>
              <a:rPr lang="en-US" altLang="ko-KR" dirty="0"/>
              <a:t>, </a:t>
            </a:r>
            <a:r>
              <a:rPr lang="ko-KR" altLang="en-US" dirty="0"/>
              <a:t>또한 필요하면 </a:t>
            </a:r>
            <a:r>
              <a:rPr lang="ko-KR" altLang="en-US" dirty="0">
                <a:solidFill>
                  <a:srgbClr val="FF0000"/>
                </a:solidFill>
              </a:rPr>
              <a:t>과거 코드로 복귀</a:t>
            </a:r>
            <a:r>
              <a:rPr lang="ko-KR" altLang="en-US" dirty="0"/>
              <a:t>해야 한다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code history</a:t>
            </a:r>
            <a:r>
              <a:rPr lang="ko-KR" altLang="en-US" dirty="0"/>
              <a:t>를 효율적으로 관리하는 버전 관리 시스템이다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1C120-B205-4234-BC3B-3BC32E44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39" y="2297238"/>
            <a:ext cx="4523889" cy="34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0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88478-169D-4689-8763-F2F6E54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08823-20D6-44E6-B1E7-351C0578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vscode</a:t>
            </a:r>
            <a:r>
              <a:rPr lang="en-US" altLang="ko-KR" dirty="0"/>
              <a:t>, git</a:t>
            </a:r>
            <a:r>
              <a:rPr lang="ko-KR" altLang="en-US" dirty="0"/>
              <a:t> 설치</a:t>
            </a: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및 </a:t>
            </a:r>
            <a:r>
              <a:rPr lang="en-US" altLang="ko-KR" dirty="0"/>
              <a:t>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컴퓨터에서 코드 만들고 </a:t>
            </a:r>
            <a:r>
              <a:rPr lang="en-US" altLang="ko-KR" dirty="0"/>
              <a:t>git </a:t>
            </a:r>
            <a:r>
              <a:rPr lang="ko-KR" altLang="en-US" dirty="0"/>
              <a:t>실행하기</a:t>
            </a:r>
            <a:endParaRPr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에 올리기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9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6CC8C-9C47-47D2-8518-727D2E60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, 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BE5EF-FF0C-436D-8641-FC9632B0F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altLang="ko-KR" dirty="0" err="1">
                <a:hlinkClick r:id="rId3"/>
              </a:rPr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ko-KR" altLang="en-US" dirty="0"/>
              <a:t>코드 편집기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6F3C1-AE0F-499A-A0A4-6C99E3FE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64427" cy="4351338"/>
          </a:xfrm>
        </p:spPr>
        <p:txBody>
          <a:bodyPr/>
          <a:lstStyle/>
          <a:p>
            <a:r>
              <a:rPr lang="en-US" altLang="ko-KR" dirty="0">
                <a:hlinkClick r:id="rId4"/>
              </a:rPr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pPr lvl="1"/>
            <a:r>
              <a:rPr lang="ko-KR" altLang="en-US" dirty="0"/>
              <a:t>설치 중에 바꿔야 하는 옵션들</a:t>
            </a:r>
            <a:endParaRPr lang="en-US" altLang="ko-KR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4ABC674-D120-4A69-B091-14833B9AF0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729"/>
          <a:stretch/>
        </p:blipFill>
        <p:spPr>
          <a:xfrm>
            <a:off x="1066800" y="2366318"/>
            <a:ext cx="4468749" cy="40000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9BA4E1-C819-4292-9EF4-2982B310C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552" y="2891723"/>
            <a:ext cx="2700527" cy="2050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CB84CA-86D5-492D-8C02-349B77C41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101" y="2788139"/>
            <a:ext cx="3097525" cy="20448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6BDE32-5E46-4B9F-9E93-7397CD16026D}"/>
              </a:ext>
            </a:extLst>
          </p:cNvPr>
          <p:cNvSpPr/>
          <p:nvPr/>
        </p:nvSpPr>
        <p:spPr>
          <a:xfrm>
            <a:off x="6162642" y="3338015"/>
            <a:ext cx="2386914" cy="160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5D7A5-1E15-43BA-93E5-DD6B709C7EB4}"/>
              </a:ext>
            </a:extLst>
          </p:cNvPr>
          <p:cNvSpPr/>
          <p:nvPr/>
        </p:nvSpPr>
        <p:spPr>
          <a:xfrm>
            <a:off x="9000314" y="3897270"/>
            <a:ext cx="2786713" cy="664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9124C-ABF6-420F-84D9-7E4B39F0F14B}"/>
              </a:ext>
            </a:extLst>
          </p:cNvPr>
          <p:cNvSpPr txBox="1"/>
          <p:nvPr/>
        </p:nvSpPr>
        <p:spPr>
          <a:xfrm>
            <a:off x="6385169" y="5103446"/>
            <a:ext cx="23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&lt;default editor&gt;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CC32C-6E3F-49CA-8289-D12B60762E29}"/>
              </a:ext>
            </a:extLst>
          </p:cNvPr>
          <p:cNvSpPr txBox="1"/>
          <p:nvPr/>
        </p:nvSpPr>
        <p:spPr>
          <a:xfrm>
            <a:off x="8955749" y="5103446"/>
            <a:ext cx="30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&lt;default branch name&gt;</a:t>
            </a:r>
            <a:endParaRPr lang="ko-KR" altLang="en-US" dirty="0"/>
          </a:p>
        </p:txBody>
      </p:sp>
      <p:pic>
        <p:nvPicPr>
          <p:cNvPr id="1026" name="Picture 2" descr="짤 뿌립니다.14 - PowerOW | 엽기, 유머, 웹툰, 인터넷스타 | Vingle, Interest Network">
            <a:extLst>
              <a:ext uri="{FF2B5EF4-FFF2-40B4-BE49-F238E27FC236}">
                <a16:creationId xmlns:a16="http://schemas.microsoft.com/office/drawing/2014/main" id="{59EA1D48-2B37-48B1-9898-E752F8A9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31" y="5572054"/>
            <a:ext cx="1462087" cy="95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477B97-3B39-4F59-A52C-9FF58A00B99D}"/>
              </a:ext>
            </a:extLst>
          </p:cNvPr>
          <p:cNvSpPr txBox="1"/>
          <p:nvPr/>
        </p:nvSpPr>
        <p:spPr>
          <a:xfrm>
            <a:off x="8040475" y="5720078"/>
            <a:ext cx="3626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이 과정에 실수로 옵션을 바꾸지 못했다면</a:t>
            </a:r>
            <a:r>
              <a:rPr lang="en-US" altLang="ko-KR" dirty="0"/>
              <a:t> appendix A</a:t>
            </a:r>
            <a:r>
              <a:rPr lang="ko-KR" altLang="en-US" dirty="0"/>
              <a:t>로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7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CAF695F7-B1DB-4F13-BEAA-F62C73E41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18"/>
          <a:stretch/>
        </p:blipFill>
        <p:spPr>
          <a:xfrm>
            <a:off x="64389" y="3043650"/>
            <a:ext cx="3916913" cy="29133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666101F-7DD3-4AA4-90A1-2C31238A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및 </a:t>
            </a:r>
            <a:r>
              <a:rPr lang="en-US" altLang="ko-KR" dirty="0"/>
              <a:t>repository </a:t>
            </a:r>
            <a:r>
              <a:rPr lang="ko-KR" altLang="en-US" dirty="0"/>
              <a:t>생성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CA20FF-682C-4B8F-9CBF-75B3E934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12" y="1806829"/>
            <a:ext cx="10515600" cy="4351338"/>
          </a:xfrm>
        </p:spPr>
        <p:txBody>
          <a:bodyPr/>
          <a:lstStyle/>
          <a:p>
            <a:r>
              <a:rPr lang="en-US" altLang="ko-KR" dirty="0" err="1">
                <a:hlinkClick r:id="rId4"/>
              </a:rPr>
              <a:t>github</a:t>
            </a:r>
            <a:r>
              <a:rPr lang="ko-KR" altLang="en-US" dirty="0"/>
              <a:t>에 로그인</a:t>
            </a:r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683E43-2C38-4ACD-8992-7E94781C22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612"/>
          <a:stretch/>
        </p:blipFill>
        <p:spPr>
          <a:xfrm>
            <a:off x="4660301" y="2529254"/>
            <a:ext cx="3365203" cy="3782646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6102C6D-058C-426A-B251-D5C411C0B3D2}"/>
              </a:ext>
            </a:extLst>
          </p:cNvPr>
          <p:cNvSpPr/>
          <p:nvPr/>
        </p:nvSpPr>
        <p:spPr>
          <a:xfrm>
            <a:off x="4025239" y="4276576"/>
            <a:ext cx="539262" cy="4475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B13D12-84B2-4382-AF96-902C0AD743E3}"/>
              </a:ext>
            </a:extLst>
          </p:cNvPr>
          <p:cNvSpPr/>
          <p:nvPr/>
        </p:nvSpPr>
        <p:spPr>
          <a:xfrm>
            <a:off x="5403775" y="3393831"/>
            <a:ext cx="1525314" cy="216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913206F-DEF6-404A-A18C-874A4BFFA722}"/>
              </a:ext>
            </a:extLst>
          </p:cNvPr>
          <p:cNvSpPr/>
          <p:nvPr/>
        </p:nvSpPr>
        <p:spPr>
          <a:xfrm flipH="1">
            <a:off x="5293938" y="5957018"/>
            <a:ext cx="383966" cy="216958"/>
          </a:xfrm>
          <a:custGeom>
            <a:avLst/>
            <a:gdLst>
              <a:gd name="connsiteX0" fmla="*/ 0 w 539262"/>
              <a:gd name="connsiteY0" fmla="*/ 0 h 484554"/>
              <a:gd name="connsiteX1" fmla="*/ 304800 w 539262"/>
              <a:gd name="connsiteY1" fmla="*/ 484554 h 484554"/>
              <a:gd name="connsiteX2" fmla="*/ 539262 w 539262"/>
              <a:gd name="connsiteY2" fmla="*/ 187569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262" h="484554">
                <a:moveTo>
                  <a:pt x="0" y="0"/>
                </a:moveTo>
                <a:lnTo>
                  <a:pt x="304800" y="484554"/>
                </a:lnTo>
                <a:lnTo>
                  <a:pt x="539262" y="187569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CB231D3-F3BF-4363-8F40-1E131FF09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6458" y="2988036"/>
            <a:ext cx="3139233" cy="2717195"/>
          </a:xfrm>
          <a:prstGeom prst="rect">
            <a:avLst/>
          </a:prstGeom>
        </p:spPr>
      </p:pic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F6764BA8-E919-4F81-914B-BBCE5F8CFCCC}"/>
              </a:ext>
            </a:extLst>
          </p:cNvPr>
          <p:cNvSpPr/>
          <p:nvPr/>
        </p:nvSpPr>
        <p:spPr>
          <a:xfrm flipH="1">
            <a:off x="944647" y="3964232"/>
            <a:ext cx="383966" cy="216958"/>
          </a:xfrm>
          <a:custGeom>
            <a:avLst/>
            <a:gdLst>
              <a:gd name="connsiteX0" fmla="*/ 0 w 539262"/>
              <a:gd name="connsiteY0" fmla="*/ 0 h 484554"/>
              <a:gd name="connsiteX1" fmla="*/ 304800 w 539262"/>
              <a:gd name="connsiteY1" fmla="*/ 484554 h 484554"/>
              <a:gd name="connsiteX2" fmla="*/ 539262 w 539262"/>
              <a:gd name="connsiteY2" fmla="*/ 187569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262" h="484554">
                <a:moveTo>
                  <a:pt x="0" y="0"/>
                </a:moveTo>
                <a:lnTo>
                  <a:pt x="304800" y="484554"/>
                </a:lnTo>
                <a:lnTo>
                  <a:pt x="539262" y="187569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343CA95-8D62-4827-8B23-B72605AB4E21}"/>
              </a:ext>
            </a:extLst>
          </p:cNvPr>
          <p:cNvSpPr/>
          <p:nvPr/>
        </p:nvSpPr>
        <p:spPr>
          <a:xfrm>
            <a:off x="8118351" y="4276577"/>
            <a:ext cx="539262" cy="4475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101F-7DD3-4AA4-90A1-2C31238A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및 </a:t>
            </a:r>
            <a:r>
              <a:rPr lang="en-US" altLang="ko-KR" dirty="0"/>
              <a:t>repository </a:t>
            </a:r>
            <a:r>
              <a:rPr lang="ko-KR" altLang="en-US" dirty="0"/>
              <a:t>생성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CA20FF-682C-4B8F-9CBF-75B3E934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829"/>
            <a:ext cx="10515600" cy="4351338"/>
          </a:xfrm>
        </p:spPr>
        <p:txBody>
          <a:bodyPr/>
          <a:lstStyle/>
          <a:p>
            <a:r>
              <a:rPr lang="en-US" altLang="ko-KR" dirty="0"/>
              <a:t>repository</a:t>
            </a:r>
            <a:r>
              <a:rPr lang="ko-KR" altLang="en-US" dirty="0"/>
              <a:t>에 생성된 페이지를 자세히 보면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CB231D3-F3BF-4363-8F40-1E131FF0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4" y="3063630"/>
            <a:ext cx="3644810" cy="31548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4D44DE-EF7B-4A34-8086-C658B41E8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361" y="2700778"/>
            <a:ext cx="6317887" cy="22463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27A595-8510-4F37-9FB9-286C8B323A21}"/>
              </a:ext>
            </a:extLst>
          </p:cNvPr>
          <p:cNvSpPr/>
          <p:nvPr/>
        </p:nvSpPr>
        <p:spPr>
          <a:xfrm>
            <a:off x="398585" y="4282833"/>
            <a:ext cx="3446584" cy="719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BB9BB315-FB22-4A61-A070-D35073BAD724}"/>
              </a:ext>
            </a:extLst>
          </p:cNvPr>
          <p:cNvSpPr/>
          <p:nvPr/>
        </p:nvSpPr>
        <p:spPr>
          <a:xfrm>
            <a:off x="7307388" y="2735384"/>
            <a:ext cx="45719" cy="29698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A8EF4-2CC6-44BE-B0FC-C038A1714240}"/>
              </a:ext>
            </a:extLst>
          </p:cNvPr>
          <p:cNvSpPr txBox="1"/>
          <p:nvPr/>
        </p:nvSpPr>
        <p:spPr>
          <a:xfrm>
            <a:off x="7549287" y="2711942"/>
            <a:ext cx="250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test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코드 작성</a:t>
            </a: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13717796-96CA-4CEF-A3D6-78D908628E00}"/>
              </a:ext>
            </a:extLst>
          </p:cNvPr>
          <p:cNvSpPr/>
          <p:nvPr/>
        </p:nvSpPr>
        <p:spPr>
          <a:xfrm>
            <a:off x="7503568" y="3092438"/>
            <a:ext cx="45719" cy="79180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262768-FA52-4DAE-8296-1C1E5F0B1950}"/>
              </a:ext>
            </a:extLst>
          </p:cNvPr>
          <p:cNvSpPr txBox="1"/>
          <p:nvPr/>
        </p:nvSpPr>
        <p:spPr>
          <a:xfrm>
            <a:off x="7787721" y="3303676"/>
            <a:ext cx="286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으로 코드 추적 활성화</a:t>
            </a: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254ABB2F-CDBD-45F7-AD80-90D0E1AF75B6}"/>
              </a:ext>
            </a:extLst>
          </p:cNvPr>
          <p:cNvSpPr/>
          <p:nvPr/>
        </p:nvSpPr>
        <p:spPr>
          <a:xfrm>
            <a:off x="6474908" y="3964183"/>
            <a:ext cx="45719" cy="29698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8AE3F9-0CEC-4F75-8375-FA19563E5F5C}"/>
              </a:ext>
            </a:extLst>
          </p:cNvPr>
          <p:cNvSpPr txBox="1"/>
          <p:nvPr/>
        </p:nvSpPr>
        <p:spPr>
          <a:xfrm>
            <a:off x="6716807" y="3940741"/>
            <a:ext cx="36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default branch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이름 변경</a:t>
            </a:r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DA34A650-1921-43E1-BDB5-3C7F0D566930}"/>
              </a:ext>
            </a:extLst>
          </p:cNvPr>
          <p:cNvSpPr/>
          <p:nvPr/>
        </p:nvSpPr>
        <p:spPr>
          <a:xfrm>
            <a:off x="10448092" y="4310073"/>
            <a:ext cx="45719" cy="63706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0CE0CB-9802-42FA-ADA9-7960EA4102A8}"/>
              </a:ext>
            </a:extLst>
          </p:cNvPr>
          <p:cNvSpPr txBox="1"/>
          <p:nvPr/>
        </p:nvSpPr>
        <p:spPr>
          <a:xfrm>
            <a:off x="10560309" y="4291460"/>
            <a:ext cx="147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repository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에 올리기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FFCA6-F2DC-48A6-A447-41A39A832749}"/>
              </a:ext>
            </a:extLst>
          </p:cNvPr>
          <p:cNvSpPr txBox="1"/>
          <p:nvPr/>
        </p:nvSpPr>
        <p:spPr>
          <a:xfrm>
            <a:off x="4470400" y="5111262"/>
            <a:ext cx="688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 line</a:t>
            </a:r>
            <a:r>
              <a:rPr lang="ko-KR" altLang="en-US" dirty="0"/>
              <a:t>은 위와 같지만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 err="1"/>
              <a:t>vscode</a:t>
            </a:r>
            <a:r>
              <a:rPr lang="ko-KR" altLang="en-US" dirty="0"/>
              <a:t>를 이용해 명령어 입력과정을 줄일 것이다</a:t>
            </a:r>
            <a:r>
              <a:rPr lang="en-US" altLang="ko-KR" dirty="0"/>
              <a:t>. </a:t>
            </a:r>
            <a:r>
              <a:rPr lang="ko-KR" altLang="en-US" dirty="0"/>
              <a:t>겁먹지 마라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14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88192-3A16-4CC6-BA62-9BA7AB52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컴퓨터에서 코드 만들고 </a:t>
            </a:r>
            <a:r>
              <a:rPr lang="en-US" altLang="ko-KR" dirty="0"/>
              <a:t>git </a:t>
            </a:r>
            <a:r>
              <a:rPr lang="ko-KR" altLang="en-US" dirty="0"/>
              <a:t>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C6F89-AD4C-49B1-B1DA-3648CA3C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로 테스트 코드 작성해보기</a:t>
            </a:r>
            <a:endParaRPr lang="en-US" altLang="ko-KR" dirty="0"/>
          </a:p>
          <a:p>
            <a:r>
              <a:rPr lang="ko-KR" altLang="en-US" dirty="0"/>
              <a:t>자신이 미리 작성한 코드를 사용해도 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3D832D-1C32-4165-A965-1EA982D3536D}"/>
              </a:ext>
            </a:extLst>
          </p:cNvPr>
          <p:cNvGrpSpPr/>
          <p:nvPr/>
        </p:nvGrpSpPr>
        <p:grpSpPr>
          <a:xfrm>
            <a:off x="1919023" y="3374827"/>
            <a:ext cx="2452089" cy="2530123"/>
            <a:chOff x="434975" y="977900"/>
            <a:chExt cx="5610225" cy="5562600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C710FCD6-91DE-48AF-ADF0-3BD736D76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975" y="977900"/>
              <a:ext cx="5610225" cy="556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A88E67B-6306-44FE-BBC4-921C1E12B9FE}"/>
                </a:ext>
              </a:extLst>
            </p:cNvPr>
            <p:cNvSpPr/>
            <p:nvPr/>
          </p:nvSpPr>
          <p:spPr>
            <a:xfrm>
              <a:off x="3225800" y="5092700"/>
              <a:ext cx="2336800" cy="165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3B715F-17CE-41C0-8F6C-D84A053BA195}"/>
              </a:ext>
            </a:extLst>
          </p:cNvPr>
          <p:cNvGrpSpPr/>
          <p:nvPr/>
        </p:nvGrpSpPr>
        <p:grpSpPr>
          <a:xfrm>
            <a:off x="6676392" y="2736233"/>
            <a:ext cx="3800136" cy="2530122"/>
            <a:chOff x="2819116" y="1276163"/>
            <a:chExt cx="6553768" cy="43056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EAC69F-2C14-4AA0-8AFB-4B3C50A7A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9116" y="1276163"/>
              <a:ext cx="6553768" cy="430567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7186C2-163C-445F-A818-6B07A07B1BD9}"/>
                </a:ext>
              </a:extLst>
            </p:cNvPr>
            <p:cNvSpPr/>
            <p:nvPr/>
          </p:nvSpPr>
          <p:spPr>
            <a:xfrm>
              <a:off x="4783015" y="1825624"/>
              <a:ext cx="276742" cy="2997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665A2F-DC8B-460E-B5AE-9F996616F6CD}"/>
                </a:ext>
              </a:extLst>
            </p:cNvPr>
            <p:cNvSpPr txBox="1"/>
            <p:nvPr/>
          </p:nvSpPr>
          <p:spPr>
            <a:xfrm>
              <a:off x="4700955" y="2125352"/>
              <a:ext cx="2790093" cy="41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accent2">
                      <a:lumMod val="75000"/>
                    </a:schemeClr>
                  </a:solidFill>
                </a:rPr>
                <a:t>파일 생성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5E74B45-912C-4CD3-A3AA-5312FD33D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392" y="5494564"/>
            <a:ext cx="3916136" cy="118140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B30E034-6A62-4C80-9FFE-6FB43F1EDF8A}"/>
              </a:ext>
            </a:extLst>
          </p:cNvPr>
          <p:cNvSpPr/>
          <p:nvPr/>
        </p:nvSpPr>
        <p:spPr>
          <a:xfrm>
            <a:off x="4767385" y="3657600"/>
            <a:ext cx="1711569" cy="6408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6519971-E34A-46E8-8735-C471C2B5B999}"/>
              </a:ext>
            </a:extLst>
          </p:cNvPr>
          <p:cNvSpPr/>
          <p:nvPr/>
        </p:nvSpPr>
        <p:spPr>
          <a:xfrm>
            <a:off x="8276492" y="5289800"/>
            <a:ext cx="640862" cy="1761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1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7A2D9-F280-4E3D-86C3-B128D653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컴퓨터에서 코드 만들고 </a:t>
            </a:r>
            <a:r>
              <a:rPr lang="en-US" altLang="ko-KR" dirty="0"/>
              <a:t>git </a:t>
            </a:r>
            <a:r>
              <a:rPr lang="ko-KR" altLang="en-US" dirty="0"/>
              <a:t>실행하기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4CFDA-B7A0-4231-841C-64E64D88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으로 코드 추적 활성화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CAE6F1-D407-4779-91E1-024797AB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19" y="2392101"/>
            <a:ext cx="2258902" cy="37848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467148-EF91-43F9-8763-3AD936955BAA}"/>
              </a:ext>
            </a:extLst>
          </p:cNvPr>
          <p:cNvSpPr/>
          <p:nvPr/>
        </p:nvSpPr>
        <p:spPr>
          <a:xfrm>
            <a:off x="1952990" y="3366355"/>
            <a:ext cx="258764" cy="275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29CFE-80FD-4FEE-903C-DDC90B0C8964}"/>
              </a:ext>
            </a:extLst>
          </p:cNvPr>
          <p:cNvSpPr txBox="1"/>
          <p:nvPr/>
        </p:nvSpPr>
        <p:spPr>
          <a:xfrm>
            <a:off x="1321288" y="327263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click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BB4C33-98DD-4148-8BB1-0F7535E134FD}"/>
              </a:ext>
            </a:extLst>
          </p:cNvPr>
          <p:cNvSpPr/>
          <p:nvPr/>
        </p:nvSpPr>
        <p:spPr>
          <a:xfrm>
            <a:off x="2380333" y="3557832"/>
            <a:ext cx="1730559" cy="275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52CC4-D60A-41BA-AE72-962180F1C654}"/>
              </a:ext>
            </a:extLst>
          </p:cNvPr>
          <p:cNvSpPr txBox="1"/>
          <p:nvPr/>
        </p:nvSpPr>
        <p:spPr>
          <a:xfrm>
            <a:off x="4219828" y="351097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click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B4BA9-8785-44BA-BB84-4C533D3E91B7}"/>
              </a:ext>
            </a:extLst>
          </p:cNvPr>
          <p:cNvSpPr txBox="1"/>
          <p:nvPr/>
        </p:nvSpPr>
        <p:spPr>
          <a:xfrm>
            <a:off x="1219749" y="3211082"/>
            <a:ext cx="564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F7791-5028-45C5-8870-DA1D460CA257}"/>
              </a:ext>
            </a:extLst>
          </p:cNvPr>
          <p:cNvSpPr txBox="1"/>
          <p:nvPr/>
        </p:nvSpPr>
        <p:spPr>
          <a:xfrm>
            <a:off x="4130123" y="3429000"/>
            <a:ext cx="564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C592F5A-72B1-4AF0-8FB4-163611DA45C4}"/>
              </a:ext>
            </a:extLst>
          </p:cNvPr>
          <p:cNvSpPr/>
          <p:nvPr/>
        </p:nvSpPr>
        <p:spPr>
          <a:xfrm>
            <a:off x="4499197" y="4254972"/>
            <a:ext cx="598417" cy="476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4E3846-1F16-4130-A47C-E04D9CDD6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54" y="3129447"/>
            <a:ext cx="2811556" cy="272796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7A80F0-0D00-4539-959B-4B30343CD2EB}"/>
              </a:ext>
            </a:extLst>
          </p:cNvPr>
          <p:cNvSpPr/>
          <p:nvPr/>
        </p:nvSpPr>
        <p:spPr>
          <a:xfrm>
            <a:off x="7503317" y="3742498"/>
            <a:ext cx="194837" cy="275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832A6C-6DE1-42B4-A1C6-34E41E0652C9}"/>
              </a:ext>
            </a:extLst>
          </p:cNvPr>
          <p:cNvSpPr txBox="1"/>
          <p:nvPr/>
        </p:nvSpPr>
        <p:spPr>
          <a:xfrm>
            <a:off x="7012382" y="39683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click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0035D-3A69-40BB-A84E-28BA652D423E}"/>
              </a:ext>
            </a:extLst>
          </p:cNvPr>
          <p:cNvSpPr txBox="1"/>
          <p:nvPr/>
        </p:nvSpPr>
        <p:spPr>
          <a:xfrm>
            <a:off x="2211754" y="6176963"/>
            <a:ext cx="198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&lt;git </a:t>
            </a:r>
            <a:r>
              <a:rPr lang="en-US" altLang="ko-KR" b="1" dirty="0" err="1"/>
              <a:t>init</a:t>
            </a:r>
            <a:r>
              <a:rPr lang="en-US" altLang="ko-KR" b="1" dirty="0"/>
              <a:t> </a:t>
            </a:r>
            <a:r>
              <a:rPr lang="ko-KR" altLang="en-US" b="1" dirty="0"/>
              <a:t>과정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668B47-CE24-43CA-8079-0820339ADD79}"/>
              </a:ext>
            </a:extLst>
          </p:cNvPr>
          <p:cNvSpPr txBox="1"/>
          <p:nvPr/>
        </p:nvSpPr>
        <p:spPr>
          <a:xfrm>
            <a:off x="5789393" y="6176963"/>
            <a:ext cx="198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&lt;git add </a:t>
            </a:r>
            <a:r>
              <a:rPr lang="ko-KR" altLang="en-US" b="1" dirty="0"/>
              <a:t>과정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E6B503F-0439-471B-B592-6D5C7166A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772" y="3633205"/>
            <a:ext cx="2354784" cy="1516511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057EA3E-7283-4DB8-A5A0-152479CA4075}"/>
              </a:ext>
            </a:extLst>
          </p:cNvPr>
          <p:cNvSpPr/>
          <p:nvPr/>
        </p:nvSpPr>
        <p:spPr>
          <a:xfrm>
            <a:off x="8135307" y="4254970"/>
            <a:ext cx="598417" cy="476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119F50-403E-4339-B234-8208F8BE5C3B}"/>
              </a:ext>
            </a:extLst>
          </p:cNvPr>
          <p:cNvSpPr/>
          <p:nvPr/>
        </p:nvSpPr>
        <p:spPr>
          <a:xfrm>
            <a:off x="8982649" y="3925329"/>
            <a:ext cx="2308907" cy="337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ACBD0-E85E-4A5D-A422-6DA858B4E5B0}"/>
              </a:ext>
            </a:extLst>
          </p:cNvPr>
          <p:cNvSpPr txBox="1"/>
          <p:nvPr/>
        </p:nvSpPr>
        <p:spPr>
          <a:xfrm>
            <a:off x="8403764" y="5318254"/>
            <a:ext cx="252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commit message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작성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BA158B-EAA6-4ABE-9D11-F15AFA4621A4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9666955" y="4262784"/>
            <a:ext cx="470148" cy="1055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089C65-CE3F-473B-9E2F-C6F9431E9040}"/>
              </a:ext>
            </a:extLst>
          </p:cNvPr>
          <p:cNvSpPr txBox="1"/>
          <p:nvPr/>
        </p:nvSpPr>
        <p:spPr>
          <a:xfrm>
            <a:off x="8274571" y="5256699"/>
            <a:ext cx="564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936A19-DA68-4E51-84C2-365C59F3BF3E}"/>
              </a:ext>
            </a:extLst>
          </p:cNvPr>
          <p:cNvSpPr/>
          <p:nvPr/>
        </p:nvSpPr>
        <p:spPr>
          <a:xfrm>
            <a:off x="10304716" y="3597877"/>
            <a:ext cx="194837" cy="275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C267B-6966-4222-A35E-EB2E7D330B87}"/>
              </a:ext>
            </a:extLst>
          </p:cNvPr>
          <p:cNvSpPr txBox="1"/>
          <p:nvPr/>
        </p:nvSpPr>
        <p:spPr>
          <a:xfrm>
            <a:off x="10114164" y="3244484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click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A57574-DC2B-4CF6-952C-FA45A8040300}"/>
              </a:ext>
            </a:extLst>
          </p:cNvPr>
          <p:cNvSpPr txBox="1"/>
          <p:nvPr/>
        </p:nvSpPr>
        <p:spPr>
          <a:xfrm>
            <a:off x="9970050" y="3222354"/>
            <a:ext cx="564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20DBED-1C1A-4D32-BD8F-9D342C69C67D}"/>
              </a:ext>
            </a:extLst>
          </p:cNvPr>
          <p:cNvSpPr txBox="1"/>
          <p:nvPr/>
        </p:nvSpPr>
        <p:spPr>
          <a:xfrm>
            <a:off x="8982649" y="6175253"/>
            <a:ext cx="235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&lt;git commit </a:t>
            </a:r>
            <a:r>
              <a:rPr lang="ko-KR" altLang="en-US" b="1" dirty="0"/>
              <a:t>과정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6935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E8566-8037-453E-91AD-9411EE59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에 올리기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65129-7243-4180-9AB4-41A59AD3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repository</a:t>
            </a:r>
            <a:r>
              <a:rPr lang="ko-KR" altLang="en-US" dirty="0"/>
              <a:t>의 장소를 </a:t>
            </a:r>
            <a:r>
              <a:rPr lang="en-US" altLang="ko-KR" dirty="0"/>
              <a:t>git</a:t>
            </a:r>
            <a:r>
              <a:rPr lang="ko-KR" altLang="en-US" dirty="0"/>
              <a:t>에게 알려줘야 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414F69-B6F3-49E7-BFF3-6C24C090C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8" y="2304846"/>
            <a:ext cx="3075237" cy="25250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703E47-1C0B-4021-B7D1-933697AD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968" y="2395350"/>
            <a:ext cx="3916686" cy="22005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61F9A0-91E1-4210-87E7-73502C71B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060" y="5398595"/>
            <a:ext cx="7151077" cy="13092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065456A-05D4-4884-9E97-E42C33AF830D}"/>
              </a:ext>
            </a:extLst>
          </p:cNvPr>
          <p:cNvSpPr/>
          <p:nvPr/>
        </p:nvSpPr>
        <p:spPr>
          <a:xfrm>
            <a:off x="6181969" y="6256264"/>
            <a:ext cx="1086339" cy="151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95B94B-C0D5-4ABB-85D2-E13E420C6B9D}"/>
              </a:ext>
            </a:extLst>
          </p:cNvPr>
          <p:cNvSpPr/>
          <p:nvPr/>
        </p:nvSpPr>
        <p:spPr>
          <a:xfrm>
            <a:off x="5046114" y="2532360"/>
            <a:ext cx="1086339" cy="151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9BCC86-8438-404F-A3B4-9996DE8C06B0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5589284" y="2683661"/>
            <a:ext cx="1135855" cy="3572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4C4F23-0CDD-418E-A1D4-14F8D5C18514}"/>
              </a:ext>
            </a:extLst>
          </p:cNvPr>
          <p:cNvSpPr txBox="1"/>
          <p:nvPr/>
        </p:nvSpPr>
        <p:spPr>
          <a:xfrm>
            <a:off x="6366480" y="4812563"/>
            <a:ext cx="18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copy &amp; paste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CCDB19C-3B8C-476D-93C4-E42674103CBA}"/>
              </a:ext>
            </a:extLst>
          </p:cNvPr>
          <p:cNvSpPr/>
          <p:nvPr/>
        </p:nvSpPr>
        <p:spPr>
          <a:xfrm>
            <a:off x="3383272" y="3249422"/>
            <a:ext cx="525069" cy="4923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1EF69C-C53A-4D19-8534-859E041BA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516" y="3000286"/>
            <a:ext cx="3351982" cy="1145495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45739E2-AFE5-4F38-80DE-9649E2CCCE06}"/>
              </a:ext>
            </a:extLst>
          </p:cNvPr>
          <p:cNvSpPr/>
          <p:nvPr/>
        </p:nvSpPr>
        <p:spPr>
          <a:xfrm>
            <a:off x="7968865" y="3271572"/>
            <a:ext cx="525069" cy="4923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62484-5B35-41C1-85A7-737DE7B7D238}"/>
              </a:ext>
            </a:extLst>
          </p:cNvPr>
          <p:cNvSpPr/>
          <p:nvPr/>
        </p:nvSpPr>
        <p:spPr>
          <a:xfrm>
            <a:off x="9505970" y="3196191"/>
            <a:ext cx="443015" cy="151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F48408-7423-4050-BA6A-31E81ABB8A8B}"/>
              </a:ext>
            </a:extLst>
          </p:cNvPr>
          <p:cNvSpPr txBox="1"/>
          <p:nvPr/>
        </p:nvSpPr>
        <p:spPr>
          <a:xfrm>
            <a:off x="9307047" y="2548756"/>
            <a:ext cx="18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type “origin”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404</Words>
  <Application>Microsoft Office PowerPoint</Application>
  <PresentationFormat>와이드스크린</PresentationFormat>
  <Paragraphs>85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Theme</vt:lpstr>
      <vt:lpstr>beginner guide of  Git + vscode</vt:lpstr>
      <vt:lpstr>Brief: why do we need git?</vt:lpstr>
      <vt:lpstr>목차</vt:lpstr>
      <vt:lpstr>vscode, git 설치</vt:lpstr>
      <vt:lpstr>github 계정 및 repository 생성</vt:lpstr>
      <vt:lpstr>github 계정 및 repository 생성(2)</vt:lpstr>
      <vt:lpstr>컴퓨터에서 코드 만들고 git 실행하기</vt:lpstr>
      <vt:lpstr>컴퓨터에서 코드 만들고 git 실행하기(2)</vt:lpstr>
      <vt:lpstr>github repository에 올리기</vt:lpstr>
      <vt:lpstr>github repository에 올리기(2)</vt:lpstr>
      <vt:lpstr>github repository에 올리기(3)</vt:lpstr>
      <vt:lpstr>github repository에 올리기(4)</vt:lpstr>
      <vt:lpstr>짠!</vt:lpstr>
      <vt:lpstr>Appendix A) git configuration 바꾸기</vt:lpstr>
      <vt:lpstr>Appendix B) useful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Moosung</dc:creator>
  <cp:lastModifiedBy>labdo</cp:lastModifiedBy>
  <cp:revision>25</cp:revision>
  <dcterms:created xsi:type="dcterms:W3CDTF">2021-10-18T04:34:13Z</dcterms:created>
  <dcterms:modified xsi:type="dcterms:W3CDTF">2021-10-18T07:51:39Z</dcterms:modified>
</cp:coreProperties>
</file>