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Comment ça marche git et github 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Les command </a:t>
          </a:r>
          <a:r>
            <a:rPr lang="fr-FR" noProof="0" dirty="0" smtClean="0"/>
            <a:t>git</a:t>
          </a:r>
          <a:endParaRPr lang="fr-FR" noProof="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LinFactNeighborX="1145" custLinFactNeighborY="-5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 custLinFactNeighborX="0" custLinFactNeighborY="-2011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73940" y="45639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Comment ça marche git et github </a:t>
          </a:r>
          <a:r>
            <a:rPr lang="en-US" sz="2900" kern="1200" dirty="0"/>
            <a:t>	</a:t>
          </a:r>
        </a:p>
      </dsp:txBody>
      <dsp:txXfrm>
        <a:off x="673940" y="45639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56282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Les command </a:t>
          </a:r>
          <a:r>
            <a:rPr lang="fr-FR" sz="2900" kern="1200" noProof="0" dirty="0" smtClean="0"/>
            <a:t>git</a:t>
          </a:r>
          <a:endParaRPr lang="fr-FR" sz="2900" kern="1200" noProof="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comment fonctionne </a:t>
            </a:r>
            <a:r>
              <a:rPr lang="fr-FR" sz="4400" dirty="0" smtClean="0">
                <a:solidFill>
                  <a:schemeClr val="bg1"/>
                </a:solidFill>
              </a:rPr>
              <a:t>git </a:t>
            </a:r>
            <a:r>
              <a:rPr lang="fr-FR" sz="4400" dirty="0">
                <a:solidFill>
                  <a:schemeClr val="bg1"/>
                </a:solidFill>
              </a:rPr>
              <a:t>et </a:t>
            </a:r>
            <a:r>
              <a:rPr lang="fr-FR" sz="4400" dirty="0" smtClean="0">
                <a:solidFill>
                  <a:schemeClr val="bg1"/>
                </a:solidFill>
              </a:rPr>
              <a:t>GitHub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722715"/>
            <a:ext cx="10993546" cy="6010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réalisé </a:t>
            </a:r>
            <a:r>
              <a:rPr lang="en-US" dirty="0" smtClean="0">
                <a:solidFill>
                  <a:srgbClr val="7CEBFF"/>
                </a:solidFill>
              </a:rPr>
              <a:t>par: mootaz naamani</a:t>
            </a:r>
          </a:p>
          <a:p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smtClean="0">
                <a:solidFill>
                  <a:srgbClr val="7CEBFF"/>
                </a:solidFill>
              </a:rPr>
              <a:t>                     wael taieb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781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18287"/>
            <a:ext cx="11029616" cy="1013800"/>
          </a:xfrm>
        </p:spPr>
        <p:txBody>
          <a:bodyPr/>
          <a:lstStyle/>
          <a:p>
            <a:r>
              <a:rPr lang="en-US" dirty="0"/>
              <a:t>Comment ça marche git et github 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28" y="2181225"/>
            <a:ext cx="8679533" cy="3678238"/>
          </a:xfrm>
        </p:spPr>
      </p:pic>
    </p:spTree>
    <p:extLst>
      <p:ext uri="{BB962C8B-B14F-4D97-AF65-F5344CB8AC3E}">
        <p14:creationId xmlns:p14="http://schemas.microsoft.com/office/powerpoint/2010/main" val="3529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43225"/>
            <a:ext cx="11029616" cy="1013800"/>
          </a:xfrm>
        </p:spPr>
        <p:txBody>
          <a:bodyPr/>
          <a:lstStyle/>
          <a:p>
            <a:r>
              <a:rPr lang="en-US" dirty="0"/>
              <a:t>Les command </a:t>
            </a:r>
            <a:r>
              <a:rPr lang="fr-FR" dirty="0"/>
              <a:t>git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45337"/>
          </a:xfrm>
        </p:spPr>
        <p:txBody>
          <a:bodyPr/>
          <a:lstStyle/>
          <a:p>
            <a:r>
              <a:rPr lang="en-US" dirty="0" smtClean="0"/>
              <a:t>1)FORK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04" y="2310939"/>
            <a:ext cx="7989230" cy="414757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362604" y="2740640"/>
            <a:ext cx="739833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93349"/>
            <a:ext cx="11029616" cy="1013800"/>
          </a:xfrm>
        </p:spPr>
        <p:txBody>
          <a:bodyPr/>
          <a:lstStyle/>
          <a:p>
            <a:r>
              <a:rPr lang="en-US" dirty="0"/>
              <a:t>Les command </a:t>
            </a:r>
            <a:r>
              <a:rPr lang="fr-FR" dirty="0"/>
              <a:t>git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78339"/>
          </a:xfrm>
        </p:spPr>
        <p:txBody>
          <a:bodyPr/>
          <a:lstStyle/>
          <a:p>
            <a:r>
              <a:rPr lang="en-US" dirty="0" smtClean="0"/>
              <a:t>2)clone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5" y="3158836"/>
            <a:ext cx="5515745" cy="28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26600"/>
            <a:ext cx="11029616" cy="1013800"/>
          </a:xfrm>
        </p:spPr>
        <p:txBody>
          <a:bodyPr/>
          <a:lstStyle/>
          <a:p>
            <a:r>
              <a:rPr lang="en-US" dirty="0"/>
              <a:t>Les command </a:t>
            </a:r>
            <a:r>
              <a:rPr lang="fr-FR" dirty="0"/>
              <a:t>git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46079"/>
          </a:xfrm>
        </p:spPr>
        <p:txBody>
          <a:bodyPr/>
          <a:lstStyle/>
          <a:p>
            <a:r>
              <a:rPr lang="en-US" dirty="0" smtClean="0"/>
              <a:t>3) add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871434"/>
            <a:ext cx="5353797" cy="6246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582" y="3882043"/>
            <a:ext cx="83128" cy="997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7899" y="3747254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commit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4326305"/>
            <a:ext cx="5220429" cy="7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51537"/>
            <a:ext cx="11029616" cy="1013800"/>
          </a:xfrm>
        </p:spPr>
        <p:txBody>
          <a:bodyPr/>
          <a:lstStyle/>
          <a:p>
            <a:r>
              <a:rPr lang="en-US" dirty="0"/>
              <a:t>Les command </a:t>
            </a:r>
            <a:r>
              <a:rPr lang="fr-FR" dirty="0"/>
              <a:t>git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62457"/>
          </a:xfrm>
        </p:spPr>
        <p:txBody>
          <a:bodyPr/>
          <a:lstStyle/>
          <a:p>
            <a:r>
              <a:rPr lang="en-US" dirty="0" smtClean="0"/>
              <a:t>5) push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4" y="2984269"/>
            <a:ext cx="3943602" cy="623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6582" y="3882043"/>
            <a:ext cx="83128" cy="997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9710" y="3747254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6)pull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4" y="4729941"/>
            <a:ext cx="3943602" cy="6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Merci pour </a:t>
            </a:r>
            <a:r>
              <a:rPr lang="fr-FR" dirty="0" smtClean="0">
                <a:solidFill>
                  <a:srgbClr val="FFFFFF"/>
                </a:solidFill>
              </a:rPr>
              <a:t>votre</a:t>
            </a:r>
            <a:r>
              <a:rPr lang="en-US" dirty="0" smtClean="0">
                <a:solidFill>
                  <a:srgbClr val="FFFFFF"/>
                </a:solidFill>
              </a:rPr>
              <a:t> attention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67</Words>
  <Application>Microsoft Office PowerPoint</Application>
  <PresentationFormat>Widescreen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comment fonctionne git et GitHub</vt:lpstr>
      <vt:lpstr>plan</vt:lpstr>
      <vt:lpstr>Comment ça marche git et github   </vt:lpstr>
      <vt:lpstr>Les command git </vt:lpstr>
      <vt:lpstr>Les command git </vt:lpstr>
      <vt:lpstr>Les command git </vt:lpstr>
      <vt:lpstr>Les command git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2022-10-12T23:18:30Z</dcterms:created>
  <dcterms:modified xsi:type="dcterms:W3CDTF">2022-10-12T23:42:38Z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