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03863-20FF-4E14-8F99-10AB90768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6ED5F-37DF-46AA-9733-4CF7993B9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5058E6-333B-4D6F-9E07-A95B517A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AA6D-33FC-4221-AFC6-393DD02880B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F36CCF-4426-4519-9006-ACDF2EE83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25D78-A54E-4EFB-8EDC-480DDAD5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458D-D601-4E39-A952-3B6AF3FF8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59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D9AB9-7D2C-4FD2-88CD-5BA84877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7E711B-5A1D-4EBD-91D1-766883DF2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7867D-70E2-4AD3-BF71-B4AB29047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AA6D-33FC-4221-AFC6-393DD02880B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2814B7-EBB5-433F-9962-5B5A9284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7145DB-DC5F-4415-917D-4BEDD4A3B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458D-D601-4E39-A952-3B6AF3FF8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E0D917-8CC4-4EB5-9ADD-47C547772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AFF76F-D35A-42DB-B82F-CC82E5DF5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3028C1-4F7D-45D8-8E7A-AECF24B2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AA6D-33FC-4221-AFC6-393DD02880B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F4192E-F322-4380-AD73-97A16FCA4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A63D5F-E31B-4826-BEC2-446CE4A5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458D-D601-4E39-A952-3B6AF3FF8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57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C328E-09E8-400B-8D2D-EAFEA73D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73AA6F-EE62-4524-BBE4-F191BEB1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A60B3-73C0-4927-BF6B-FD3E3AA53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AA6D-33FC-4221-AFC6-393DD02880B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967D9C-3315-49E8-B3DA-B8665FB2B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0A358-0D35-4DF9-A59B-8FF65DDEA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458D-D601-4E39-A952-3B6AF3FF8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9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CC4FF-3B7F-40FB-8646-7BE83CF4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4A9907-E51A-4D2D-9D63-E48AF0246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E75CFA-DF87-4F2C-85E4-B2DD623F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AA6D-33FC-4221-AFC6-393DD02880B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C45EC-6B32-4B58-B384-CA51D825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2B33D7-02E2-4518-886C-B8E5D131C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458D-D601-4E39-A952-3B6AF3FF8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26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481A21-3D13-4EC1-9CC7-A473CCEB5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9B9071-AEF2-44A0-ACCA-9CCAD7CCE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DA0F3F-6B71-4D03-BD6E-D3CCF7738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AFAD02-0309-4BFF-B33B-579ECFA0B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AA6D-33FC-4221-AFC6-393DD02880B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04607F-45A8-4C0F-BCCE-9E9207313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457D54-82F4-40BB-AE37-D35539814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458D-D601-4E39-A952-3B6AF3FF8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89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4FC7F-CC03-484C-9A0B-8E2D02A14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E9FB16-2B21-4D6E-9570-9F8A23584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F2A959-F6BB-4705-9D76-1AB4347FF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1D1552-D8A2-444A-B991-210411BC3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4D168C-9C72-42FA-9487-FA51221CA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CB2D29-0ABA-478F-BDDF-6D7DF94F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AA6D-33FC-4221-AFC6-393DD02880B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77DD78-45F3-4826-823C-CBA92402C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8115CA-0F48-4F9B-A55F-9A638CE0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458D-D601-4E39-A952-3B6AF3FF8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12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C620C-F8A0-4F95-892F-EEE11A9B0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D9EE89-59D6-401E-91B3-1667F81E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AA6D-33FC-4221-AFC6-393DD02880B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039581-53EF-4A57-A463-69422B31D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2D842E-F4AB-42A9-8555-4314DB70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458D-D601-4E39-A952-3B6AF3FF8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770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FE5692-7451-4FE6-8678-56E1D9CFE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AA6D-33FC-4221-AFC6-393DD02880B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D10DDF-1575-41C2-92B5-A60E912C7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A6CB60-FD5E-4EC9-91B6-EEA44501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458D-D601-4E39-A952-3B6AF3FF8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42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DB7A9-ACC4-42F1-B5B8-A2F6FE4B0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27B36-FFB9-4E6E-AC02-B99336BF3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199ACF-5985-4C01-8B32-E0F121FA0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18D637-CFA3-42F3-AFF6-BD8A7AA1C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AA6D-33FC-4221-AFC6-393DD02880B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F5C3B0-6D88-4CB6-810D-18A9FA4B6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AECC74-4AAE-4D1E-97AB-DDB70DDF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458D-D601-4E39-A952-3B6AF3FF8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88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691FA-CED1-42F9-A6EC-681D98984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50E4FB-D796-4369-AA6B-BB000748A7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2061F3-CC0C-4AD2-9301-9E1EC8891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4471B1-5A9D-47C3-B6D3-3FFC3A7D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AA6D-33FC-4221-AFC6-393DD02880B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CAAE26-ABD9-4039-8C21-1B91B341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E3021C-D1E6-4C13-9A2D-93881986A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458D-D601-4E39-A952-3B6AF3FF8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50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E3E6F5-353E-49C4-9E3F-16A708BF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F55BA1-3655-42F0-B2DB-F80487089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325638-38C7-407C-88B6-5743F8F1C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2AA6D-33FC-4221-AFC6-393DD02880B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CDF73-ED32-4B8B-85BB-453D345C9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7C651-BC69-4BA3-8523-9C700327B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1458D-D601-4E39-A952-3B6AF3FF8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09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FEF71-07C4-4E5D-8B7F-B0C34F2EA1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Excercise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3B9B8A-66CA-40C3-8278-5BA8B66760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189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4B02AECF-259A-4D89-88D0-159C9A2F6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46" y="604837"/>
            <a:ext cx="4905375" cy="56483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15A6FD6-71D1-49AA-A931-2EB1EA831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072" y="2078778"/>
            <a:ext cx="5893924" cy="34076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E08D03-FA37-4EE7-8087-849DAC6E969D}"/>
              </a:ext>
            </a:extLst>
          </p:cNvPr>
          <p:cNvSpPr txBox="1"/>
          <p:nvPr/>
        </p:nvSpPr>
        <p:spPr>
          <a:xfrm>
            <a:off x="6212265" y="4110086"/>
            <a:ext cx="518474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accent1"/>
                </a:solidFill>
              </a:rPr>
              <a:t>float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166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7ECC2C2-8A5F-48DC-9636-61D4ADDB4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19" y="483227"/>
            <a:ext cx="6579811" cy="58726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B55B81-FA2B-4656-B73D-541A8814E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761" y="412266"/>
            <a:ext cx="5680859" cy="453136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AB84134-66DD-41F9-A662-287AF65AE154}"/>
              </a:ext>
            </a:extLst>
          </p:cNvPr>
          <p:cNvSpPr/>
          <p:nvPr/>
        </p:nvSpPr>
        <p:spPr>
          <a:xfrm>
            <a:off x="1282046" y="4705662"/>
            <a:ext cx="4883084" cy="584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Void drive(int distance) : distance</a:t>
            </a:r>
            <a:r>
              <a:rPr lang="ko-KR" altLang="en-US" sz="1200" dirty="0"/>
              <a:t>값을 넣어서 연비를 계산한 후 그만큼 </a:t>
            </a:r>
            <a:r>
              <a:rPr lang="en-US" altLang="ko-KR" sz="1200" dirty="0" err="1"/>
              <a:t>current_gas</a:t>
            </a:r>
            <a:r>
              <a:rPr lang="ko-KR" altLang="en-US" sz="1200" dirty="0"/>
              <a:t>를 수정 </a:t>
            </a:r>
            <a:r>
              <a:rPr lang="en-US" altLang="ko-KR" sz="1200" dirty="0"/>
              <a:t>(</a:t>
            </a:r>
            <a:r>
              <a:rPr lang="ko-KR" altLang="en-US" sz="1200" dirty="0"/>
              <a:t>단</a:t>
            </a:r>
            <a:r>
              <a:rPr lang="en-US" altLang="ko-KR" sz="1200" dirty="0"/>
              <a:t>, distance</a:t>
            </a:r>
            <a:r>
              <a:rPr lang="ko-KR" altLang="en-US" sz="1200" dirty="0"/>
              <a:t> 값은 </a:t>
            </a:r>
            <a:r>
              <a:rPr lang="en-US" altLang="ko-KR" sz="1200" dirty="0" err="1"/>
              <a:t>gas_mileage</a:t>
            </a:r>
            <a:r>
              <a:rPr lang="ko-KR" altLang="en-US" sz="1200" dirty="0"/>
              <a:t>의 배수로 입력할 것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9B229B-4E06-47A0-A772-7E52703BD461}"/>
              </a:ext>
            </a:extLst>
          </p:cNvPr>
          <p:cNvSpPr/>
          <p:nvPr/>
        </p:nvSpPr>
        <p:spPr>
          <a:xfrm>
            <a:off x="751198" y="5027859"/>
            <a:ext cx="527901" cy="282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068C1E-41AE-4B52-99A1-B582FC0C279A}"/>
              </a:ext>
            </a:extLst>
          </p:cNvPr>
          <p:cNvSpPr txBox="1"/>
          <p:nvPr/>
        </p:nvSpPr>
        <p:spPr>
          <a:xfrm>
            <a:off x="7838810" y="4997893"/>
            <a:ext cx="342193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void drive(int ) example)</a:t>
            </a:r>
          </a:p>
          <a:p>
            <a:r>
              <a:rPr lang="en-US" altLang="ko-KR" dirty="0"/>
              <a:t>distance = 10</a:t>
            </a:r>
            <a:r>
              <a:rPr lang="ko-KR" altLang="en-US" dirty="0"/>
              <a:t>이고 </a:t>
            </a:r>
            <a:r>
              <a:rPr lang="en-US" altLang="ko-KR" dirty="0" err="1"/>
              <a:t>gas_mileage</a:t>
            </a:r>
            <a:r>
              <a:rPr lang="en-US" altLang="ko-KR" dirty="0"/>
              <a:t>=5</a:t>
            </a:r>
            <a:r>
              <a:rPr lang="ko-KR" altLang="en-US" dirty="0"/>
              <a:t>일 때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 err="1"/>
              <a:t>Current_gas</a:t>
            </a:r>
            <a:r>
              <a:rPr lang="en-US" altLang="ko-KR" dirty="0"/>
              <a:t> = current_gas-2</a:t>
            </a:r>
            <a:r>
              <a:rPr lang="ko-KR" altLang="en-US" dirty="0"/>
              <a:t>의 값으로 저장되어야 함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E2F0D8-55EF-4C02-9256-BBA005D3D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784" y="3429000"/>
            <a:ext cx="3158641" cy="2685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7533B92-43FA-4D2F-A93F-83037E71F7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040" y="3975056"/>
            <a:ext cx="23431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62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65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Excercise 1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Excercise 1</dc:title>
  <dc:creator>송 만섭</dc:creator>
  <cp:lastModifiedBy>송만섭</cp:lastModifiedBy>
  <cp:revision>9</cp:revision>
  <dcterms:created xsi:type="dcterms:W3CDTF">2020-03-23T12:33:17Z</dcterms:created>
  <dcterms:modified xsi:type="dcterms:W3CDTF">2020-03-25T12:20:51Z</dcterms:modified>
</cp:coreProperties>
</file>