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AAB1-0C23-403F-BE4E-989DAF778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3AE17-F80A-4746-905F-2B88520C4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126F3-DE8E-4DB3-A026-263F5865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D72C7-0F75-40EC-8F81-5201A5AB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24F3C-9461-4E72-AEC9-A26422D9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CECB-A433-4926-BDA4-249BC30B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03680-163F-40B2-9B7A-EDE6DDA6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854C3-B62F-498D-97C1-E0D276B0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13A75-949B-4C27-AF7E-439F0A36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1D593-8E41-4426-BBD8-80BB790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DF9C7A-90E8-4C9C-924A-CDA68785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889A2-0754-4496-8A3A-BDF518F8E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1048C-3060-456E-800A-3019C0F2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F5A23-D462-4029-93BA-DFC6CB2C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6DA51-DF30-421D-82D0-C58887F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1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CB50D-7603-4D1D-881E-54A1D27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38C3C-76C8-40DD-A0E3-BCBEDB8E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507B7-A59A-4887-9FE2-97446922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FB62D-D162-40E7-9ABD-1D6C075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59303-577B-47CD-8E01-16EAEE13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ED6C-F606-4CD9-AE3D-8DAEA1F9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C7856-BD4B-41A2-A157-95E2F7A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42036-87F0-4FA1-9CC8-761DC1B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66BEB-B85E-43D7-A9C8-345C6DA7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AF5AE-BDCC-4717-9E8B-931F3343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C36A-4C5E-43B6-91AA-11FB13BD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CD862-7284-4C23-9AE2-6D73E1F29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D4F0D-DBCB-48BA-8566-2D0862417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EADCD-8C5D-4ABB-B6CE-F7C0F806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B0D5D-226D-4D13-A674-325DE5FA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EBB87-1640-40A6-9281-C66ED20A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8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F0108-2A9C-417F-966D-91597843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283F0-6114-496A-A953-3AAE90EA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037D8-EBAA-476B-A769-F377A530F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16B27B-19AB-4F2B-AB09-76647A939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B5D81C-E11F-44DD-B4D2-A9DCC21DC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4832-F2F6-4180-AA8D-E433A01C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5BF6B8-BF72-4046-946C-F87AD140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B05B4-2693-49A7-9258-976EB090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1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5C2E-9561-482F-AC17-7DC26C77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C2678-9574-4CE6-95D0-2C152F55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DCCC3-D7A2-456D-AD28-71FB5F18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89ADC2-145A-4C8D-9752-76BBC38E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43CB04-439C-4227-88C0-4F3F568A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E5918-1322-4E38-B1C7-A7E8460B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F49E5-1DAA-43F3-B0CC-A0CDC04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CEF3-7249-4140-898D-49449995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90F7E-79F2-4C1E-8C6E-5752A630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AA743-3888-44F7-AA4C-49CA7121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FE0A7-C62A-4CC2-81B9-625C6C4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80BEC-4D07-424A-8429-FA596BBB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395547-133E-4CD9-ADB7-5CB6B4F9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09242-8CCC-4E58-B3E2-35B54DAC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F22169-BCFC-4848-A5AC-1A0190D08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567CC-978A-426E-9398-17E729B6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DC5E5-21FD-479C-BC9B-B70D533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DA5FE-ED3B-4821-8749-C6FFFA46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1C744-9E11-4B98-833C-724F947F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DBD129-697A-41A2-906B-F567C019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8BF99-62A0-4C1D-904E-89ED64AC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6DC3D-F1A0-4DDD-A8CA-369A257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C02C-274A-44C0-A7A0-0A441A50074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97767-2EB6-40C9-8473-BD38A5FBF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51479-E801-4490-9FE0-E9D0FF87E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72DC-09E4-45B9-A01D-6599B2B8C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EAF39-2FF5-4095-A7C6-95842850A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기초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51ECEE-7632-4E50-B510-DF604F175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이상엽</a:t>
            </a:r>
            <a:endParaRPr lang="en-US" altLang="ko-KR" dirty="0"/>
          </a:p>
          <a:p>
            <a:r>
              <a:rPr lang="en-US" altLang="ko-KR" dirty="0"/>
              <a:t>2020. 03. 23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0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03D5F-4C88-43AB-B918-CF7D2841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</a:t>
            </a:r>
            <a:r>
              <a:rPr lang="ko-KR" altLang="en-US" dirty="0"/>
              <a:t>핸들링 </a:t>
            </a:r>
            <a:r>
              <a:rPr lang="en-US" altLang="ko-KR" dirty="0"/>
              <a:t>- </a:t>
            </a:r>
            <a:r>
              <a:rPr lang="ko-KR" altLang="en-US" dirty="0"/>
              <a:t>참고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26BDE17-C26D-46D2-A22A-C8F2E360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발생하는 오류를 프로그램 내에서 처리하는 방법</a:t>
            </a:r>
            <a:endParaRPr lang="en-US" altLang="ko-KR" dirty="0"/>
          </a:p>
          <a:p>
            <a:r>
              <a:rPr lang="ko-KR" altLang="en-US" dirty="0"/>
              <a:t>매우 방대한 주제로 다양한 방법론이 존재</a:t>
            </a:r>
            <a:endParaRPr lang="en-US" altLang="ko-KR" dirty="0"/>
          </a:p>
          <a:p>
            <a:r>
              <a:rPr lang="ko-KR" altLang="en-US" dirty="0"/>
              <a:t>원칙</a:t>
            </a:r>
            <a:endParaRPr lang="en-US" altLang="ko-KR" dirty="0"/>
          </a:p>
          <a:p>
            <a:pPr lvl="1"/>
            <a:r>
              <a:rPr lang="ko-KR" altLang="en-US" dirty="0"/>
              <a:t>가능하면 발생할 수 있는 오류는 오류 메시지가 나오는 형태가 되는게 유리하다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오류메시지 없는 오류는 포착도 쉽지않고 디버깅도 쉽지않다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런타임 오류보다는 컴파일 오류가 더 낫다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타입을 잘 정의하거나 </a:t>
            </a:r>
            <a:r>
              <a:rPr lang="en-US" altLang="ko-KR" dirty="0"/>
              <a:t>final </a:t>
            </a:r>
            <a:r>
              <a:rPr lang="ko-KR" altLang="en-US" dirty="0"/>
              <a:t>등을 잘 활용하면 런타임 오류가 날 것을 컴파일 오류로 바꿀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23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D7994-A191-492B-8078-FAFCB291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</a:t>
            </a:r>
            <a:r>
              <a:rPr lang="ko-KR" altLang="en-US" dirty="0"/>
              <a:t>예외 </a:t>
            </a:r>
            <a:r>
              <a:rPr lang="en-US" altLang="ko-KR" dirty="0"/>
              <a:t>- </a:t>
            </a:r>
            <a:r>
              <a:rPr lang="ko-KR" altLang="en-US" dirty="0"/>
              <a:t>참고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58A86-D8AB-4A15-97BE-12EE8893B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Exception </a:t>
            </a:r>
            <a:r>
              <a:rPr lang="ko-KR" altLang="en-US" dirty="0"/>
              <a:t>을 통해 예상치 못한 에러를 처리</a:t>
            </a:r>
            <a:endParaRPr lang="en-US" altLang="ko-KR" dirty="0"/>
          </a:p>
          <a:p>
            <a:r>
              <a:rPr lang="en-US" altLang="ko-KR" dirty="0"/>
              <a:t>Exception : </a:t>
            </a:r>
            <a:r>
              <a:rPr lang="ko-KR" altLang="en-US" dirty="0"/>
              <a:t>에러를 전달하기 위한 타입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throw </a:t>
            </a:r>
          </a:p>
          <a:p>
            <a:pPr lvl="1"/>
            <a:r>
              <a:rPr lang="ko-KR" altLang="en-US" dirty="0"/>
              <a:t>에러가 발생했음을 알리고 코드를 중단하고 </a:t>
            </a:r>
            <a:r>
              <a:rPr lang="en-US" altLang="ko-KR" dirty="0"/>
              <a:t>handler </a:t>
            </a:r>
            <a:r>
              <a:rPr lang="ko-KR" altLang="en-US" dirty="0"/>
              <a:t>로 넘김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메소드 내부에 명시적인 </a:t>
            </a:r>
            <a:r>
              <a:rPr lang="en-US" altLang="ko-KR" dirty="0"/>
              <a:t>handler </a:t>
            </a:r>
            <a:r>
              <a:rPr lang="ko-KR" altLang="en-US" dirty="0"/>
              <a:t>가 없으면 자동으로 메소드를 빠져나와 상위 메소드에 </a:t>
            </a:r>
            <a:r>
              <a:rPr lang="en-US" altLang="ko-KR" dirty="0"/>
              <a:t>throw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자체적으로 발생시키는 예외도 많이 있음</a:t>
            </a:r>
            <a:endParaRPr lang="en-US" altLang="ko-KR" dirty="0"/>
          </a:p>
          <a:p>
            <a:pPr lvl="1"/>
            <a:r>
              <a:rPr lang="en-US" altLang="ko-KR" dirty="0" err="1"/>
              <a:t>ArrayIndexOutOfBoundException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1BAA3FF-F4FE-45F0-9503-98564E0D5E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763126"/>
            <a:ext cx="5181600" cy="16145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2799B6-47E6-4CD8-9A74-EA9DAB4E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3577999"/>
            <a:ext cx="5986044" cy="18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91F6-5DB1-4DBC-8BFD-B35EA554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8EA95-234E-4B5D-BCFC-1B49717BA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try : </a:t>
            </a:r>
            <a:r>
              <a:rPr lang="ko-KR" altLang="en-US" dirty="0"/>
              <a:t>예외가 발생할 수 있는 코드를 </a:t>
            </a:r>
            <a:r>
              <a:rPr lang="en-US" altLang="ko-KR" dirty="0"/>
              <a:t>try </a:t>
            </a:r>
            <a:r>
              <a:rPr lang="ko-KR" altLang="en-US" dirty="0"/>
              <a:t>블록에 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예외가 발생하면 </a:t>
            </a:r>
            <a:r>
              <a:rPr lang="en-US" altLang="ko-KR" dirty="0"/>
              <a:t>throw</a:t>
            </a:r>
            <a:r>
              <a:rPr lang="ko-KR" altLang="en-US" dirty="0"/>
              <a:t>된 </a:t>
            </a:r>
            <a:r>
              <a:rPr lang="en-US" altLang="ko-KR" dirty="0"/>
              <a:t>Exception </a:t>
            </a:r>
            <a:r>
              <a:rPr lang="ko-KR" altLang="en-US" dirty="0"/>
              <a:t>을 가지고 </a:t>
            </a:r>
            <a:r>
              <a:rPr lang="en-US" altLang="ko-KR" dirty="0"/>
              <a:t>catch </a:t>
            </a:r>
            <a:r>
              <a:rPr lang="ko-KR" altLang="en-US" dirty="0"/>
              <a:t>블록을 수행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catch </a:t>
            </a:r>
            <a:r>
              <a:rPr lang="ko-KR" altLang="en-US" dirty="0"/>
              <a:t>의  인자 타입에 따라 어떤 </a:t>
            </a:r>
            <a:r>
              <a:rPr lang="en-US" altLang="ko-KR" dirty="0"/>
              <a:t>exception</a:t>
            </a:r>
            <a:r>
              <a:rPr lang="ko-KR" altLang="en-US" dirty="0"/>
              <a:t>을 처리하는지 지정</a:t>
            </a:r>
            <a:endParaRPr lang="en-US" altLang="ko-KR" dirty="0"/>
          </a:p>
          <a:p>
            <a:r>
              <a:rPr lang="ko-KR" altLang="en-US" dirty="0"/>
              <a:t>예외 처리 메커니즘을 체계적으로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모든걸</a:t>
            </a:r>
            <a:r>
              <a:rPr lang="ko-KR" altLang="en-US" dirty="0"/>
              <a:t> </a:t>
            </a:r>
            <a:r>
              <a:rPr lang="en-US" altLang="ko-KR" dirty="0"/>
              <a:t>try </a:t>
            </a:r>
            <a:r>
              <a:rPr lang="ko-KR" altLang="en-US" dirty="0"/>
              <a:t>로 </a:t>
            </a:r>
            <a:r>
              <a:rPr lang="ko-KR" altLang="en-US" dirty="0" err="1"/>
              <a:t>해결하려하지말자</a:t>
            </a:r>
            <a:r>
              <a:rPr lang="en-US" altLang="ko-KR" dirty="0"/>
              <a:t>. </a:t>
            </a:r>
            <a:r>
              <a:rPr lang="ko-KR" altLang="en-US" dirty="0"/>
              <a:t>좋은 타입설계가 우선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001032-92BE-49B6-8564-4F9B501937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81419"/>
            <a:ext cx="5181600" cy="14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2FB4-0C0C-458E-8713-AFC9E03F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프로그래밍 기법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4E76E9-313D-4575-B2FA-EA697761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효과적인 프로그램의 목표는 복잡도의 제어</a:t>
            </a:r>
            <a:r>
              <a:rPr lang="en-US" altLang="ko-KR" dirty="0"/>
              <a:t>	</a:t>
            </a:r>
          </a:p>
          <a:p>
            <a:r>
              <a:rPr lang="ko-KR" altLang="en-US" dirty="0"/>
              <a:t>상당 수의 버그가 프로그램의 복잡성때문에 발생</a:t>
            </a:r>
            <a:endParaRPr lang="en-US" altLang="ko-KR" dirty="0"/>
          </a:p>
          <a:p>
            <a:r>
              <a:rPr lang="ko-KR" altLang="en-US" dirty="0"/>
              <a:t>좋은 프로그램을 만드는 기법</a:t>
            </a:r>
            <a:endParaRPr lang="en-US" altLang="ko-KR" dirty="0"/>
          </a:p>
          <a:p>
            <a:pPr lvl="1"/>
            <a:r>
              <a:rPr lang="ko-KR" altLang="en-US" dirty="0"/>
              <a:t>방어적 프로그래밍 </a:t>
            </a:r>
            <a:r>
              <a:rPr lang="en-US" altLang="ko-KR" dirty="0"/>
              <a:t>: </a:t>
            </a:r>
            <a:r>
              <a:rPr lang="ko-KR" altLang="en-US" dirty="0"/>
              <a:t>예상치 못한 입력에 대응</a:t>
            </a:r>
            <a:endParaRPr lang="en-US" altLang="ko-KR" dirty="0"/>
          </a:p>
          <a:p>
            <a:pPr lvl="1"/>
            <a:r>
              <a:rPr lang="ko-KR" altLang="en-US" dirty="0"/>
              <a:t>짝 프로그래밍 </a:t>
            </a:r>
            <a:r>
              <a:rPr lang="en-US" altLang="ko-KR" dirty="0"/>
              <a:t>: 2</a:t>
            </a:r>
            <a:r>
              <a:rPr lang="ko-KR" altLang="en-US" dirty="0"/>
              <a:t>인</a:t>
            </a:r>
            <a:r>
              <a:rPr lang="en-US" altLang="ko-KR" dirty="0"/>
              <a:t>1</a:t>
            </a:r>
            <a:r>
              <a:rPr lang="ko-KR" altLang="en-US" dirty="0"/>
              <a:t>조로 작성</a:t>
            </a:r>
            <a:r>
              <a:rPr lang="en-US" altLang="ko-KR" dirty="0"/>
              <a:t>/</a:t>
            </a:r>
            <a:r>
              <a:rPr lang="ko-KR" altLang="en-US" dirty="0"/>
              <a:t>리뷰</a:t>
            </a:r>
            <a:endParaRPr lang="en-US" altLang="ko-KR" dirty="0"/>
          </a:p>
          <a:p>
            <a:pPr lvl="1"/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입출력이 동일한 더 가독성을 높은 코드로 대체</a:t>
            </a:r>
            <a:endParaRPr lang="en-US" altLang="ko-KR" dirty="0"/>
          </a:p>
          <a:p>
            <a:pPr lvl="1"/>
            <a:r>
              <a:rPr lang="en-US" altLang="ko-KR" dirty="0"/>
              <a:t>Test-driven development (TDD)</a:t>
            </a:r>
          </a:p>
          <a:p>
            <a:r>
              <a:rPr lang="ko-KR" altLang="en-US" dirty="0"/>
              <a:t>자료구조 과제의 복잡도에선 전문적인 기법까지는 필요 없지만 좋은 코딩 습관을 가지는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01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286C9-A8C9-4885-926D-56E15555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Debugging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CC694-579F-4DBF-980A-B2C6F7D0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 버그가 생기면 해결하는 과정</a:t>
            </a:r>
            <a:endParaRPr lang="en-US" altLang="ko-KR" dirty="0"/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 </a:t>
            </a:r>
            <a:r>
              <a:rPr lang="ko-KR" altLang="en-US" dirty="0"/>
              <a:t>을 사용하여 동작 중 데이터를 콘솔로 확인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assert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메소드의 특정 조건을 만족하도록 제약</a:t>
            </a:r>
            <a:r>
              <a:rPr lang="en-US" altLang="ko-KR" dirty="0"/>
              <a:t>(</a:t>
            </a:r>
            <a:r>
              <a:rPr lang="ko-KR" altLang="en-US" dirty="0"/>
              <a:t>만족하지 못하면 예외발생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Jdb</a:t>
            </a:r>
            <a:r>
              <a:rPr lang="en-US" altLang="ko-KR" dirty="0"/>
              <a:t> : CLI</a:t>
            </a:r>
            <a:r>
              <a:rPr lang="ko-KR" altLang="en-US" dirty="0"/>
              <a:t>기반 툴</a:t>
            </a:r>
            <a:r>
              <a:rPr lang="en-US" altLang="ko-KR" dirty="0"/>
              <a:t>..</a:t>
            </a:r>
          </a:p>
          <a:p>
            <a:pPr lvl="1"/>
            <a:r>
              <a:rPr lang="en-US" altLang="ko-KR" dirty="0"/>
              <a:t>IDE </a:t>
            </a:r>
            <a:r>
              <a:rPr lang="ko-KR" altLang="en-US" dirty="0"/>
              <a:t>디버깅</a:t>
            </a:r>
            <a:r>
              <a:rPr lang="en-US" altLang="ko-KR" dirty="0"/>
              <a:t>(eclipse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35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1BFBE-3EED-49A7-9DE9-00211E98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및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C2F6-65EE-4724-8949-5F47082A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관련있는</a:t>
            </a:r>
            <a:r>
              <a:rPr lang="ko-KR" altLang="en-US" dirty="0"/>
              <a:t> 데이터와 코드를 </a:t>
            </a:r>
            <a:r>
              <a:rPr lang="en-US" altLang="ko-KR" dirty="0"/>
              <a:t>class</a:t>
            </a:r>
            <a:r>
              <a:rPr lang="ko-KR" altLang="en-US" dirty="0"/>
              <a:t>를 통해 모은다</a:t>
            </a:r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에서 내부 코드와 외부와 상호작용할 인터페이스를 구분한다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생성자로 클래스 초기화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: </a:t>
            </a:r>
            <a:r>
              <a:rPr lang="ko-KR" altLang="en-US" dirty="0"/>
              <a:t>나열형 자료</a:t>
            </a:r>
            <a:endParaRPr lang="en-US" altLang="ko-KR" dirty="0"/>
          </a:p>
          <a:p>
            <a:r>
              <a:rPr lang="ko-KR" altLang="en-US" dirty="0"/>
              <a:t>예외 처리</a:t>
            </a:r>
            <a:endParaRPr lang="en-US" altLang="ko-KR" dirty="0"/>
          </a:p>
          <a:p>
            <a:r>
              <a:rPr lang="ko-KR" altLang="en-US" dirty="0"/>
              <a:t>코드를 백업하자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버전 관리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 온라인 </a:t>
            </a:r>
            <a:r>
              <a:rPr lang="ko-KR" altLang="en-US" dirty="0" err="1"/>
              <a:t>리포지토리</a:t>
            </a:r>
            <a:r>
              <a:rPr lang="ko-KR" altLang="en-US" dirty="0"/>
              <a:t> 활용도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89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8BA9-A15B-4431-A6C5-A61D1E77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Abstraction </a:t>
            </a:r>
            <a:r>
              <a:rPr lang="ko-KR" altLang="en-US" dirty="0"/>
              <a:t>추상화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CFA5C-5439-40CE-87EE-8F9243F1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는 기본연산과 추상화 기법을 통해 기능을 구현한다 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의 추상화 방법은 프로그래머가 새로운 타입을 고안하고 구현하는 방법을 통해 이루어진다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타입의 적절한 표현과 연산 고안 </a:t>
            </a:r>
            <a:endParaRPr lang="en-US" altLang="ko-KR" dirty="0"/>
          </a:p>
          <a:p>
            <a:pPr lvl="1"/>
            <a:r>
              <a:rPr lang="ko-KR" altLang="en-US" dirty="0"/>
              <a:t>타입을 쉽고 깔끔하게 사용할 수 있도록 고안 </a:t>
            </a:r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class </a:t>
            </a:r>
            <a:r>
              <a:rPr lang="ko-KR" altLang="en-US" dirty="0"/>
              <a:t>를 통해서 사용자 정의 타입을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7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FB52CFA-E0F4-48D6-8F94-947E8460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CDE3534-D938-46ED-9970-2DD16BE273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새로운 타입</a:t>
            </a:r>
            <a:r>
              <a:rPr lang="en-US" altLang="ko-KR" dirty="0"/>
              <a:t>-&gt;</a:t>
            </a:r>
            <a:r>
              <a:rPr lang="ko-KR" altLang="en-US" dirty="0"/>
              <a:t>구성 데이터를 선 언 </a:t>
            </a:r>
            <a:endParaRPr lang="en-US" altLang="ko-KR" dirty="0"/>
          </a:p>
          <a:p>
            <a:pPr lvl="1"/>
            <a:r>
              <a:rPr lang="en-US" altLang="ko-KR" dirty="0"/>
              <a:t>Vector </a:t>
            </a:r>
            <a:r>
              <a:rPr lang="ko-KR" altLang="en-US" dirty="0"/>
              <a:t>라는 </a:t>
            </a:r>
            <a:r>
              <a:rPr lang="en-US" altLang="ko-KR" dirty="0"/>
              <a:t>class</a:t>
            </a:r>
            <a:r>
              <a:rPr lang="ko-KR" altLang="en-US" dirty="0"/>
              <a:t>는 </a:t>
            </a:r>
            <a:r>
              <a:rPr lang="en-US" altLang="ko-KR" dirty="0"/>
              <a:t>int</a:t>
            </a:r>
            <a:r>
              <a:rPr lang="ko-KR" altLang="en-US" dirty="0"/>
              <a:t>와 </a:t>
            </a:r>
            <a:r>
              <a:rPr lang="en-US" altLang="ko-KR" dirty="0"/>
              <a:t>double[] </a:t>
            </a:r>
            <a:r>
              <a:rPr lang="ko-KR" altLang="en-US" dirty="0"/>
              <a:t>데이터로 구성된다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: class</a:t>
            </a:r>
            <a:r>
              <a:rPr lang="ko-KR" altLang="en-US" dirty="0"/>
              <a:t>를 구성하는 데이터 변 수들 </a:t>
            </a:r>
            <a:r>
              <a:rPr lang="en-US" altLang="ko-KR" dirty="0"/>
              <a:t>(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멤버 변수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Class </a:t>
            </a:r>
            <a:r>
              <a:rPr lang="ko-KR" altLang="en-US" dirty="0"/>
              <a:t>초기화 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구문을 통해 초기화 가능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가능하면 변수 선언 시 항상 초기 화를 하자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초기화 할 때에 변수 </a:t>
            </a:r>
            <a:r>
              <a:rPr lang="en-US" altLang="ko-KR" dirty="0"/>
              <a:t>v</a:t>
            </a:r>
            <a:r>
              <a:rPr lang="ko-KR" altLang="en-US" dirty="0"/>
              <a:t>에 해당하는 메모리 공간에 객체 생성</a:t>
            </a:r>
            <a:r>
              <a:rPr lang="en-US" altLang="ko-KR" dirty="0"/>
              <a:t>.(</a:t>
            </a:r>
            <a:r>
              <a:rPr lang="ko-KR" altLang="en-US" dirty="0" err="1"/>
              <a:t>인스턴</a:t>
            </a:r>
            <a:r>
              <a:rPr lang="ko-KR" altLang="en-US" dirty="0"/>
              <a:t> </a:t>
            </a:r>
            <a:r>
              <a:rPr lang="ko-KR" altLang="en-US" dirty="0" err="1"/>
              <a:t>스화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4297FD-4504-41E6-9B00-229BBE2EE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2712" y="2091531"/>
            <a:ext cx="46005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5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771E-90F1-4549-AFCD-3F626035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멤버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95057-14E6-44BC-8EF7-BF31BA543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클래스를 초기화 하는 </a:t>
            </a:r>
            <a:r>
              <a:rPr lang="ko-KR" altLang="en-US" dirty="0" err="1"/>
              <a:t>것만으</a:t>
            </a:r>
            <a:r>
              <a:rPr lang="ko-KR" altLang="en-US" dirty="0"/>
              <a:t> 로 자동으로 멤버들이 초기화 되는 것이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생성자</a:t>
            </a:r>
            <a:r>
              <a:rPr lang="en-US" altLang="ko-KR" dirty="0"/>
              <a:t>(constructor): </a:t>
            </a:r>
            <a:r>
              <a:rPr lang="ko-KR" altLang="en-US" dirty="0"/>
              <a:t>클래스가 초기화 될 때 자동으로 </a:t>
            </a:r>
            <a:r>
              <a:rPr lang="ko-KR" altLang="en-US" dirty="0" err="1"/>
              <a:t>호출되</a:t>
            </a:r>
            <a:r>
              <a:rPr lang="ko-KR" altLang="en-US" dirty="0"/>
              <a:t> 는 메소드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명과 동일한 </a:t>
            </a:r>
            <a:r>
              <a:rPr lang="ko-KR" altLang="en-US" dirty="0" err="1"/>
              <a:t>메소드명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인자 수</a:t>
            </a:r>
            <a:r>
              <a:rPr lang="en-US" altLang="ko-KR" dirty="0"/>
              <a:t>, </a:t>
            </a:r>
            <a:r>
              <a:rPr lang="ko-KR" altLang="en-US" dirty="0"/>
              <a:t>타입에 따라 </a:t>
            </a:r>
            <a:r>
              <a:rPr lang="ko-KR" altLang="en-US" dirty="0" err="1"/>
              <a:t>여러개</a:t>
            </a:r>
            <a:r>
              <a:rPr lang="ko-KR" altLang="en-US" dirty="0"/>
              <a:t> 생 성자 선언 가능</a:t>
            </a:r>
            <a:r>
              <a:rPr lang="en-US" altLang="ko-KR" dirty="0"/>
              <a:t>(overloading)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A76FD9-D314-413D-B466-0CC91820F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2837" y="2958306"/>
            <a:ext cx="2600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D503F-6019-4FBF-846D-B4E7D462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멤버초기화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1E487-6F8B-44EF-AF1E-84A2D10A6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Vector(int s)</a:t>
            </a:r>
            <a:r>
              <a:rPr lang="ko-KR" altLang="en-US" dirty="0" err="1"/>
              <a:t>에서필드를초기화하고있다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를 통해 초기화된 </a:t>
            </a:r>
            <a:r>
              <a:rPr lang="en-US" altLang="ko-KR" dirty="0" err="1"/>
              <a:t>elem</a:t>
            </a:r>
            <a:r>
              <a:rPr lang="en-US" altLang="ko-KR" dirty="0"/>
              <a:t> </a:t>
            </a:r>
            <a:r>
              <a:rPr lang="ko-KR" altLang="en-US" dirty="0"/>
              <a:t>은</a:t>
            </a:r>
            <a:r>
              <a:rPr lang="en-US" altLang="ko-KR" dirty="0"/>
              <a:t>heap </a:t>
            </a:r>
            <a:r>
              <a:rPr lang="ko-KR" altLang="en-US" dirty="0"/>
              <a:t>공간에 메모리를 할당한다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가비지콜렉터</a:t>
            </a:r>
            <a:r>
              <a:rPr lang="en-US" altLang="ko-KR" dirty="0"/>
              <a:t>(GC) : </a:t>
            </a:r>
            <a:r>
              <a:rPr lang="ko-KR" altLang="en-US" dirty="0" err="1"/>
              <a:t>자동으로불필요한</a:t>
            </a:r>
            <a:r>
              <a:rPr lang="en-US" altLang="ko-KR" dirty="0"/>
              <a:t>heap </a:t>
            </a:r>
            <a:r>
              <a:rPr lang="ko-KR" altLang="en-US" dirty="0" err="1"/>
              <a:t>자료를회수</a:t>
            </a:r>
            <a:endParaRPr lang="en-US" altLang="ko-KR" dirty="0"/>
          </a:p>
          <a:p>
            <a:pPr lvl="1"/>
            <a:r>
              <a:rPr lang="ko-KR" altLang="en-US" dirty="0"/>
              <a:t>잘못된 코딩습관은 </a:t>
            </a:r>
            <a:r>
              <a:rPr lang="en-US" altLang="ko-KR" dirty="0"/>
              <a:t>GC </a:t>
            </a:r>
            <a:r>
              <a:rPr lang="ko-KR" altLang="en-US" dirty="0" err="1"/>
              <a:t>동작을비효율적으로만든다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566F8E6-238E-4830-AD5D-8A40670569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4650" y="2820194"/>
            <a:ext cx="4076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4B53A-73DF-400B-9B82-22F8065C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BF56-4EBB-4298-BC06-3B3CC62C4D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Vector </a:t>
            </a:r>
            <a:r>
              <a:rPr lang="ko-KR" altLang="en-US" dirty="0"/>
              <a:t>사용의한방식이다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클래스멤버 접근 시 </a:t>
            </a:r>
            <a:r>
              <a:rPr lang="en-US" altLang="ko-KR" dirty="0"/>
              <a:t>.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클래스변수 </a:t>
            </a:r>
            <a:r>
              <a:rPr lang="en-US" altLang="ko-KR" dirty="0"/>
              <a:t>v</a:t>
            </a:r>
            <a:r>
              <a:rPr lang="ko-KR" altLang="en-US" dirty="0"/>
              <a:t>의 멤버 </a:t>
            </a:r>
            <a:r>
              <a:rPr lang="en-US" altLang="ko-KR" dirty="0" err="1"/>
              <a:t>elem</a:t>
            </a:r>
            <a:r>
              <a:rPr lang="en-US" altLang="ko-KR" dirty="0"/>
              <a:t>:  </a:t>
            </a:r>
            <a:r>
              <a:rPr lang="en-US" altLang="ko-KR" dirty="0" err="1"/>
              <a:t>v.elem</a:t>
            </a:r>
            <a:endParaRPr lang="en-US" altLang="ko-KR" dirty="0"/>
          </a:p>
          <a:p>
            <a:r>
              <a:rPr lang="ko-KR" altLang="en-US" dirty="0" err="1"/>
              <a:t>효율적인코드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외부코드가 직접 데이터에 접근</a:t>
            </a:r>
            <a:r>
              <a:rPr lang="en-US" altLang="ko-KR" dirty="0"/>
              <a:t>(X)</a:t>
            </a:r>
          </a:p>
          <a:p>
            <a:pPr lvl="1"/>
            <a:r>
              <a:rPr lang="ko-KR" altLang="en-US" dirty="0"/>
              <a:t>클래스에 정의된 연산이용</a:t>
            </a:r>
            <a:r>
              <a:rPr lang="en-US" altLang="ko-KR" dirty="0"/>
              <a:t>(O)</a:t>
            </a:r>
          </a:p>
          <a:p>
            <a:pPr lvl="1"/>
            <a:r>
              <a:rPr lang="ko-KR" altLang="en-US" dirty="0"/>
              <a:t>데이터 정합성</a:t>
            </a:r>
            <a:r>
              <a:rPr lang="en-US" altLang="ko-KR" dirty="0"/>
              <a:t>, </a:t>
            </a:r>
            <a:r>
              <a:rPr lang="ko-KR" altLang="en-US" dirty="0"/>
              <a:t>용이성</a:t>
            </a:r>
            <a:r>
              <a:rPr lang="en-US" altLang="ko-KR" dirty="0"/>
              <a:t>, </a:t>
            </a:r>
            <a:r>
              <a:rPr lang="ko-KR" altLang="en-US" dirty="0"/>
              <a:t>재사용 가능성보장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구현</a:t>
            </a:r>
            <a:r>
              <a:rPr lang="en-US" altLang="ko-KR" dirty="0"/>
              <a:t>/</a:t>
            </a:r>
            <a:r>
              <a:rPr lang="ko-KR" altLang="en-US" dirty="0"/>
              <a:t>인터페이스분리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</a:t>
            </a:r>
            <a:r>
              <a:rPr lang="en-US" altLang="ko-KR" dirty="0"/>
              <a:t>interface : </a:t>
            </a:r>
            <a:r>
              <a:rPr lang="ko-KR" altLang="en-US" dirty="0"/>
              <a:t>클래스가 외부와 상호작용하는 규칙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외부코드는 인터페이스만 알고 내부구현에 접근할 </a:t>
            </a:r>
            <a:r>
              <a:rPr lang="ko-KR" altLang="en-US" dirty="0" err="1"/>
              <a:t>필요없게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804B84-BD19-463B-990F-EEA8CF280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93721"/>
            <a:ext cx="5181600" cy="34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4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06E74-24FE-47EC-8EA9-3A21EEA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E3A96-72F0-44BD-91D4-00F49341F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는 멤버를 통해 정의된다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: </a:t>
            </a:r>
            <a:r>
              <a:rPr lang="ko-KR" altLang="en-US" dirty="0"/>
              <a:t>클래스의 데이터</a:t>
            </a:r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클래스 내부의 코드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  <a:p>
            <a:r>
              <a:rPr lang="en-US" altLang="ko-KR" dirty="0"/>
              <a:t>public vs private</a:t>
            </a:r>
          </a:p>
          <a:p>
            <a:pPr lvl="1"/>
            <a:r>
              <a:rPr lang="en-US" altLang="ko-KR" dirty="0"/>
              <a:t>public : </a:t>
            </a:r>
            <a:r>
              <a:rPr lang="ko-KR" altLang="en-US" dirty="0"/>
              <a:t>외부코드가 접근할 수 있는 멤버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private : </a:t>
            </a:r>
            <a:r>
              <a:rPr lang="ko-KR" altLang="en-US" dirty="0"/>
              <a:t>외부코드가 접근할 수 없는 멤버로 </a:t>
            </a:r>
            <a:r>
              <a:rPr lang="en-US" altLang="ko-KR" dirty="0"/>
              <a:t>public </a:t>
            </a:r>
            <a:r>
              <a:rPr lang="ko-KR" altLang="en-US" dirty="0"/>
              <a:t>에 구현된 코드만 접근할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80F92A-F368-41FA-93F0-CB4D717C7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5771"/>
            <a:ext cx="5181600" cy="37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2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50C8-F3F8-45E5-9E31-CBE30679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AAF10-918A-4E86-86DD-B1885376DF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 의 데이터 </a:t>
            </a:r>
            <a:r>
              <a:rPr lang="en-US" altLang="ko-KR" dirty="0" err="1"/>
              <a:t>elem</a:t>
            </a:r>
            <a:r>
              <a:rPr lang="en-US" altLang="ko-KR" dirty="0"/>
              <a:t>, </a:t>
            </a:r>
            <a:r>
              <a:rPr lang="en-US" altLang="ko-KR" dirty="0" err="1"/>
              <a:t>sz</a:t>
            </a:r>
            <a:r>
              <a:rPr lang="ko-KR" altLang="en-US" dirty="0"/>
              <a:t>는 </a:t>
            </a:r>
            <a:r>
              <a:rPr lang="en-US" altLang="ko-KR" dirty="0"/>
              <a:t>private</a:t>
            </a:r>
            <a:r>
              <a:rPr lang="ko-KR" altLang="en-US" dirty="0"/>
              <a:t> 이므로 외부 접근</a:t>
            </a:r>
            <a:r>
              <a:rPr lang="en-US" altLang="ko-KR" dirty="0"/>
              <a:t> X</a:t>
            </a:r>
          </a:p>
          <a:p>
            <a:r>
              <a:rPr lang="en-US" altLang="ko-KR" dirty="0"/>
              <a:t>public </a:t>
            </a:r>
            <a:r>
              <a:rPr lang="ko-KR" altLang="en-US" dirty="0"/>
              <a:t>으로 제공되는 생성자 </a:t>
            </a:r>
            <a:r>
              <a:rPr lang="en-US" altLang="ko-KR" dirty="0"/>
              <a:t>Vector(), </a:t>
            </a:r>
            <a:r>
              <a:rPr lang="ko-KR" altLang="en-US" dirty="0"/>
              <a:t>메소드</a:t>
            </a:r>
            <a:r>
              <a:rPr lang="en-US" altLang="ko-KR" dirty="0"/>
              <a:t> get(), set(), size() </a:t>
            </a:r>
            <a:r>
              <a:rPr lang="ko-KR" altLang="en-US" dirty="0"/>
              <a:t>을 활용해야만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4AD358-3AB6-4D02-A8E9-2520826469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95680"/>
            <a:ext cx="5181600" cy="42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B250-F347-434A-A414-B7560AA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91A7F-E352-47C9-9988-1352C73E3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enum</a:t>
            </a:r>
            <a:r>
              <a:rPr lang="en-US" altLang="ko-KR" dirty="0"/>
              <a:t> : </a:t>
            </a:r>
            <a:r>
              <a:rPr lang="ko-KR" altLang="en-US" dirty="0"/>
              <a:t>값의 나열을 나타내는 타입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내부의 이름은 </a:t>
            </a:r>
            <a:r>
              <a:rPr lang="en-US" altLang="ko-KR" dirty="0"/>
              <a:t>scope</a:t>
            </a:r>
            <a:r>
              <a:rPr lang="ko-KR" altLang="en-US" dirty="0"/>
              <a:t>가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 err="1"/>
              <a:t>안애만</a:t>
            </a:r>
            <a:r>
              <a:rPr lang="ko-KR" altLang="en-US" dirty="0"/>
              <a:t> 있으므로 서로 다른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타입 내용이 같은 이름일 수 도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Color</a:t>
            </a:r>
            <a:r>
              <a:rPr lang="ko-KR" altLang="en-US" dirty="0"/>
              <a:t>의 </a:t>
            </a:r>
            <a:r>
              <a:rPr lang="en-US" altLang="ko-KR" dirty="0"/>
              <a:t>red, </a:t>
            </a:r>
            <a:r>
              <a:rPr lang="en-US" altLang="ko-KR" dirty="0" err="1"/>
              <a:t>TrafficLight</a:t>
            </a:r>
            <a:r>
              <a:rPr lang="ko-KR" altLang="en-US" dirty="0"/>
              <a:t>의 </a:t>
            </a:r>
            <a:r>
              <a:rPr lang="en-US" altLang="ko-KR" dirty="0"/>
              <a:t>red</a:t>
            </a:r>
          </a:p>
          <a:p>
            <a:pPr lvl="1"/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red</a:t>
            </a:r>
            <a:r>
              <a:rPr lang="ko-KR" altLang="en-US" dirty="0"/>
              <a:t>이지만 서로 다른 타입으로 간주됨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:C++</a:t>
            </a:r>
            <a:r>
              <a:rPr lang="ko-KR" altLang="en-US" dirty="0"/>
              <a:t>에서는 </a:t>
            </a:r>
            <a:r>
              <a:rPr lang="en-US" altLang="ko-KR" dirty="0" err="1"/>
              <a:t>enum</a:t>
            </a:r>
            <a:r>
              <a:rPr lang="ko-KR" altLang="en-US" dirty="0"/>
              <a:t>을 그냥 정수로 간주하만 </a:t>
            </a:r>
            <a:r>
              <a:rPr lang="en-US" altLang="ko-KR" dirty="0"/>
              <a:t>java</a:t>
            </a:r>
            <a:r>
              <a:rPr lang="ko-KR" altLang="en-US" dirty="0"/>
              <a:t>는 그렇지 않다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1AE5D3-CD3D-475B-9B5F-F994D018A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13444"/>
            <a:ext cx="5181600" cy="35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700</Words>
  <Application>Microsoft Office PowerPoint</Application>
  <PresentationFormat>와이드스크린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Java 기초 2</vt:lpstr>
      <vt:lpstr>Abstraction 추상화</vt:lpstr>
      <vt:lpstr>Class</vt:lpstr>
      <vt:lpstr>Class 멤버 초기화</vt:lpstr>
      <vt:lpstr>Class 멤버초기화</vt:lpstr>
      <vt:lpstr>Class 사용</vt:lpstr>
      <vt:lpstr>Class</vt:lpstr>
      <vt:lpstr>Class</vt:lpstr>
      <vt:lpstr>Enumeration</vt:lpstr>
      <vt:lpstr>Error 핸들링 - 참고</vt:lpstr>
      <vt:lpstr>Exception 예외 - 참고</vt:lpstr>
      <vt:lpstr>try-catch </vt:lpstr>
      <vt:lpstr>일반적인 프로그래밍 기법</vt:lpstr>
      <vt:lpstr>Debugging</vt:lpstr>
      <vt:lpstr>정리 및 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기초 2</dc:title>
  <dc:creator>상엽 이</dc:creator>
  <cp:lastModifiedBy>상엽 이</cp:lastModifiedBy>
  <cp:revision>5</cp:revision>
  <dcterms:created xsi:type="dcterms:W3CDTF">2020-03-24T06:56:29Z</dcterms:created>
  <dcterms:modified xsi:type="dcterms:W3CDTF">2020-03-24T08:40:37Z</dcterms:modified>
</cp:coreProperties>
</file>