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5" r:id="rId3"/>
    <p:sldId id="263" r:id="rId4"/>
    <p:sldId id="264" r:id="rId5"/>
    <p:sldId id="257" r:id="rId6"/>
    <p:sldId id="258" r:id="rId7"/>
    <p:sldId id="261" r:id="rId8"/>
    <p:sldId id="259" r:id="rId9"/>
    <p:sldId id="260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viewProps" Target="viewProp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2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5B15-F373-7343-85DF-EDCEA504A3A1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4DF0-4436-B247-9C6E-E8A8CB0B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5B15-F373-7343-85DF-EDCEA504A3A1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4DF0-4436-B247-9C6E-E8A8CB0B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5B15-F373-7343-85DF-EDCEA504A3A1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4DF0-4436-B247-9C6E-E8A8CB0B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5B15-F373-7343-85DF-EDCEA504A3A1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4DF0-4436-B247-9C6E-E8A8CB0B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5B15-F373-7343-85DF-EDCEA504A3A1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4DF0-4436-B247-9C6E-E8A8CB0B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5B15-F373-7343-85DF-EDCEA504A3A1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4DF0-4436-B247-9C6E-E8A8CB0B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5B15-F373-7343-85DF-EDCEA504A3A1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4DF0-4436-B247-9C6E-E8A8CB0B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5B15-F373-7343-85DF-EDCEA504A3A1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4DF0-4436-B247-9C6E-E8A8CB0B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5B15-F373-7343-85DF-EDCEA504A3A1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4DF0-4436-B247-9C6E-E8A8CB0B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5B15-F373-7343-85DF-EDCEA504A3A1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4DF0-4436-B247-9C6E-E8A8CB0B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5B15-F373-7343-85DF-EDCEA504A3A1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4DF0-4436-B247-9C6E-E8A8CB0B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5B15-F373-7343-85DF-EDCEA504A3A1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C4DF0-4436-B247-9C6E-E8A8CB0B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 is an integral part of the development process</a:t>
            </a:r>
          </a:p>
          <a:p>
            <a:r>
              <a:rPr lang="en-US" dirty="0" smtClean="0"/>
              <a:t>Writing untidy code is ok… Temporarily!</a:t>
            </a:r>
          </a:p>
          <a:p>
            <a:r>
              <a:rPr lang="en-US" dirty="0" smtClean="0"/>
              <a:t>Tests ensure confidence in </a:t>
            </a:r>
            <a:r>
              <a:rPr lang="en-US" dirty="0" smtClean="0"/>
              <a:t>refactoring</a:t>
            </a:r>
          </a:p>
          <a:p>
            <a:r>
              <a:rPr lang="en-US" b="1" dirty="0" smtClean="0"/>
              <a:t>Only </a:t>
            </a:r>
            <a:r>
              <a:rPr lang="en-US" b="1" dirty="0" smtClean="0"/>
              <a:t>ever </a:t>
            </a:r>
            <a:r>
              <a:rPr lang="en-US" b="1" dirty="0" err="1" smtClean="0"/>
              <a:t>refactor</a:t>
            </a:r>
            <a:r>
              <a:rPr lang="en-US" b="1" dirty="0" smtClean="0"/>
              <a:t> working code </a:t>
            </a:r>
            <a:r>
              <a:rPr lang="en-US" sz="1800" dirty="0" smtClean="0"/>
              <a:t>(please!)</a:t>
            </a:r>
          </a:p>
          <a:p>
            <a:r>
              <a:rPr lang="en-US" dirty="0" smtClean="0"/>
              <a:t>Write plane tests, code and </a:t>
            </a:r>
            <a:r>
              <a:rPr lang="en-US" dirty="0" err="1" smtClean="0"/>
              <a:t>refactor</a:t>
            </a:r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TDD(1) TDD(2) BDD DDD. Obviously.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</a:p>
          <a:p>
            <a:r>
              <a:rPr lang="en-US" dirty="0" smtClean="0"/>
              <a:t>You write what your code is intended to do with </a:t>
            </a:r>
            <a:r>
              <a:rPr lang="en-US" dirty="0" smtClean="0"/>
              <a:t>tests</a:t>
            </a:r>
          </a:p>
          <a:p>
            <a:r>
              <a:rPr lang="en-US" dirty="0" smtClean="0"/>
              <a:t>Tests are written before code</a:t>
            </a:r>
            <a:endParaRPr lang="en-US" dirty="0" smtClean="0"/>
          </a:p>
          <a:p>
            <a:r>
              <a:rPr lang="en-US" dirty="0" smtClean="0"/>
              <a:t>You code until the tests pass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Driven Design</a:t>
            </a:r>
          </a:p>
          <a:p>
            <a:r>
              <a:rPr lang="en-US" dirty="0" smtClean="0"/>
              <a:t>Aims for a common vernacular between “business” and code</a:t>
            </a:r>
          </a:p>
          <a:p>
            <a:r>
              <a:rPr lang="en-US" dirty="0" smtClean="0"/>
              <a:t>Code structure and product elements should </a:t>
            </a:r>
            <a:r>
              <a:rPr lang="en-US" dirty="0" smtClean="0"/>
              <a:t>align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 Driven Development</a:t>
            </a:r>
          </a:p>
          <a:p>
            <a:r>
              <a:rPr lang="en-US" dirty="0" smtClean="0"/>
              <a:t>A combination of TDD and DDD</a:t>
            </a:r>
          </a:p>
          <a:p>
            <a:r>
              <a:rPr lang="en-US" dirty="0" smtClean="0"/>
              <a:t>Aimed at eliminating the gap between business expectations and development output</a:t>
            </a:r>
            <a:endParaRPr lang="en-US" dirty="0" smtClean="0"/>
          </a:p>
          <a:p>
            <a:r>
              <a:rPr lang="en-US" dirty="0" smtClean="0"/>
              <a:t>Attempts to use business </a:t>
            </a:r>
            <a:r>
              <a:rPr lang="en-US" dirty="0" smtClean="0"/>
              <a:t>language to increase the reliability and relevance of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BDD is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tests before code </a:t>
            </a:r>
            <a:r>
              <a:rPr lang="en-US" dirty="0" smtClean="0"/>
              <a:t>is an integral part of BDD (making more reliable </a:t>
            </a:r>
            <a:r>
              <a:rPr lang="en-US" dirty="0" smtClean="0"/>
              <a:t>code)</a:t>
            </a:r>
            <a:endParaRPr lang="en-US" dirty="0" smtClean="0"/>
          </a:p>
          <a:p>
            <a:r>
              <a:rPr lang="en-US" dirty="0" smtClean="0"/>
              <a:t>BDD aims to define a common vernacular between product and development through tests</a:t>
            </a:r>
          </a:p>
          <a:p>
            <a:r>
              <a:rPr lang="en-US" dirty="0" smtClean="0"/>
              <a:t>Intended to present business value in a way that is useful to the development </a:t>
            </a:r>
            <a:r>
              <a:rPr lang="en-US" dirty="0" smtClean="0"/>
              <a:t>process through understandable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Process…</a:t>
            </a:r>
            <a:endParaRPr lang="en-US" dirty="0"/>
          </a:p>
        </p:txBody>
      </p:sp>
      <p:pic>
        <p:nvPicPr>
          <p:cNvPr id="4" name="Content Placeholder 3" descr="rspec_cumber_outside_in.jpg"/>
          <p:cNvPicPr>
            <a:picLocks noGrp="1" noChangeAspect="1"/>
          </p:cNvPicPr>
          <p:nvPr>
            <p:ph idx="1"/>
          </p:nvPr>
        </p:nvPicPr>
        <p:blipFill>
          <a:blip r:embed="rId2"/>
          <a:srcRect l="-47741" r="-47741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</a:t>
            </a:r>
            <a:r>
              <a:rPr lang="en-US" dirty="0" smtClean="0"/>
              <a:t>, </a:t>
            </a:r>
            <a:r>
              <a:rPr lang="en-US" dirty="0" smtClean="0"/>
              <a:t>QA, dev </a:t>
            </a:r>
            <a:r>
              <a:rPr lang="en-US" dirty="0" smtClean="0"/>
              <a:t>write tests that define the </a:t>
            </a:r>
            <a:r>
              <a:rPr lang="en-US" b="1" dirty="0" smtClean="0"/>
              <a:t>behavior </a:t>
            </a:r>
            <a:r>
              <a:rPr lang="en-US" dirty="0" smtClean="0"/>
              <a:t>of a working feature</a:t>
            </a:r>
          </a:p>
          <a:p>
            <a:r>
              <a:rPr lang="en-US" dirty="0" smtClean="0"/>
              <a:t>These tests are running (but at this stage) </a:t>
            </a:r>
            <a:r>
              <a:rPr lang="en-US" dirty="0" smtClean="0"/>
              <a:t>failing</a:t>
            </a:r>
          </a:p>
          <a:p>
            <a:r>
              <a:rPr lang="en-US" dirty="0" smtClean="0"/>
              <a:t>They</a:t>
            </a:r>
            <a:r>
              <a:rPr lang="en-US" dirty="0" smtClean="0"/>
              <a:t> are readable and act as documentation for a system</a:t>
            </a:r>
          </a:p>
          <a:p>
            <a:r>
              <a:rPr lang="en-US" dirty="0" smtClean="0"/>
              <a:t>Cucumber is a good tool for this</a:t>
            </a:r>
          </a:p>
          <a:p>
            <a:r>
              <a:rPr lang="en-US" dirty="0" smtClean="0"/>
              <a:t>Car cucumber example…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Test, Code, </a:t>
            </a:r>
            <a:r>
              <a:rPr lang="en-US" dirty="0" err="1" smtClean="0"/>
              <a:t>Refactor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 is </a:t>
            </a:r>
            <a:r>
              <a:rPr lang="en-US" dirty="0" smtClean="0"/>
              <a:t>cyclical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takes the approach of outside-</a:t>
            </a:r>
            <a:r>
              <a:rPr lang="en-US" dirty="0" smtClean="0"/>
              <a:t>in</a:t>
            </a:r>
          </a:p>
          <a:p>
            <a:r>
              <a:rPr lang="en-US" dirty="0" smtClean="0"/>
              <a:t>Tests drive the design of the code (Test Driven Design!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The code is complete when all tests </a:t>
            </a:r>
            <a:r>
              <a:rPr lang="en-US" dirty="0" smtClean="0"/>
              <a:t>pass</a:t>
            </a:r>
          </a:p>
          <a:p>
            <a:r>
              <a:rPr lang="en-US" dirty="0" smtClean="0"/>
              <a:t>… And no other tests are broken!</a:t>
            </a:r>
          </a:p>
          <a:p>
            <a:r>
              <a:rPr lang="en-US" dirty="0" smtClean="0"/>
              <a:t>Write car unit </a:t>
            </a:r>
            <a:r>
              <a:rPr lang="en-US" dirty="0" smtClean="0"/>
              <a:t>tests with ping-pong…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305</Words>
  <Application>Microsoft Macintosh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BDD</vt:lpstr>
      <vt:lpstr>Some Key Concepts</vt:lpstr>
      <vt:lpstr>What is TDD?</vt:lpstr>
      <vt:lpstr>What is DDD?</vt:lpstr>
      <vt:lpstr>What is BDD?</vt:lpstr>
      <vt:lpstr>How BDD is Useful</vt:lpstr>
      <vt:lpstr>Development Process…</vt:lpstr>
      <vt:lpstr>Acceptance Tests</vt:lpstr>
      <vt:lpstr>Test, Code, Refactor</vt:lpstr>
      <vt:lpstr>Refactoring</vt:lpstr>
    </vt:vector>
  </TitlesOfParts>
  <Company>rea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</dc:title>
  <dc:creator>Stephen Hardisty</dc:creator>
  <cp:lastModifiedBy>Stephen Hardisty</cp:lastModifiedBy>
  <cp:revision>11</cp:revision>
  <dcterms:created xsi:type="dcterms:W3CDTF">2010-04-28T11:55:57Z</dcterms:created>
  <dcterms:modified xsi:type="dcterms:W3CDTF">2010-04-28T12:18:36Z</dcterms:modified>
</cp:coreProperties>
</file>