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3" r:id="rId4"/>
    <p:sldId id="264" r:id="rId5"/>
    <p:sldId id="257" r:id="rId6"/>
    <p:sldId id="258" r:id="rId7"/>
    <p:sldId id="261" r:id="rId8"/>
    <p:sldId id="259" r:id="rId9"/>
    <p:sldId id="260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632B-5965-2844-9422-B9AE5367FE1B}" type="datetimeFigureOut">
              <a:rPr lang="en-US" smtClean="0"/>
              <a:t>4/29/10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7205-0D7A-1646-8186-A763544F5E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the car cucumber example (not the plane yet). Show it failing.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7205-0D7A-1646-8186-A763544F5E7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car </a:t>
            </a:r>
            <a:r>
              <a:rPr lang="en-US" dirty="0" err="1" smtClean="0"/>
              <a:t>rspec</a:t>
            </a:r>
            <a:r>
              <a:rPr lang="en-US" dirty="0" smtClean="0"/>
              <a:t> tests until they all pass &amp; so do the cucumber tests. Use audience members</a:t>
            </a:r>
            <a:r>
              <a:rPr lang="en-US" baseline="0" dirty="0" smtClean="0"/>
              <a:t> and ping-pong.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7205-0D7A-1646-8186-A763544F5E7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the whole process with planes then encourage refactoring into parent class (e.g. Transport)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7205-0D7A-1646-8186-A763544F5E7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5B15-F373-7343-85DF-EDCEA504A3A1}" type="datetimeFigureOut">
              <a:rPr lang="en-US" smtClean="0"/>
              <a:pPr/>
              <a:t>4/29/10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4DF0-4436-B247-9C6E-E8A8CB0B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is an integral part of the development process</a:t>
            </a:r>
          </a:p>
          <a:p>
            <a:r>
              <a:rPr lang="en-US" dirty="0" smtClean="0"/>
              <a:t>Writing untidy code is ok… Temporarily!</a:t>
            </a:r>
          </a:p>
          <a:p>
            <a:r>
              <a:rPr lang="en-US" dirty="0" smtClean="0"/>
              <a:t>Tests ensure confidence in refactoring</a:t>
            </a:r>
          </a:p>
          <a:p>
            <a:r>
              <a:rPr lang="en-US" b="1" dirty="0" smtClean="0"/>
              <a:t>Only ever </a:t>
            </a:r>
            <a:r>
              <a:rPr lang="en-US" b="1" dirty="0" err="1" smtClean="0"/>
              <a:t>refactor</a:t>
            </a:r>
            <a:r>
              <a:rPr lang="en-US" b="1" dirty="0" smtClean="0"/>
              <a:t> working code </a:t>
            </a:r>
            <a:r>
              <a:rPr lang="en-US" sz="1800" dirty="0" smtClean="0"/>
              <a:t>(please!)</a:t>
            </a:r>
            <a:endParaRPr lang="en-US" sz="1800" dirty="0" smtClean="0"/>
          </a:p>
          <a:p>
            <a:r>
              <a:rPr lang="en-US" dirty="0" smtClean="0"/>
              <a:t>Here’s an example of refactoring patterns…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tests</a:t>
            </a:r>
          </a:p>
          <a:p>
            <a:r>
              <a:rPr lang="en-US" dirty="0" smtClean="0"/>
              <a:t>Code to those tests and no more</a:t>
            </a:r>
          </a:p>
          <a:p>
            <a:r>
              <a:rPr lang="en-US" dirty="0" err="1" smtClean="0"/>
              <a:t>Refactor</a:t>
            </a:r>
            <a:r>
              <a:rPr lang="en-US" dirty="0" smtClean="0"/>
              <a:t> any common patterns</a:t>
            </a:r>
          </a:p>
          <a:p>
            <a:r>
              <a:rPr lang="en-US" dirty="0" smtClean="0"/>
              <a:t>Rinse </a:t>
            </a:r>
            <a:r>
              <a:rPr lang="en-US" smtClean="0"/>
              <a:t>and repeat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TDD(1) TDD(2) BDD DDD. Obviously.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You write what your code is intended to do with tests</a:t>
            </a:r>
          </a:p>
          <a:p>
            <a:r>
              <a:rPr lang="en-US" dirty="0" smtClean="0"/>
              <a:t>Tests are written before code</a:t>
            </a:r>
          </a:p>
          <a:p>
            <a:r>
              <a:rPr lang="en-US" dirty="0" smtClean="0"/>
              <a:t>You code until the tests 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</a:p>
          <a:p>
            <a:r>
              <a:rPr lang="en-US" dirty="0" smtClean="0"/>
              <a:t>Aims for a common vernacular between “business” and code</a:t>
            </a:r>
          </a:p>
          <a:p>
            <a:r>
              <a:rPr lang="en-US" dirty="0" smtClean="0"/>
              <a:t>Code structure and product elements should align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r>
              <a:rPr lang="en-US" dirty="0" smtClean="0"/>
              <a:t>A combination of TDD and DDD</a:t>
            </a:r>
          </a:p>
          <a:p>
            <a:r>
              <a:rPr lang="en-US" dirty="0" smtClean="0"/>
              <a:t>Aimed at eliminating the gap between business expectations and development output</a:t>
            </a:r>
          </a:p>
          <a:p>
            <a:r>
              <a:rPr lang="en-US" dirty="0" smtClean="0"/>
              <a:t>Attempts to use business language to increase the reliability and relevance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BDD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tests before code is an integral part of BDD (making more reliable code)</a:t>
            </a:r>
          </a:p>
          <a:p>
            <a:r>
              <a:rPr lang="en-US" dirty="0" smtClean="0"/>
              <a:t>BDD aims to define a common vernacular between product and development through tests</a:t>
            </a:r>
          </a:p>
          <a:p>
            <a:r>
              <a:rPr lang="en-US" dirty="0" smtClean="0"/>
              <a:t>Intended to present business value in a way that is useful to the development process through understandable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Process…</a:t>
            </a:r>
            <a:endParaRPr lang="en-US" dirty="0"/>
          </a:p>
        </p:txBody>
      </p:sp>
      <p:pic>
        <p:nvPicPr>
          <p:cNvPr id="4" name="Content Placeholder 3" descr="rspec_cumber_outside_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47741" r="-4774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BA, QA, dev write tests that define the </a:t>
            </a:r>
            <a:r>
              <a:rPr lang="en-US" b="1" dirty="0" smtClean="0"/>
              <a:t>behavior </a:t>
            </a:r>
            <a:r>
              <a:rPr lang="en-US" dirty="0" smtClean="0"/>
              <a:t>of a working feature</a:t>
            </a:r>
          </a:p>
          <a:p>
            <a:r>
              <a:rPr lang="en-US" dirty="0" smtClean="0"/>
              <a:t>These tests are running (but at this stage) failing</a:t>
            </a:r>
          </a:p>
          <a:p>
            <a:r>
              <a:rPr lang="en-US" dirty="0" smtClean="0"/>
              <a:t>They are readable and act as documentation for a system</a:t>
            </a:r>
          </a:p>
          <a:p>
            <a:r>
              <a:rPr lang="en-US" dirty="0" smtClean="0"/>
              <a:t>Cucumber is a good tool for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Here is an example with a car…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Test, Code, </a:t>
            </a:r>
            <a:r>
              <a:rPr lang="en-US" dirty="0" err="1" smtClean="0"/>
              <a:t>Refactor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is cyclical</a:t>
            </a:r>
          </a:p>
          <a:p>
            <a:r>
              <a:rPr lang="en-US" dirty="0" smtClean="0"/>
              <a:t>It takes the approach of outside-in</a:t>
            </a:r>
          </a:p>
          <a:p>
            <a:r>
              <a:rPr lang="en-US" dirty="0" smtClean="0"/>
              <a:t>Tests drive the design of the code (Test Driven Design!)</a:t>
            </a:r>
          </a:p>
          <a:p>
            <a:r>
              <a:rPr lang="en-US" dirty="0" smtClean="0"/>
              <a:t>The code is complete when all tests pass</a:t>
            </a:r>
          </a:p>
          <a:p>
            <a:r>
              <a:rPr lang="en-US" dirty="0" smtClean="0"/>
              <a:t>… And no other tests are broken!</a:t>
            </a:r>
            <a:endParaRPr lang="en-US" dirty="0" smtClean="0"/>
          </a:p>
          <a:p>
            <a:r>
              <a:rPr lang="en-US" dirty="0" smtClean="0"/>
              <a:t>Here’s an example of some unit tests…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387</Words>
  <Application>Microsoft Macintosh PowerPoint</Application>
  <PresentationFormat>On-screen Show (4:3)</PresentationFormat>
  <Paragraphs>52</Paragraphs>
  <Slides>11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BDD</vt:lpstr>
      <vt:lpstr>Some Key Concepts</vt:lpstr>
      <vt:lpstr>What is TDD?</vt:lpstr>
      <vt:lpstr>What is DDD?</vt:lpstr>
      <vt:lpstr>What is BDD?</vt:lpstr>
      <vt:lpstr>How BDD is Useful</vt:lpstr>
      <vt:lpstr>Development Process…</vt:lpstr>
      <vt:lpstr>Acceptance Tests</vt:lpstr>
      <vt:lpstr>Test, Code, Refactor</vt:lpstr>
      <vt:lpstr>Refactoring</vt:lpstr>
      <vt:lpstr>Remember….</vt:lpstr>
    </vt:vector>
  </TitlesOfParts>
  <Company>rea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Stephen Hardisty</dc:creator>
  <cp:lastModifiedBy>Stephen Hardisty</cp:lastModifiedBy>
  <cp:revision>14</cp:revision>
  <dcterms:created xsi:type="dcterms:W3CDTF">2010-04-28T23:13:12Z</dcterms:created>
  <dcterms:modified xsi:type="dcterms:W3CDTF">2010-04-28T23:18:42Z</dcterms:modified>
</cp:coreProperties>
</file>