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61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89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7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10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76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94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54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1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0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27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2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52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24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CA7BC-FAA3-42D2-A4A6-6231C6B4CE4A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035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29AB8-330E-44FE-D0DC-7771445F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AU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8BC9-3972-A58D-63F1-332645D8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7D1A-E5A6-5745-A28C-E6E033AA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3304-BBA3-44F1-459C-4755F5CC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3651-CAD7-D4AF-CBF0-8F871A14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D9A0-35E1-2D69-9775-A85DD8BE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95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06C-B1A9-C91F-32A9-1A63EA08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032B-56BF-64D7-F690-7AD6C16A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5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E97-E35F-715E-817A-53F5C030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2616-4421-F31A-1E43-76DF2F77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7628-8015-24F9-029E-3D139CDA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9513-6083-CA86-FEB7-CE1FF9E0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EDFB-6260-AE77-E9A4-B57DCE9D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61B-6479-FC4D-EEFC-BBAD45DC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4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7788-BCA2-AF5F-0315-0CD436F0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282E-50B8-0F63-ED6C-5CFB5ED8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500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Pitch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30060241</dc:creator>
  <cp:lastModifiedBy>30060241</cp:lastModifiedBy>
  <cp:revision>2</cp:revision>
  <dcterms:created xsi:type="dcterms:W3CDTF">2024-02-28T00:59:27Z</dcterms:created>
  <dcterms:modified xsi:type="dcterms:W3CDTF">2024-02-28T03:24:49Z</dcterms:modified>
</cp:coreProperties>
</file>