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11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94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873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73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22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7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33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01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2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6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80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91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40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31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9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55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07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25CA7BC-FAA3-42D2-A4A6-6231C6B4CE4A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8A17838-6B7A-4F3D-AC45-F96E6FA18A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342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29AB8-330E-44FE-D0DC-7771445F6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542" y="990601"/>
            <a:ext cx="6054045" cy="4632960"/>
          </a:xfrm>
        </p:spPr>
        <p:txBody>
          <a:bodyPr anchor="ctr">
            <a:normAutofit/>
          </a:bodyPr>
          <a:lstStyle/>
          <a:p>
            <a:pPr algn="l"/>
            <a:r>
              <a:rPr lang="en-AU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98BC9-3972-A58D-63F1-332645D88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990600"/>
            <a:ext cx="3191623" cy="4632960"/>
          </a:xfrm>
        </p:spPr>
        <p:txBody>
          <a:bodyPr anchor="ctr">
            <a:normAutofit/>
          </a:bodyPr>
          <a:lstStyle/>
          <a:p>
            <a:r>
              <a:rPr lang="en-US"/>
              <a:t>BY Christopher O’Brien</a:t>
            </a:r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E7D1A-E5A6-5745-A28C-E6E033AA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Character brief #1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3304-BBA3-44F1-459C-4755F5CC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my first model I have chosen the Rookie Trainer (Type A) from Pouch Critters</a:t>
            </a:r>
          </a:p>
          <a:p>
            <a:pPr marL="0" indent="0">
              <a:buNone/>
            </a:pPr>
            <a:r>
              <a:rPr lang="en-US" dirty="0"/>
              <a:t>The characters in pouch critters require a low-poly/cartoon style. </a:t>
            </a:r>
          </a:p>
          <a:p>
            <a:pPr marL="0" indent="0">
              <a:buNone/>
            </a:pPr>
            <a:r>
              <a:rPr lang="en-US" dirty="0"/>
              <a:t>Pouch Critters is set in the region of Mandurah, it is a semi-rural coastal area in a hot, sunbaked part of the world. The region is semi-rural but has sci-fi features such as holographic projectors, farming robots and hover cars.</a:t>
            </a:r>
          </a:p>
          <a:p>
            <a:pPr marL="0" indent="0">
              <a:buNone/>
            </a:pPr>
            <a:r>
              <a:rPr lang="en-US" dirty="0"/>
              <a:t>The rookie trainer is a newcomer to Mandurah, their goal is to become the number one critter trainer in the region.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74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73651-CAD7-D4AF-CBF0-8F871A14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Character brief #2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D9A0-35E1-2D69-9775-A85DD8BE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my second model I have chosen the Giant Wolf from Antique Hoop</a:t>
            </a:r>
          </a:p>
          <a:p>
            <a:pPr marL="0" indent="0">
              <a:buNone/>
            </a:pPr>
            <a:r>
              <a:rPr lang="en-US" dirty="0"/>
              <a:t>The characters in Antique Hoop require a High-poly/realistic style.</a:t>
            </a:r>
          </a:p>
          <a:p>
            <a:pPr marL="0" indent="0">
              <a:buNone/>
            </a:pPr>
            <a:r>
              <a:rPr lang="en-US" dirty="0"/>
              <a:t>Antique Hoop is set the Realms Betwixt, it is a stunning open world of decaying grandeur. It is filled with </a:t>
            </a:r>
            <a:r>
              <a:rPr lang="en-AU" dirty="0"/>
              <a:t>sprawling fields dotted with grand fortresses, mansions fallen to ruin and dark forests.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Giant Wolf acts as an enemy for the player to defeat.</a:t>
            </a:r>
          </a:p>
        </p:txBody>
      </p:sp>
    </p:spTree>
    <p:extLst>
      <p:ext uri="{BB962C8B-B14F-4D97-AF65-F5344CB8AC3E}">
        <p14:creationId xmlns:p14="http://schemas.microsoft.com/office/powerpoint/2010/main" val="220195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D806C-B1A9-C91F-32A9-1A63EA0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Character #1 Style and purpose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032B-56BF-64D7-F690-7AD6C16A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5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BBE97-E35F-715E-817A-53F5C030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Character #2 style and purpose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2616-4421-F31A-1E43-76DF2F77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91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47628-8015-24F9-029E-3D139CDA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endParaRPr lang="en-AU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9513-6083-CA86-FEB7-CE1FF9E0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1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2EDFB-6260-AE77-E9A4-B57DCE9D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endParaRPr lang="en-AU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961B-6479-FC4D-EEFC-BBAD45DC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49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B7788-BCA2-AF5F-0315-0CD436F0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endParaRPr lang="en-AU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282E-50B8-0F63-ED6C-5CFB5ED8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75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330</TotalTime>
  <Words>197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Pitch DECK</vt:lpstr>
      <vt:lpstr>Character brief #1</vt:lpstr>
      <vt:lpstr>Character brief #2</vt:lpstr>
      <vt:lpstr>Character #1 Style and purpose</vt:lpstr>
      <vt:lpstr>Character #2 style and purpose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30060241</dc:creator>
  <cp:lastModifiedBy>Chris Obrien</cp:lastModifiedBy>
  <cp:revision>14</cp:revision>
  <dcterms:created xsi:type="dcterms:W3CDTF">2024-02-28T00:59:27Z</dcterms:created>
  <dcterms:modified xsi:type="dcterms:W3CDTF">2024-03-12T14:20:08Z</dcterms:modified>
</cp:coreProperties>
</file>