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图像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9" name="正文级别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像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图像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图像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活水小组团年会"/>
          <p:cNvSpPr txBox="1"/>
          <p:nvPr>
            <p:ph type="ctr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 algn="ctr">
              <a:lnSpc>
                <a:spcPct val="100000"/>
              </a:lnSpc>
              <a:defRPr cap="none" sz="93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活水小组团年会</a:t>
            </a:r>
          </a:p>
        </p:txBody>
      </p:sp>
      <p:sp>
        <p:nvSpPr>
          <p:cNvPr id="132" name="正文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1303428752.jpg" descr="1303428752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27800" y="889000"/>
            <a:ext cx="5981700" cy="3937000"/>
          </a:xfrm>
          <a:prstGeom prst="rect">
            <a:avLst/>
          </a:prstGeom>
        </p:spPr>
      </p:pic>
      <p:pic>
        <p:nvPicPr>
          <p:cNvPr id="135" name="1591680190.jpg" descr="1591680190.jpg"/>
          <p:cNvPicPr>
            <a:picLocks noChangeAspect="0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6527800" y="4914900"/>
            <a:ext cx="5981700" cy="3975100"/>
          </a:xfrm>
          <a:prstGeom prst="rect">
            <a:avLst/>
          </a:prstGeom>
        </p:spPr>
      </p:pic>
      <p:pic>
        <p:nvPicPr>
          <p:cNvPr id="136" name="2115192254.jpg" descr="2115192254.jpg"/>
          <p:cNvPicPr>
            <a:picLocks noChangeAspect="0"/>
          </p:cNvPicPr>
          <p:nvPr>
            <p:ph type="pic" idx="15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93619" y="866848"/>
            <a:ext cx="5819962" cy="7988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 p14:dur="15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像" descr="图像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092200"/>
            <a:ext cx="12014200" cy="6007100"/>
          </a:xfrm>
          <a:prstGeom prst="rect">
            <a:avLst/>
          </a:prstGeom>
        </p:spPr>
      </p:pic>
      <p:sp>
        <p:nvSpPr>
          <p:cNvPr id="139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19937">
              <a:defRPr sz="5696"/>
            </a:pPr>
          </a:p>
        </p:txBody>
      </p:sp>
      <p:sp>
        <p:nvSpPr>
          <p:cNvPr id="140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 advTm="0" p14:dur="1000">
        <p14:switch dir="l"/>
      </p:transition>
    </mc:Choice>
    <mc:Fallback>
      <p:transition spd="med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