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0d9db6f2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0d9db6f2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0d9db6f2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0d9db6f2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0d9db6f2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0d9db6f2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0d9db6f2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0d9db6f2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0d9db6f2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0d9db6f2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0d9db6f2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0d9db6f2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0d9db6f2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0d9db6f2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b351a6e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b351a6e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0d9db6f2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0d9db6f2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0db4fe5f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0db4fe5f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c0d9db6f2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c0d9db6f2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0db4fe5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0db4fe5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0db4fe5f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0db4fe5f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0db4fe5f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c0db4fe5f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0db4fe5f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c0db4fe5f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0db4fe5f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0db4fe5f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0d9db6f2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0d9db6f2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0d9db6f2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0d9db6f2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0d9db6f2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c0d9db6f2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0d9db6f2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0d9db6f2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0d9db6f2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0d9db6f2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0d9db6f2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0d9db6f2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0d9db6f2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0d9db6f2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geeksforgeeks.org/vectorempty-vectorsize-c-stl/" TargetMode="External"/><Relationship Id="rId4" Type="http://schemas.openxmlformats.org/officeDocument/2006/relationships/hyperlink" Target="https://www.geeksforgeeks.org/vector-max_size-function-in-c-stl/" TargetMode="External"/><Relationship Id="rId9" Type="http://schemas.openxmlformats.org/officeDocument/2006/relationships/hyperlink" Target="https://www.geeksforgeeks.org/using-stdvectorreserve-whenever-possible/" TargetMode="External"/><Relationship Id="rId5" Type="http://schemas.openxmlformats.org/officeDocument/2006/relationships/hyperlink" Target="https://www.geeksforgeeks.org/vector-capacity-function-in-c-stl/" TargetMode="External"/><Relationship Id="rId6" Type="http://schemas.openxmlformats.org/officeDocument/2006/relationships/hyperlink" Target="https://www.geeksforgeeks.org/vector-resize-c-stl/" TargetMode="External"/><Relationship Id="rId7" Type="http://schemas.openxmlformats.org/officeDocument/2006/relationships/hyperlink" Target="https://www.geeksforgeeks.org/vectorempty-vectorsize-c-stl/" TargetMode="External"/><Relationship Id="rId8" Type="http://schemas.openxmlformats.org/officeDocument/2006/relationships/hyperlink" Target="https://www.geeksforgeeks.org/vector-shrink_to_fit-function-in-c-st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geeksforgeeks.org/vector-in-cpp-stl/" TargetMode="External"/><Relationship Id="rId4" Type="http://schemas.openxmlformats.org/officeDocument/2006/relationships/hyperlink" Target="https://leetcode.com/discuss/study-guide/4039616/C%2B%2B-Vecto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3790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Struktur Data Dasar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2"/>
          <p:cNvPicPr preferRelativeResize="0"/>
          <p:nvPr/>
        </p:nvPicPr>
        <p:blipFill>
          <a:blip r:embed="rId3">
            <a:alphaModFix/>
          </a:blip>
          <a:stretch>
            <a:fillRect/>
          </a:stretch>
        </p:blipFill>
        <p:spPr>
          <a:xfrm>
            <a:off x="425225" y="1036962"/>
            <a:ext cx="8514675" cy="3069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chemeClr val="dk2"/>
                </a:solidFill>
              </a:rPr>
              <a:t>Iterators</a:t>
            </a:r>
            <a:endParaRPr/>
          </a:p>
        </p:txBody>
      </p:sp>
      <p:sp>
        <p:nvSpPr>
          <p:cNvPr id="111" name="Google Shape;111;p23"/>
          <p:cNvSpPr txBox="1"/>
          <p:nvPr>
            <p:ph idx="1" type="body"/>
          </p:nvPr>
        </p:nvSpPr>
        <p:spPr>
          <a:xfrm>
            <a:off x="311700" y="764600"/>
            <a:ext cx="8520600" cy="41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605"/>
              <a:buFont typeface="Arial"/>
              <a:buNone/>
            </a:pPr>
            <a:r>
              <a:t/>
            </a:r>
            <a:endParaRPr sz="1190"/>
          </a:p>
          <a:p>
            <a:pPr indent="0" lvl="0" marL="0" rtl="0" algn="l">
              <a:spcBef>
                <a:spcPts val="1200"/>
              </a:spcBef>
              <a:spcAft>
                <a:spcPts val="0"/>
              </a:spcAft>
              <a:buClr>
                <a:schemeClr val="dk1"/>
              </a:buClr>
              <a:buSzPts val="605"/>
              <a:buFont typeface="Arial"/>
              <a:buNone/>
            </a:pPr>
            <a:r>
              <a:rPr b="1" lang="en" sz="1190"/>
              <a:t>begin() </a:t>
            </a:r>
            <a:r>
              <a:rPr lang="en" sz="1190"/>
              <a:t>– Returns an iterator pointing to the first element in the vector</a:t>
            </a:r>
            <a:endParaRPr sz="1190"/>
          </a:p>
          <a:p>
            <a:pPr indent="0" lvl="0" marL="0" rtl="0" algn="l">
              <a:spcBef>
                <a:spcPts val="1200"/>
              </a:spcBef>
              <a:spcAft>
                <a:spcPts val="0"/>
              </a:spcAft>
              <a:buClr>
                <a:schemeClr val="dk1"/>
              </a:buClr>
              <a:buSzPts val="605"/>
              <a:buFont typeface="Arial"/>
              <a:buNone/>
            </a:pPr>
            <a:r>
              <a:rPr b="1" lang="en" sz="1190"/>
              <a:t>end() </a:t>
            </a:r>
            <a:r>
              <a:rPr lang="en" sz="1190"/>
              <a:t>– Returns an iterator pointing to the theoretical element that follows the last element in the vector</a:t>
            </a:r>
            <a:endParaRPr sz="1190"/>
          </a:p>
          <a:p>
            <a:pPr indent="0" lvl="0" marL="0" rtl="0" algn="l">
              <a:spcBef>
                <a:spcPts val="1200"/>
              </a:spcBef>
              <a:spcAft>
                <a:spcPts val="0"/>
              </a:spcAft>
              <a:buClr>
                <a:schemeClr val="dk1"/>
              </a:buClr>
              <a:buSzPts val="605"/>
              <a:buFont typeface="Arial"/>
              <a:buNone/>
            </a:pPr>
            <a:r>
              <a:rPr b="1" lang="en" sz="1190"/>
              <a:t>rbegin() </a:t>
            </a:r>
            <a:r>
              <a:rPr lang="en" sz="1190"/>
              <a:t>– Returns a reverse iterator pointing to the last element in the vector (reverse beginning). It moves from last to first element</a:t>
            </a:r>
            <a:endParaRPr sz="1190"/>
          </a:p>
          <a:p>
            <a:pPr indent="0" lvl="0" marL="0" rtl="0" algn="l">
              <a:spcBef>
                <a:spcPts val="1200"/>
              </a:spcBef>
              <a:spcAft>
                <a:spcPts val="0"/>
              </a:spcAft>
              <a:buClr>
                <a:schemeClr val="dk1"/>
              </a:buClr>
              <a:buSzPts val="605"/>
              <a:buFont typeface="Arial"/>
              <a:buNone/>
            </a:pPr>
            <a:r>
              <a:rPr b="1" lang="en" sz="1190"/>
              <a:t>rend()</a:t>
            </a:r>
            <a:r>
              <a:rPr lang="en" sz="1190"/>
              <a:t> – Returns a reverse iterator pointing to the theoretical element preceding the first element in the vector (considered as reverse end)</a:t>
            </a:r>
            <a:endParaRPr sz="1190"/>
          </a:p>
          <a:p>
            <a:pPr indent="0" lvl="0" marL="0" rtl="0" algn="l">
              <a:spcBef>
                <a:spcPts val="1200"/>
              </a:spcBef>
              <a:spcAft>
                <a:spcPts val="0"/>
              </a:spcAft>
              <a:buClr>
                <a:schemeClr val="dk1"/>
              </a:buClr>
              <a:buSzPts val="605"/>
              <a:buFont typeface="Arial"/>
              <a:buNone/>
            </a:pPr>
            <a:r>
              <a:rPr b="1" lang="en" sz="1190"/>
              <a:t>cbegin()</a:t>
            </a:r>
            <a:r>
              <a:rPr lang="en" sz="1190"/>
              <a:t> – Returns a constant iterator pointing to the first element in the vector.</a:t>
            </a:r>
            <a:endParaRPr sz="1190"/>
          </a:p>
          <a:p>
            <a:pPr indent="0" lvl="0" marL="0" rtl="0" algn="l">
              <a:spcBef>
                <a:spcPts val="1200"/>
              </a:spcBef>
              <a:spcAft>
                <a:spcPts val="0"/>
              </a:spcAft>
              <a:buClr>
                <a:schemeClr val="dk1"/>
              </a:buClr>
              <a:buSzPts val="605"/>
              <a:buFont typeface="Arial"/>
              <a:buNone/>
            </a:pPr>
            <a:r>
              <a:rPr b="1" lang="en" sz="1190"/>
              <a:t>cend() </a:t>
            </a:r>
            <a:r>
              <a:rPr lang="en" sz="1190"/>
              <a:t>– Returns a constant iterator pointing to the theoretical element that follows the last element in the vector.</a:t>
            </a:r>
            <a:endParaRPr sz="1190"/>
          </a:p>
          <a:p>
            <a:pPr indent="0" lvl="0" marL="0" rtl="0" algn="l">
              <a:spcBef>
                <a:spcPts val="1200"/>
              </a:spcBef>
              <a:spcAft>
                <a:spcPts val="0"/>
              </a:spcAft>
              <a:buClr>
                <a:schemeClr val="dk1"/>
              </a:buClr>
              <a:buSzPts val="605"/>
              <a:buFont typeface="Arial"/>
              <a:buNone/>
            </a:pPr>
            <a:r>
              <a:rPr b="1" lang="en" sz="1190"/>
              <a:t>crbegin()</a:t>
            </a:r>
            <a:r>
              <a:rPr lang="en" sz="1190"/>
              <a:t> – Returns a constant reverse iterator pointing to the last element in the vector (reverse beginning). It moves from last to first element</a:t>
            </a:r>
            <a:endParaRPr sz="1190"/>
          </a:p>
          <a:p>
            <a:pPr indent="0" lvl="0" marL="0" rtl="0" algn="l">
              <a:spcBef>
                <a:spcPts val="1200"/>
              </a:spcBef>
              <a:spcAft>
                <a:spcPts val="0"/>
              </a:spcAft>
              <a:buClr>
                <a:schemeClr val="dk1"/>
              </a:buClr>
              <a:buSzPts val="605"/>
              <a:buFont typeface="Arial"/>
              <a:buNone/>
            </a:pPr>
            <a:r>
              <a:rPr b="1" lang="en" sz="1190"/>
              <a:t>crend()</a:t>
            </a:r>
            <a:r>
              <a:rPr lang="en" sz="1190"/>
              <a:t> – Returns a constant reverse iterator pointing to the theoretical element preceding the first element in the vector (considered as reverse end)</a:t>
            </a:r>
            <a:endParaRPr sz="1190"/>
          </a:p>
          <a:p>
            <a:pPr indent="0" lvl="0" marL="0" rtl="0" algn="l">
              <a:spcBef>
                <a:spcPts val="1200"/>
              </a:spcBef>
              <a:spcAft>
                <a:spcPts val="1200"/>
              </a:spcAft>
              <a:buSzPts val="605"/>
              <a:buNone/>
            </a:pPr>
            <a:r>
              <a:t/>
            </a:r>
            <a:endParaRPr sz="989"/>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1417"/>
        </a:solidFill>
      </p:bgPr>
    </p:bg>
    <p:spTree>
      <p:nvGrpSpPr>
        <p:cNvPr id="115" name="Shape 115"/>
        <p:cNvGrpSpPr/>
        <p:nvPr/>
      </p:nvGrpSpPr>
      <p:grpSpPr>
        <a:xfrm>
          <a:off x="0" y="0"/>
          <a:ext cx="0" cy="0"/>
          <a:chOff x="0" y="0"/>
          <a:chExt cx="0" cy="0"/>
        </a:xfrm>
      </p:grpSpPr>
      <p:sp>
        <p:nvSpPr>
          <p:cNvPr id="116" name="Google Shape;116;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1800"/>
              </a:spcAft>
              <a:buClr>
                <a:schemeClr val="dk1"/>
              </a:buClr>
              <a:buSzPts val="1100"/>
              <a:buFont typeface="Arial"/>
              <a:buNone/>
            </a:pPr>
            <a:r>
              <a:rPr b="1" lang="en" sz="1400">
                <a:solidFill>
                  <a:srgbClr val="FFFFFF"/>
                </a:solidFill>
                <a:highlight>
                  <a:srgbClr val="131417"/>
                </a:highlight>
                <a:latin typeface="Nunito"/>
                <a:ea typeface="Nunito"/>
                <a:cs typeface="Nunito"/>
                <a:sym typeface="Nunito"/>
              </a:rPr>
              <a:t>Capacity</a:t>
            </a:r>
            <a:endParaRPr/>
          </a:p>
        </p:txBody>
      </p:sp>
      <p:sp>
        <p:nvSpPr>
          <p:cNvPr id="117" name="Google Shape;117;p24"/>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800"/>
              </a:spcBef>
              <a:spcAft>
                <a:spcPts val="0"/>
              </a:spcAft>
              <a:buClr>
                <a:schemeClr val="dk1"/>
              </a:buClr>
              <a:buSzPts val="1018"/>
              <a:buFont typeface="Arial"/>
              <a:buNone/>
            </a:pPr>
            <a:r>
              <a:t/>
            </a:r>
            <a:endParaRPr b="1" sz="1695">
              <a:solidFill>
                <a:srgbClr val="FFFFFF"/>
              </a:solidFill>
              <a:highlight>
                <a:srgbClr val="131417"/>
              </a:highlight>
              <a:latin typeface="Nunito"/>
              <a:ea typeface="Nunito"/>
              <a:cs typeface="Nunito"/>
              <a:sym typeface="Nunito"/>
            </a:endParaRPr>
          </a:p>
          <a:p>
            <a:pPr indent="-330358" lvl="0" marL="685800" rtl="0" algn="l">
              <a:lnSpc>
                <a:spcPct val="138000"/>
              </a:lnSpc>
              <a:spcBef>
                <a:spcPts val="1800"/>
              </a:spcBef>
              <a:spcAft>
                <a:spcPts val="0"/>
              </a:spcAft>
              <a:buClr>
                <a:srgbClr val="FFFFFF"/>
              </a:buClr>
              <a:buSzPts val="1603"/>
              <a:buFont typeface="Nunito"/>
              <a:buAutoNum type="arabicPeriod"/>
            </a:pPr>
            <a:r>
              <a:rPr lang="en" sz="1602" u="sng">
                <a:solidFill>
                  <a:schemeClr val="hlink"/>
                </a:solidFill>
                <a:highlight>
                  <a:srgbClr val="131417"/>
                </a:highlight>
                <a:latin typeface="Nunito"/>
                <a:ea typeface="Nunito"/>
                <a:cs typeface="Nunito"/>
                <a:sym typeface="Nunito"/>
                <a:hlinkClick r:id="rId3"/>
              </a:rPr>
              <a:t>size()</a:t>
            </a:r>
            <a:r>
              <a:rPr lang="en" sz="1602">
                <a:solidFill>
                  <a:srgbClr val="FFFFFF"/>
                </a:solidFill>
                <a:highlight>
                  <a:srgbClr val="131417"/>
                </a:highlight>
                <a:latin typeface="Nunito"/>
                <a:ea typeface="Nunito"/>
                <a:cs typeface="Nunito"/>
                <a:sym typeface="Nunito"/>
              </a:rPr>
              <a:t> – Returns the number of elements in the vector.</a:t>
            </a:r>
            <a:endParaRPr sz="1602">
              <a:solidFill>
                <a:srgbClr val="FFFFFF"/>
              </a:solidFill>
              <a:highlight>
                <a:srgbClr val="131417"/>
              </a:highlight>
              <a:latin typeface="Nunito"/>
              <a:ea typeface="Nunito"/>
              <a:cs typeface="Nunito"/>
              <a:sym typeface="Nunito"/>
            </a:endParaRPr>
          </a:p>
          <a:p>
            <a:pPr indent="-330358" lvl="0" marL="685800" rtl="0" algn="l">
              <a:lnSpc>
                <a:spcPct val="138000"/>
              </a:lnSpc>
              <a:spcBef>
                <a:spcPts val="0"/>
              </a:spcBef>
              <a:spcAft>
                <a:spcPts val="0"/>
              </a:spcAft>
              <a:buClr>
                <a:srgbClr val="FFFFFF"/>
              </a:buClr>
              <a:buSzPts val="1603"/>
              <a:buFont typeface="Nunito"/>
              <a:buAutoNum type="arabicPeriod"/>
            </a:pPr>
            <a:r>
              <a:rPr lang="en" sz="1602" u="sng">
                <a:solidFill>
                  <a:schemeClr val="hlink"/>
                </a:solidFill>
                <a:highlight>
                  <a:srgbClr val="131417"/>
                </a:highlight>
                <a:latin typeface="Nunito"/>
                <a:ea typeface="Nunito"/>
                <a:cs typeface="Nunito"/>
                <a:sym typeface="Nunito"/>
                <a:hlinkClick r:id="rId4"/>
              </a:rPr>
              <a:t>max_size()</a:t>
            </a:r>
            <a:r>
              <a:rPr lang="en" sz="1602">
                <a:solidFill>
                  <a:srgbClr val="FFFFFF"/>
                </a:solidFill>
                <a:highlight>
                  <a:srgbClr val="131417"/>
                </a:highlight>
                <a:latin typeface="Nunito"/>
                <a:ea typeface="Nunito"/>
                <a:cs typeface="Nunito"/>
                <a:sym typeface="Nunito"/>
              </a:rPr>
              <a:t> – Returns the maximum number of elements that the vector can hold.</a:t>
            </a:r>
            <a:endParaRPr sz="1602">
              <a:solidFill>
                <a:srgbClr val="FFFFFF"/>
              </a:solidFill>
              <a:highlight>
                <a:srgbClr val="131417"/>
              </a:highlight>
              <a:latin typeface="Nunito"/>
              <a:ea typeface="Nunito"/>
              <a:cs typeface="Nunito"/>
              <a:sym typeface="Nunito"/>
            </a:endParaRPr>
          </a:p>
          <a:p>
            <a:pPr indent="-330358" lvl="0" marL="685800" rtl="0" algn="l">
              <a:lnSpc>
                <a:spcPct val="138000"/>
              </a:lnSpc>
              <a:spcBef>
                <a:spcPts val="0"/>
              </a:spcBef>
              <a:spcAft>
                <a:spcPts val="0"/>
              </a:spcAft>
              <a:buClr>
                <a:srgbClr val="FFFFFF"/>
              </a:buClr>
              <a:buSzPts val="1603"/>
              <a:buFont typeface="Nunito"/>
              <a:buAutoNum type="arabicPeriod"/>
            </a:pPr>
            <a:r>
              <a:rPr lang="en" sz="1602" u="sng">
                <a:solidFill>
                  <a:schemeClr val="hlink"/>
                </a:solidFill>
                <a:highlight>
                  <a:srgbClr val="131417"/>
                </a:highlight>
                <a:latin typeface="Nunito"/>
                <a:ea typeface="Nunito"/>
                <a:cs typeface="Nunito"/>
                <a:sym typeface="Nunito"/>
                <a:hlinkClick r:id="rId5"/>
              </a:rPr>
              <a:t>capacity()</a:t>
            </a:r>
            <a:r>
              <a:rPr lang="en" sz="1602">
                <a:solidFill>
                  <a:srgbClr val="FFFFFF"/>
                </a:solidFill>
                <a:highlight>
                  <a:srgbClr val="131417"/>
                </a:highlight>
                <a:latin typeface="Nunito"/>
                <a:ea typeface="Nunito"/>
                <a:cs typeface="Nunito"/>
                <a:sym typeface="Nunito"/>
              </a:rPr>
              <a:t> – Returns the size of the storage space currently allocated to the vector expressed as number of elements.</a:t>
            </a:r>
            <a:endParaRPr sz="1602">
              <a:solidFill>
                <a:srgbClr val="FFFFFF"/>
              </a:solidFill>
              <a:highlight>
                <a:srgbClr val="131417"/>
              </a:highlight>
              <a:latin typeface="Nunito"/>
              <a:ea typeface="Nunito"/>
              <a:cs typeface="Nunito"/>
              <a:sym typeface="Nunito"/>
            </a:endParaRPr>
          </a:p>
          <a:p>
            <a:pPr indent="-330358" lvl="0" marL="685800" rtl="0" algn="l">
              <a:lnSpc>
                <a:spcPct val="138000"/>
              </a:lnSpc>
              <a:spcBef>
                <a:spcPts val="0"/>
              </a:spcBef>
              <a:spcAft>
                <a:spcPts val="0"/>
              </a:spcAft>
              <a:buClr>
                <a:srgbClr val="FFFFFF"/>
              </a:buClr>
              <a:buSzPts val="1603"/>
              <a:buFont typeface="Nunito"/>
              <a:buAutoNum type="arabicPeriod"/>
            </a:pPr>
            <a:r>
              <a:rPr lang="en" sz="1602" u="sng">
                <a:solidFill>
                  <a:schemeClr val="hlink"/>
                </a:solidFill>
                <a:highlight>
                  <a:srgbClr val="131417"/>
                </a:highlight>
                <a:latin typeface="Nunito"/>
                <a:ea typeface="Nunito"/>
                <a:cs typeface="Nunito"/>
                <a:sym typeface="Nunito"/>
                <a:hlinkClick r:id="rId6"/>
              </a:rPr>
              <a:t>resize(n)</a:t>
            </a:r>
            <a:r>
              <a:rPr lang="en" sz="1602">
                <a:solidFill>
                  <a:srgbClr val="FFFFFF"/>
                </a:solidFill>
                <a:highlight>
                  <a:srgbClr val="131417"/>
                </a:highlight>
                <a:latin typeface="Nunito"/>
                <a:ea typeface="Nunito"/>
                <a:cs typeface="Nunito"/>
                <a:sym typeface="Nunito"/>
              </a:rPr>
              <a:t> – Resizes the container so that it contains ‘n’ elements.</a:t>
            </a:r>
            <a:endParaRPr sz="1602">
              <a:solidFill>
                <a:srgbClr val="FFFFFF"/>
              </a:solidFill>
              <a:highlight>
                <a:srgbClr val="131417"/>
              </a:highlight>
              <a:latin typeface="Nunito"/>
              <a:ea typeface="Nunito"/>
              <a:cs typeface="Nunito"/>
              <a:sym typeface="Nunito"/>
            </a:endParaRPr>
          </a:p>
          <a:p>
            <a:pPr indent="-330358" lvl="0" marL="685800" rtl="0" algn="l">
              <a:lnSpc>
                <a:spcPct val="138000"/>
              </a:lnSpc>
              <a:spcBef>
                <a:spcPts val="0"/>
              </a:spcBef>
              <a:spcAft>
                <a:spcPts val="0"/>
              </a:spcAft>
              <a:buClr>
                <a:srgbClr val="FFFFFF"/>
              </a:buClr>
              <a:buSzPts val="1603"/>
              <a:buFont typeface="Nunito"/>
              <a:buAutoNum type="arabicPeriod"/>
            </a:pPr>
            <a:r>
              <a:rPr lang="en" sz="1602" u="sng">
                <a:solidFill>
                  <a:schemeClr val="hlink"/>
                </a:solidFill>
                <a:highlight>
                  <a:srgbClr val="131417"/>
                </a:highlight>
                <a:latin typeface="Nunito"/>
                <a:ea typeface="Nunito"/>
                <a:cs typeface="Nunito"/>
                <a:sym typeface="Nunito"/>
                <a:hlinkClick r:id="rId7"/>
              </a:rPr>
              <a:t>empty()</a:t>
            </a:r>
            <a:r>
              <a:rPr lang="en" sz="1602">
                <a:solidFill>
                  <a:srgbClr val="FFFFFF"/>
                </a:solidFill>
                <a:highlight>
                  <a:srgbClr val="131417"/>
                </a:highlight>
                <a:latin typeface="Nunito"/>
                <a:ea typeface="Nunito"/>
                <a:cs typeface="Nunito"/>
                <a:sym typeface="Nunito"/>
              </a:rPr>
              <a:t> – Returns whether the container is empty.</a:t>
            </a:r>
            <a:endParaRPr sz="1602">
              <a:solidFill>
                <a:srgbClr val="FFFFFF"/>
              </a:solidFill>
              <a:highlight>
                <a:srgbClr val="131417"/>
              </a:highlight>
              <a:latin typeface="Nunito"/>
              <a:ea typeface="Nunito"/>
              <a:cs typeface="Nunito"/>
              <a:sym typeface="Nunito"/>
            </a:endParaRPr>
          </a:p>
          <a:p>
            <a:pPr indent="-330358" lvl="0" marL="685800" rtl="0" algn="l">
              <a:lnSpc>
                <a:spcPct val="138000"/>
              </a:lnSpc>
              <a:spcBef>
                <a:spcPts val="0"/>
              </a:spcBef>
              <a:spcAft>
                <a:spcPts val="0"/>
              </a:spcAft>
              <a:buClr>
                <a:srgbClr val="FFFFFF"/>
              </a:buClr>
              <a:buSzPts val="1603"/>
              <a:buFont typeface="Nunito"/>
              <a:buAutoNum type="arabicPeriod"/>
            </a:pPr>
            <a:r>
              <a:rPr lang="en" sz="1602" u="sng">
                <a:solidFill>
                  <a:schemeClr val="hlink"/>
                </a:solidFill>
                <a:highlight>
                  <a:srgbClr val="131417"/>
                </a:highlight>
                <a:latin typeface="Nunito"/>
                <a:ea typeface="Nunito"/>
                <a:cs typeface="Nunito"/>
                <a:sym typeface="Nunito"/>
                <a:hlinkClick r:id="rId8"/>
              </a:rPr>
              <a:t>shrink_to_fit()</a:t>
            </a:r>
            <a:r>
              <a:rPr lang="en" sz="1602">
                <a:solidFill>
                  <a:srgbClr val="FFFFFF"/>
                </a:solidFill>
                <a:highlight>
                  <a:srgbClr val="131417"/>
                </a:highlight>
                <a:latin typeface="Nunito"/>
                <a:ea typeface="Nunito"/>
                <a:cs typeface="Nunito"/>
                <a:sym typeface="Nunito"/>
              </a:rPr>
              <a:t> – Reduces the capacity of the container to fit its size and destroys all elements beyond the capacity.</a:t>
            </a:r>
            <a:endParaRPr sz="1602">
              <a:solidFill>
                <a:srgbClr val="FFFFFF"/>
              </a:solidFill>
              <a:highlight>
                <a:srgbClr val="131417"/>
              </a:highlight>
              <a:latin typeface="Nunito"/>
              <a:ea typeface="Nunito"/>
              <a:cs typeface="Nunito"/>
              <a:sym typeface="Nunito"/>
            </a:endParaRPr>
          </a:p>
          <a:p>
            <a:pPr indent="-330358" lvl="0" marL="685800" rtl="0" algn="l">
              <a:lnSpc>
                <a:spcPct val="138000"/>
              </a:lnSpc>
              <a:spcBef>
                <a:spcPts val="0"/>
              </a:spcBef>
              <a:spcAft>
                <a:spcPts val="0"/>
              </a:spcAft>
              <a:buClr>
                <a:srgbClr val="FFFFFF"/>
              </a:buClr>
              <a:buSzPts val="1603"/>
              <a:buFont typeface="Nunito"/>
              <a:buAutoNum type="arabicPeriod"/>
            </a:pPr>
            <a:r>
              <a:rPr lang="en" sz="1602" u="sng">
                <a:solidFill>
                  <a:schemeClr val="hlink"/>
                </a:solidFill>
                <a:highlight>
                  <a:srgbClr val="131417"/>
                </a:highlight>
                <a:latin typeface="Nunito"/>
                <a:ea typeface="Nunito"/>
                <a:cs typeface="Nunito"/>
                <a:sym typeface="Nunito"/>
                <a:hlinkClick r:id="rId9"/>
              </a:rPr>
              <a:t>reserve() </a:t>
            </a:r>
            <a:r>
              <a:rPr lang="en" sz="1602">
                <a:solidFill>
                  <a:srgbClr val="FFFFFF"/>
                </a:solidFill>
                <a:highlight>
                  <a:srgbClr val="131417"/>
                </a:highlight>
                <a:latin typeface="Nunito"/>
                <a:ea typeface="Nunito"/>
                <a:cs typeface="Nunito"/>
                <a:sym typeface="Nunito"/>
              </a:rPr>
              <a:t>– Requests that the vector capacity be at least enough to contain n elements.</a:t>
            </a:r>
            <a:endParaRPr sz="1602">
              <a:solidFill>
                <a:srgbClr val="FFFFFF"/>
              </a:solidFill>
              <a:highlight>
                <a:srgbClr val="131417"/>
              </a:highlight>
              <a:latin typeface="Nunito"/>
              <a:ea typeface="Nunito"/>
              <a:cs typeface="Nunito"/>
              <a:sym typeface="Nunito"/>
            </a:endParaRPr>
          </a:p>
          <a:p>
            <a:pPr indent="0" lvl="0" marL="0" rtl="0" algn="l">
              <a:lnSpc>
                <a:spcPct val="95000"/>
              </a:lnSpc>
              <a:spcBef>
                <a:spcPts val="1800"/>
              </a:spcBef>
              <a:spcAft>
                <a:spcPts val="1200"/>
              </a:spcAft>
              <a:buSzPts val="1018"/>
              <a:buNone/>
            </a:pPr>
            <a:r>
              <a:t/>
            </a:r>
            <a:endParaRPr sz="2065"/>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00E"/>
        </a:solidFill>
      </p:bgPr>
    </p:bg>
    <p:spTree>
      <p:nvGrpSpPr>
        <p:cNvPr id="121" name="Shape 121"/>
        <p:cNvGrpSpPr/>
        <p:nvPr/>
      </p:nvGrpSpPr>
      <p:grpSpPr>
        <a:xfrm>
          <a:off x="0" y="0"/>
          <a:ext cx="0" cy="0"/>
          <a:chOff x="0" y="0"/>
          <a:chExt cx="0" cy="0"/>
        </a:xfrm>
      </p:grpSpPr>
      <p:sp>
        <p:nvSpPr>
          <p:cNvPr id="122" name="Google Shape;122;p25"/>
          <p:cNvSpPr txBox="1"/>
          <p:nvPr>
            <p:ph idx="1" type="body"/>
          </p:nvPr>
        </p:nvSpPr>
        <p:spPr>
          <a:xfrm>
            <a:off x="311700" y="248775"/>
            <a:ext cx="8520600" cy="4320000"/>
          </a:xfrm>
          <a:prstGeom prst="rect">
            <a:avLst/>
          </a:prstGeom>
          <a:solidFill>
            <a:srgbClr val="272822"/>
          </a:solidFill>
        </p:spPr>
        <p:txBody>
          <a:bodyPr anchorCtr="0" anchor="t" bIns="91425" lIns="91425" spcFirstLastPara="1" rIns="91425" wrap="square" tIns="91425">
            <a:noAutofit/>
          </a:bodyPr>
          <a:lstStyle/>
          <a:p>
            <a:pPr indent="0" lvl="0" marL="0" marR="139700" rtl="0" algn="l">
              <a:lnSpc>
                <a:spcPct val="100000"/>
              </a:lnSpc>
              <a:spcBef>
                <a:spcPts val="0"/>
              </a:spcBef>
              <a:spcAft>
                <a:spcPts val="0"/>
              </a:spcAft>
              <a:buClr>
                <a:schemeClr val="dk1"/>
              </a:buClr>
              <a:buSzPts val="852"/>
              <a:buFont typeface="Arial"/>
              <a:buNone/>
            </a:pPr>
            <a:r>
              <a:rPr lang="en" sz="952">
                <a:solidFill>
                  <a:srgbClr val="F8F8F2"/>
                </a:solidFill>
                <a:highlight>
                  <a:srgbClr val="272822"/>
                </a:highlight>
                <a:latin typeface="Courier New"/>
                <a:ea typeface="Courier New"/>
                <a:cs typeface="Courier New"/>
                <a:sym typeface="Courier New"/>
              </a:rPr>
              <a:t>#include &lt;iostream&gt;</a:t>
            </a:r>
            <a:endParaRPr sz="952">
              <a:solidFill>
                <a:srgbClr val="F8F8F2"/>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8F8F2"/>
                </a:solidFill>
                <a:highlight>
                  <a:srgbClr val="272822"/>
                </a:highlight>
                <a:latin typeface="Courier New"/>
                <a:ea typeface="Courier New"/>
                <a:cs typeface="Courier New"/>
                <a:sym typeface="Courier New"/>
              </a:rPr>
              <a:t>#include &lt;vector&gt;</a:t>
            </a:r>
            <a:endParaRPr sz="952">
              <a:solidFill>
                <a:srgbClr val="F8F8F2"/>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FFFFF"/>
                </a:solidFill>
                <a:highlight>
                  <a:srgbClr val="272822"/>
                </a:highlight>
                <a:latin typeface="Courier New"/>
                <a:ea typeface="Courier New"/>
                <a:cs typeface="Courier New"/>
                <a:sym typeface="Courier New"/>
              </a:rPr>
              <a:t>  </a:t>
            </a:r>
            <a:endParaRPr sz="952">
              <a:solidFill>
                <a:srgbClr val="FFFFFF"/>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b="1" lang="en" sz="952">
                <a:solidFill>
                  <a:srgbClr val="F92672"/>
                </a:solidFill>
                <a:highlight>
                  <a:srgbClr val="272822"/>
                </a:highlight>
                <a:latin typeface="Courier New"/>
                <a:ea typeface="Courier New"/>
                <a:cs typeface="Courier New"/>
                <a:sym typeface="Courier New"/>
              </a:rPr>
              <a:t>using</a:t>
            </a:r>
            <a:r>
              <a:rPr lang="en" sz="952">
                <a:solidFill>
                  <a:srgbClr val="FFFFFF"/>
                </a:solidFill>
                <a:highlight>
                  <a:srgbClr val="272822"/>
                </a:highlight>
                <a:latin typeface="Courier New"/>
                <a:ea typeface="Courier New"/>
                <a:cs typeface="Courier New"/>
                <a:sym typeface="Courier New"/>
              </a:rPr>
              <a:t> </a:t>
            </a:r>
            <a:r>
              <a:rPr b="1" lang="en" sz="952">
                <a:solidFill>
                  <a:srgbClr val="F92672"/>
                </a:solidFill>
                <a:highlight>
                  <a:srgbClr val="272822"/>
                </a:highlight>
                <a:latin typeface="Courier New"/>
                <a:ea typeface="Courier New"/>
                <a:cs typeface="Courier New"/>
                <a:sym typeface="Courier New"/>
              </a:rPr>
              <a:t>namespace</a:t>
            </a:r>
            <a:r>
              <a:rPr lang="en" sz="952">
                <a:solidFill>
                  <a:srgbClr val="FFFFFF"/>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std;</a:t>
            </a:r>
            <a:endParaRPr sz="952">
              <a:solidFill>
                <a:srgbClr val="F8F8F2"/>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FFFFF"/>
                </a:solidFill>
                <a:highlight>
                  <a:srgbClr val="272822"/>
                </a:highlight>
                <a:latin typeface="Courier New"/>
                <a:ea typeface="Courier New"/>
                <a:cs typeface="Courier New"/>
                <a:sym typeface="Courier New"/>
              </a:rPr>
              <a:t>  </a:t>
            </a:r>
            <a:endParaRPr sz="952">
              <a:solidFill>
                <a:srgbClr val="FFFFFF"/>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b="1" lang="en" sz="952">
                <a:solidFill>
                  <a:srgbClr val="66D9EF"/>
                </a:solidFill>
                <a:highlight>
                  <a:srgbClr val="272822"/>
                </a:highlight>
                <a:latin typeface="Courier New"/>
                <a:ea typeface="Courier New"/>
                <a:cs typeface="Courier New"/>
                <a:sym typeface="Courier New"/>
              </a:rPr>
              <a:t>int</a:t>
            </a:r>
            <a:r>
              <a:rPr lang="en" sz="952">
                <a:solidFill>
                  <a:srgbClr val="FFFFFF"/>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main()</a:t>
            </a:r>
            <a:endParaRPr sz="952">
              <a:solidFill>
                <a:srgbClr val="F8F8F2"/>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8F8F2"/>
                </a:solidFill>
                <a:highlight>
                  <a:srgbClr val="272822"/>
                </a:highlight>
                <a:latin typeface="Courier New"/>
                <a:ea typeface="Courier New"/>
                <a:cs typeface="Courier New"/>
                <a:sym typeface="Courier New"/>
              </a:rPr>
              <a:t>{</a:t>
            </a:r>
            <a:endParaRPr sz="952">
              <a:solidFill>
                <a:srgbClr val="F8F8F2"/>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FFFFF"/>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vector&lt;</a:t>
            </a:r>
            <a:r>
              <a:rPr b="1" lang="en" sz="952">
                <a:solidFill>
                  <a:srgbClr val="66D9EF"/>
                </a:solidFill>
                <a:highlight>
                  <a:srgbClr val="272822"/>
                </a:highlight>
                <a:latin typeface="Courier New"/>
                <a:ea typeface="Courier New"/>
                <a:cs typeface="Courier New"/>
                <a:sym typeface="Courier New"/>
              </a:rPr>
              <a:t>int</a:t>
            </a:r>
            <a:r>
              <a:rPr lang="en" sz="952">
                <a:solidFill>
                  <a:srgbClr val="F8F8F2"/>
                </a:solidFill>
                <a:highlight>
                  <a:srgbClr val="272822"/>
                </a:highlight>
                <a:latin typeface="Courier New"/>
                <a:ea typeface="Courier New"/>
                <a:cs typeface="Courier New"/>
                <a:sym typeface="Courier New"/>
              </a:rPr>
              <a:t>&gt; g1;</a:t>
            </a:r>
            <a:endParaRPr sz="952">
              <a:solidFill>
                <a:srgbClr val="F8F8F2"/>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FFFFF"/>
                </a:solidFill>
                <a:highlight>
                  <a:srgbClr val="272822"/>
                </a:highlight>
                <a:latin typeface="Courier New"/>
                <a:ea typeface="Courier New"/>
                <a:cs typeface="Courier New"/>
                <a:sym typeface="Courier New"/>
              </a:rPr>
              <a:t>  </a:t>
            </a:r>
            <a:endParaRPr sz="952">
              <a:solidFill>
                <a:srgbClr val="FFFFFF"/>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FFFFF"/>
                </a:solidFill>
                <a:highlight>
                  <a:srgbClr val="272822"/>
                </a:highlight>
                <a:latin typeface="Courier New"/>
                <a:ea typeface="Courier New"/>
                <a:cs typeface="Courier New"/>
                <a:sym typeface="Courier New"/>
              </a:rPr>
              <a:t>    </a:t>
            </a:r>
            <a:r>
              <a:rPr b="1" lang="en" sz="952">
                <a:solidFill>
                  <a:srgbClr val="F92672"/>
                </a:solidFill>
                <a:highlight>
                  <a:srgbClr val="272822"/>
                </a:highlight>
                <a:latin typeface="Courier New"/>
                <a:ea typeface="Courier New"/>
                <a:cs typeface="Courier New"/>
                <a:sym typeface="Courier New"/>
              </a:rPr>
              <a:t>for</a:t>
            </a:r>
            <a:r>
              <a:rPr lang="en" sz="952">
                <a:solidFill>
                  <a:srgbClr val="FFFFFF"/>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a:t>
            </a:r>
            <a:r>
              <a:rPr b="1" lang="en" sz="952">
                <a:solidFill>
                  <a:srgbClr val="66D9EF"/>
                </a:solidFill>
                <a:highlight>
                  <a:srgbClr val="272822"/>
                </a:highlight>
                <a:latin typeface="Courier New"/>
                <a:ea typeface="Courier New"/>
                <a:cs typeface="Courier New"/>
                <a:sym typeface="Courier New"/>
              </a:rPr>
              <a:t>int</a:t>
            </a:r>
            <a:r>
              <a:rPr lang="en" sz="952">
                <a:solidFill>
                  <a:srgbClr val="FFFFFF"/>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i = 1; i &lt;= 5; i++)</a:t>
            </a:r>
            <a:endParaRPr sz="952">
              <a:solidFill>
                <a:srgbClr val="F8F8F2"/>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FFFFF"/>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g1.push_back(i);</a:t>
            </a:r>
            <a:endParaRPr sz="952">
              <a:solidFill>
                <a:srgbClr val="F8F8F2"/>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FFFFF"/>
                </a:solidFill>
                <a:highlight>
                  <a:srgbClr val="272822"/>
                </a:highlight>
                <a:latin typeface="Courier New"/>
                <a:ea typeface="Courier New"/>
                <a:cs typeface="Courier New"/>
                <a:sym typeface="Courier New"/>
              </a:rPr>
              <a:t>  </a:t>
            </a:r>
            <a:endParaRPr sz="952">
              <a:solidFill>
                <a:srgbClr val="FFFFFF"/>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FFFFF"/>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cout &lt;&lt; </a:t>
            </a:r>
            <a:r>
              <a:rPr lang="en" sz="952">
                <a:solidFill>
                  <a:srgbClr val="E6DB74"/>
                </a:solidFill>
                <a:highlight>
                  <a:srgbClr val="272822"/>
                </a:highlight>
                <a:latin typeface="Courier New"/>
                <a:ea typeface="Courier New"/>
                <a:cs typeface="Courier New"/>
                <a:sym typeface="Courier New"/>
              </a:rPr>
              <a:t>"Output of begin and end: "</a:t>
            </a:r>
            <a:r>
              <a:rPr lang="en" sz="952">
                <a:solidFill>
                  <a:srgbClr val="F8F8F2"/>
                </a:solidFill>
                <a:highlight>
                  <a:srgbClr val="272822"/>
                </a:highlight>
                <a:latin typeface="Courier New"/>
                <a:ea typeface="Courier New"/>
                <a:cs typeface="Courier New"/>
                <a:sym typeface="Courier New"/>
              </a:rPr>
              <a:t>;</a:t>
            </a:r>
            <a:endParaRPr sz="952">
              <a:solidFill>
                <a:srgbClr val="F8F8F2"/>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FFFFF"/>
                </a:solidFill>
                <a:highlight>
                  <a:srgbClr val="272822"/>
                </a:highlight>
                <a:latin typeface="Courier New"/>
                <a:ea typeface="Courier New"/>
                <a:cs typeface="Courier New"/>
                <a:sym typeface="Courier New"/>
              </a:rPr>
              <a:t>    </a:t>
            </a:r>
            <a:r>
              <a:rPr b="1" lang="en" sz="952">
                <a:solidFill>
                  <a:srgbClr val="F92672"/>
                </a:solidFill>
                <a:highlight>
                  <a:srgbClr val="272822"/>
                </a:highlight>
                <a:latin typeface="Courier New"/>
                <a:ea typeface="Courier New"/>
                <a:cs typeface="Courier New"/>
                <a:sym typeface="Courier New"/>
              </a:rPr>
              <a:t>for</a:t>
            </a:r>
            <a:r>
              <a:rPr lang="en" sz="952">
                <a:solidFill>
                  <a:srgbClr val="FFFFFF"/>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a:t>
            </a:r>
            <a:r>
              <a:rPr b="1" lang="en" sz="952">
                <a:solidFill>
                  <a:srgbClr val="F92672"/>
                </a:solidFill>
                <a:highlight>
                  <a:srgbClr val="272822"/>
                </a:highlight>
                <a:latin typeface="Courier New"/>
                <a:ea typeface="Courier New"/>
                <a:cs typeface="Courier New"/>
                <a:sym typeface="Courier New"/>
              </a:rPr>
              <a:t>auto</a:t>
            </a:r>
            <a:r>
              <a:rPr lang="en" sz="952">
                <a:solidFill>
                  <a:srgbClr val="FFFFFF"/>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i = g1.begin(); i != g1.end(); ++i)</a:t>
            </a:r>
            <a:endParaRPr sz="952">
              <a:solidFill>
                <a:srgbClr val="F8F8F2"/>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FFFFF"/>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cout &lt;&lt; *i &lt;&lt; </a:t>
            </a:r>
            <a:r>
              <a:rPr lang="en" sz="952">
                <a:solidFill>
                  <a:srgbClr val="E6DB74"/>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a:t>
            </a:r>
            <a:endParaRPr sz="952">
              <a:solidFill>
                <a:srgbClr val="F8F8F2"/>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FFFFF"/>
                </a:solidFill>
                <a:highlight>
                  <a:srgbClr val="272822"/>
                </a:highlight>
                <a:latin typeface="Courier New"/>
                <a:ea typeface="Courier New"/>
                <a:cs typeface="Courier New"/>
                <a:sym typeface="Courier New"/>
              </a:rPr>
              <a:t>  </a:t>
            </a:r>
            <a:endParaRPr sz="952">
              <a:solidFill>
                <a:srgbClr val="FFFFFF"/>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FFFFF"/>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cout &lt;&lt; </a:t>
            </a:r>
            <a:r>
              <a:rPr lang="en" sz="952">
                <a:solidFill>
                  <a:srgbClr val="E6DB74"/>
                </a:solidFill>
                <a:highlight>
                  <a:srgbClr val="272822"/>
                </a:highlight>
                <a:latin typeface="Courier New"/>
                <a:ea typeface="Courier New"/>
                <a:cs typeface="Courier New"/>
                <a:sym typeface="Courier New"/>
              </a:rPr>
              <a:t>"\nOutput of cbegin and cend: "</a:t>
            </a:r>
            <a:r>
              <a:rPr lang="en" sz="952">
                <a:solidFill>
                  <a:srgbClr val="F8F8F2"/>
                </a:solidFill>
                <a:highlight>
                  <a:srgbClr val="272822"/>
                </a:highlight>
                <a:latin typeface="Courier New"/>
                <a:ea typeface="Courier New"/>
                <a:cs typeface="Courier New"/>
                <a:sym typeface="Courier New"/>
              </a:rPr>
              <a:t>;</a:t>
            </a:r>
            <a:endParaRPr sz="952">
              <a:solidFill>
                <a:srgbClr val="F8F8F2"/>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FFFFF"/>
                </a:solidFill>
                <a:highlight>
                  <a:srgbClr val="272822"/>
                </a:highlight>
                <a:latin typeface="Courier New"/>
                <a:ea typeface="Courier New"/>
                <a:cs typeface="Courier New"/>
                <a:sym typeface="Courier New"/>
              </a:rPr>
              <a:t>    </a:t>
            </a:r>
            <a:r>
              <a:rPr b="1" lang="en" sz="952">
                <a:solidFill>
                  <a:srgbClr val="F92672"/>
                </a:solidFill>
                <a:highlight>
                  <a:srgbClr val="272822"/>
                </a:highlight>
                <a:latin typeface="Courier New"/>
                <a:ea typeface="Courier New"/>
                <a:cs typeface="Courier New"/>
                <a:sym typeface="Courier New"/>
              </a:rPr>
              <a:t>for</a:t>
            </a:r>
            <a:r>
              <a:rPr lang="en" sz="952">
                <a:solidFill>
                  <a:srgbClr val="FFFFFF"/>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a:t>
            </a:r>
            <a:r>
              <a:rPr b="1" lang="en" sz="952">
                <a:solidFill>
                  <a:srgbClr val="F92672"/>
                </a:solidFill>
                <a:highlight>
                  <a:srgbClr val="272822"/>
                </a:highlight>
                <a:latin typeface="Courier New"/>
                <a:ea typeface="Courier New"/>
                <a:cs typeface="Courier New"/>
                <a:sym typeface="Courier New"/>
              </a:rPr>
              <a:t>auto</a:t>
            </a:r>
            <a:r>
              <a:rPr lang="en" sz="952">
                <a:solidFill>
                  <a:srgbClr val="FFFFFF"/>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i = g1.cbegin(); i != g1.cend(); ++i)</a:t>
            </a:r>
            <a:endParaRPr sz="952">
              <a:solidFill>
                <a:srgbClr val="F8F8F2"/>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FFFFF"/>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cout &lt;&lt; *i &lt;&lt; </a:t>
            </a:r>
            <a:r>
              <a:rPr lang="en" sz="952">
                <a:solidFill>
                  <a:srgbClr val="E6DB74"/>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a:t>
            </a:r>
            <a:endParaRPr sz="952">
              <a:solidFill>
                <a:srgbClr val="F8F8F2"/>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FFFFF"/>
                </a:solidFill>
                <a:highlight>
                  <a:srgbClr val="272822"/>
                </a:highlight>
                <a:latin typeface="Courier New"/>
                <a:ea typeface="Courier New"/>
                <a:cs typeface="Courier New"/>
                <a:sym typeface="Courier New"/>
              </a:rPr>
              <a:t>  </a:t>
            </a:r>
            <a:endParaRPr sz="952">
              <a:solidFill>
                <a:srgbClr val="FFFFFF"/>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FFFFF"/>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cout &lt;&lt; </a:t>
            </a:r>
            <a:r>
              <a:rPr lang="en" sz="952">
                <a:solidFill>
                  <a:srgbClr val="E6DB74"/>
                </a:solidFill>
                <a:highlight>
                  <a:srgbClr val="272822"/>
                </a:highlight>
                <a:latin typeface="Courier New"/>
                <a:ea typeface="Courier New"/>
                <a:cs typeface="Courier New"/>
                <a:sym typeface="Courier New"/>
              </a:rPr>
              <a:t>"\nOutput of rbegin and rend: "</a:t>
            </a:r>
            <a:r>
              <a:rPr lang="en" sz="952">
                <a:solidFill>
                  <a:srgbClr val="F8F8F2"/>
                </a:solidFill>
                <a:highlight>
                  <a:srgbClr val="272822"/>
                </a:highlight>
                <a:latin typeface="Courier New"/>
                <a:ea typeface="Courier New"/>
                <a:cs typeface="Courier New"/>
                <a:sym typeface="Courier New"/>
              </a:rPr>
              <a:t>;</a:t>
            </a:r>
            <a:endParaRPr sz="952">
              <a:solidFill>
                <a:srgbClr val="F8F8F2"/>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FFFFF"/>
                </a:solidFill>
                <a:highlight>
                  <a:srgbClr val="272822"/>
                </a:highlight>
                <a:latin typeface="Courier New"/>
                <a:ea typeface="Courier New"/>
                <a:cs typeface="Courier New"/>
                <a:sym typeface="Courier New"/>
              </a:rPr>
              <a:t>    </a:t>
            </a:r>
            <a:r>
              <a:rPr b="1" lang="en" sz="952">
                <a:solidFill>
                  <a:srgbClr val="F92672"/>
                </a:solidFill>
                <a:highlight>
                  <a:srgbClr val="272822"/>
                </a:highlight>
                <a:latin typeface="Courier New"/>
                <a:ea typeface="Courier New"/>
                <a:cs typeface="Courier New"/>
                <a:sym typeface="Courier New"/>
              </a:rPr>
              <a:t>for</a:t>
            </a:r>
            <a:r>
              <a:rPr lang="en" sz="952">
                <a:solidFill>
                  <a:srgbClr val="FFFFFF"/>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a:t>
            </a:r>
            <a:r>
              <a:rPr b="1" lang="en" sz="952">
                <a:solidFill>
                  <a:srgbClr val="F92672"/>
                </a:solidFill>
                <a:highlight>
                  <a:srgbClr val="272822"/>
                </a:highlight>
                <a:latin typeface="Courier New"/>
                <a:ea typeface="Courier New"/>
                <a:cs typeface="Courier New"/>
                <a:sym typeface="Courier New"/>
              </a:rPr>
              <a:t>auto</a:t>
            </a:r>
            <a:r>
              <a:rPr lang="en" sz="952">
                <a:solidFill>
                  <a:srgbClr val="FFFFFF"/>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ir = g1.rbegin(); ir != g1.rend(); ++ir)</a:t>
            </a:r>
            <a:endParaRPr sz="952">
              <a:solidFill>
                <a:srgbClr val="F8F8F2"/>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FFFFF"/>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cout &lt;&lt; *ir &lt;&lt; </a:t>
            </a:r>
            <a:r>
              <a:rPr lang="en" sz="952">
                <a:solidFill>
                  <a:srgbClr val="E6DB74"/>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a:t>
            </a:r>
            <a:endParaRPr sz="952">
              <a:solidFill>
                <a:srgbClr val="F8F8F2"/>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FFFFF"/>
                </a:solidFill>
                <a:highlight>
                  <a:srgbClr val="272822"/>
                </a:highlight>
                <a:latin typeface="Courier New"/>
                <a:ea typeface="Courier New"/>
                <a:cs typeface="Courier New"/>
                <a:sym typeface="Courier New"/>
              </a:rPr>
              <a:t>  </a:t>
            </a:r>
            <a:endParaRPr sz="952">
              <a:solidFill>
                <a:srgbClr val="FFFFFF"/>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FFFFF"/>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cout &lt;&lt; </a:t>
            </a:r>
            <a:r>
              <a:rPr lang="en" sz="952">
                <a:solidFill>
                  <a:srgbClr val="E6DB74"/>
                </a:solidFill>
                <a:highlight>
                  <a:srgbClr val="272822"/>
                </a:highlight>
                <a:latin typeface="Courier New"/>
                <a:ea typeface="Courier New"/>
                <a:cs typeface="Courier New"/>
                <a:sym typeface="Courier New"/>
              </a:rPr>
              <a:t>"\nOutput of crbegin and crend : "</a:t>
            </a:r>
            <a:r>
              <a:rPr lang="en" sz="952">
                <a:solidFill>
                  <a:srgbClr val="F8F8F2"/>
                </a:solidFill>
                <a:highlight>
                  <a:srgbClr val="272822"/>
                </a:highlight>
                <a:latin typeface="Courier New"/>
                <a:ea typeface="Courier New"/>
                <a:cs typeface="Courier New"/>
                <a:sym typeface="Courier New"/>
              </a:rPr>
              <a:t>;</a:t>
            </a:r>
            <a:endParaRPr sz="952">
              <a:solidFill>
                <a:srgbClr val="F8F8F2"/>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FFFFF"/>
                </a:solidFill>
                <a:highlight>
                  <a:srgbClr val="272822"/>
                </a:highlight>
                <a:latin typeface="Courier New"/>
                <a:ea typeface="Courier New"/>
                <a:cs typeface="Courier New"/>
                <a:sym typeface="Courier New"/>
              </a:rPr>
              <a:t>    </a:t>
            </a:r>
            <a:r>
              <a:rPr b="1" lang="en" sz="952">
                <a:solidFill>
                  <a:srgbClr val="F92672"/>
                </a:solidFill>
                <a:highlight>
                  <a:srgbClr val="272822"/>
                </a:highlight>
                <a:latin typeface="Courier New"/>
                <a:ea typeface="Courier New"/>
                <a:cs typeface="Courier New"/>
                <a:sym typeface="Courier New"/>
              </a:rPr>
              <a:t>for</a:t>
            </a:r>
            <a:r>
              <a:rPr lang="en" sz="952">
                <a:solidFill>
                  <a:srgbClr val="FFFFFF"/>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a:t>
            </a:r>
            <a:r>
              <a:rPr b="1" lang="en" sz="952">
                <a:solidFill>
                  <a:srgbClr val="F92672"/>
                </a:solidFill>
                <a:highlight>
                  <a:srgbClr val="272822"/>
                </a:highlight>
                <a:latin typeface="Courier New"/>
                <a:ea typeface="Courier New"/>
                <a:cs typeface="Courier New"/>
                <a:sym typeface="Courier New"/>
              </a:rPr>
              <a:t>auto</a:t>
            </a:r>
            <a:r>
              <a:rPr lang="en" sz="952">
                <a:solidFill>
                  <a:srgbClr val="FFFFFF"/>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ir = g1.crbegin(); ir != g1.crend(); ++ir)</a:t>
            </a:r>
            <a:endParaRPr sz="952">
              <a:solidFill>
                <a:srgbClr val="F8F8F2"/>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FFFFF"/>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cout &lt;&lt; *ir &lt;&lt; </a:t>
            </a:r>
            <a:r>
              <a:rPr lang="en" sz="952">
                <a:solidFill>
                  <a:srgbClr val="E6DB74"/>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a:t>
            </a:r>
            <a:endParaRPr sz="952">
              <a:solidFill>
                <a:srgbClr val="F8F8F2"/>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FFFFF"/>
                </a:solidFill>
                <a:highlight>
                  <a:srgbClr val="272822"/>
                </a:highlight>
                <a:latin typeface="Courier New"/>
                <a:ea typeface="Courier New"/>
                <a:cs typeface="Courier New"/>
                <a:sym typeface="Courier New"/>
              </a:rPr>
              <a:t>  </a:t>
            </a:r>
            <a:endParaRPr sz="952">
              <a:solidFill>
                <a:srgbClr val="FFFFFF"/>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FFFFF"/>
                </a:solidFill>
                <a:highlight>
                  <a:srgbClr val="272822"/>
                </a:highlight>
                <a:latin typeface="Courier New"/>
                <a:ea typeface="Courier New"/>
                <a:cs typeface="Courier New"/>
                <a:sym typeface="Courier New"/>
              </a:rPr>
              <a:t>    </a:t>
            </a:r>
            <a:r>
              <a:rPr b="1" lang="en" sz="952">
                <a:solidFill>
                  <a:srgbClr val="F92672"/>
                </a:solidFill>
                <a:highlight>
                  <a:srgbClr val="272822"/>
                </a:highlight>
                <a:latin typeface="Courier New"/>
                <a:ea typeface="Courier New"/>
                <a:cs typeface="Courier New"/>
                <a:sym typeface="Courier New"/>
              </a:rPr>
              <a:t>return</a:t>
            </a:r>
            <a:r>
              <a:rPr lang="en" sz="952">
                <a:solidFill>
                  <a:srgbClr val="FFFFFF"/>
                </a:solidFill>
                <a:highlight>
                  <a:srgbClr val="272822"/>
                </a:highlight>
                <a:latin typeface="Courier New"/>
                <a:ea typeface="Courier New"/>
                <a:cs typeface="Courier New"/>
                <a:sym typeface="Courier New"/>
              </a:rPr>
              <a:t> </a:t>
            </a:r>
            <a:r>
              <a:rPr lang="en" sz="952">
                <a:solidFill>
                  <a:srgbClr val="F8F8F2"/>
                </a:solidFill>
                <a:highlight>
                  <a:srgbClr val="272822"/>
                </a:highlight>
                <a:latin typeface="Courier New"/>
                <a:ea typeface="Courier New"/>
                <a:cs typeface="Courier New"/>
                <a:sym typeface="Courier New"/>
              </a:rPr>
              <a:t>0;</a:t>
            </a:r>
            <a:endParaRPr sz="952">
              <a:solidFill>
                <a:srgbClr val="F8F8F2"/>
              </a:solidFill>
              <a:highlight>
                <a:srgbClr val="272822"/>
              </a:highlight>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852"/>
              <a:buFont typeface="Arial"/>
              <a:buNone/>
            </a:pPr>
            <a:r>
              <a:rPr lang="en" sz="952">
                <a:solidFill>
                  <a:srgbClr val="F8F8F2"/>
                </a:solidFill>
                <a:highlight>
                  <a:srgbClr val="272822"/>
                </a:highlight>
                <a:latin typeface="Courier New"/>
                <a:ea typeface="Courier New"/>
                <a:cs typeface="Courier New"/>
                <a:sym typeface="Courier New"/>
              </a:rPr>
              <a:t>}</a:t>
            </a:r>
            <a:endParaRPr sz="952">
              <a:solidFill>
                <a:srgbClr val="F8F8F2"/>
              </a:solidFill>
              <a:highlight>
                <a:srgbClr val="272822"/>
              </a:highlight>
              <a:latin typeface="Courier New"/>
              <a:ea typeface="Courier New"/>
              <a:cs typeface="Courier New"/>
              <a:sym typeface="Courier New"/>
            </a:endParaRPr>
          </a:p>
          <a:p>
            <a:pPr indent="0" lvl="0" marL="0" rtl="0" algn="l">
              <a:lnSpc>
                <a:spcPct val="100000"/>
              </a:lnSpc>
              <a:spcBef>
                <a:spcPts val="0"/>
              </a:spcBef>
              <a:spcAft>
                <a:spcPts val="1200"/>
              </a:spcAft>
              <a:buSzPts val="852"/>
              <a:buNone/>
            </a:pPr>
            <a:r>
              <a:t/>
            </a:r>
            <a:endParaRPr sz="149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ph idx="1" type="body"/>
          </p:nvPr>
        </p:nvSpPr>
        <p:spPr>
          <a:xfrm>
            <a:off x="0" y="0"/>
            <a:ext cx="9144000" cy="5143500"/>
          </a:xfrm>
          <a:prstGeom prst="rect">
            <a:avLst/>
          </a:prstGeom>
          <a:solidFill>
            <a:srgbClr val="131417"/>
          </a:solidFill>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688"/>
              <a:buFont typeface="Arial"/>
              <a:buNone/>
            </a:pPr>
            <a:r>
              <a:rPr lang="en" sz="1156">
                <a:solidFill>
                  <a:srgbClr val="B4B4B4"/>
                </a:solidFill>
                <a:highlight>
                  <a:srgbClr val="1E1E1E"/>
                </a:highlight>
                <a:latin typeface="Courier New"/>
                <a:ea typeface="Courier New"/>
                <a:cs typeface="Courier New"/>
                <a:sym typeface="Courier New"/>
              </a:rPr>
              <a:t>#</a:t>
            </a:r>
            <a:r>
              <a:rPr lang="en" sz="1156">
                <a:solidFill>
                  <a:srgbClr val="9A9A9A"/>
                </a:solidFill>
                <a:highlight>
                  <a:srgbClr val="1E1E1E"/>
                </a:highlight>
                <a:latin typeface="Courier New"/>
                <a:ea typeface="Courier New"/>
                <a:cs typeface="Courier New"/>
                <a:sym typeface="Courier New"/>
              </a:rPr>
              <a:t>include</a:t>
            </a:r>
            <a:r>
              <a:rPr lang="en" sz="1156">
                <a:solidFill>
                  <a:srgbClr val="C8C8C8"/>
                </a:solidFill>
                <a:highlight>
                  <a:srgbClr val="1E1E1E"/>
                </a:highlight>
                <a:latin typeface="Courier New"/>
                <a:ea typeface="Courier New"/>
                <a:cs typeface="Courier New"/>
                <a:sym typeface="Courier New"/>
              </a:rPr>
              <a:t> </a:t>
            </a:r>
            <a:r>
              <a:rPr lang="en" sz="1156">
                <a:solidFill>
                  <a:srgbClr val="E8C9BB"/>
                </a:solidFill>
                <a:highlight>
                  <a:srgbClr val="1E1E1E"/>
                </a:highlight>
                <a:latin typeface="Courier New"/>
                <a:ea typeface="Courier New"/>
                <a:cs typeface="Courier New"/>
                <a:sym typeface="Courier New"/>
              </a:rPr>
              <a:t>&lt;</a:t>
            </a:r>
            <a:r>
              <a:rPr lang="en" sz="1156">
                <a:solidFill>
                  <a:srgbClr val="CE9178"/>
                </a:solidFill>
                <a:highlight>
                  <a:srgbClr val="1E1E1E"/>
                </a:highlight>
                <a:latin typeface="Courier New"/>
                <a:ea typeface="Courier New"/>
                <a:cs typeface="Courier New"/>
                <a:sym typeface="Courier New"/>
              </a:rPr>
              <a:t>iostream</a:t>
            </a:r>
            <a:r>
              <a:rPr lang="en" sz="1156">
                <a:solidFill>
                  <a:srgbClr val="E8C9BB"/>
                </a:solidFill>
                <a:highlight>
                  <a:srgbClr val="1E1E1E"/>
                </a:highlight>
                <a:latin typeface="Courier New"/>
                <a:ea typeface="Courier New"/>
                <a:cs typeface="Courier New"/>
                <a:sym typeface="Courier New"/>
              </a:rPr>
              <a:t>&gt;</a:t>
            </a:r>
            <a:endParaRPr sz="1156">
              <a:solidFill>
                <a:srgbClr val="E8C9BB"/>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B4B4B4"/>
                </a:solidFill>
                <a:highlight>
                  <a:srgbClr val="1E1E1E"/>
                </a:highlight>
                <a:latin typeface="Courier New"/>
                <a:ea typeface="Courier New"/>
                <a:cs typeface="Courier New"/>
                <a:sym typeface="Courier New"/>
              </a:rPr>
              <a:t>#</a:t>
            </a:r>
            <a:r>
              <a:rPr lang="en" sz="1156">
                <a:solidFill>
                  <a:srgbClr val="9A9A9A"/>
                </a:solidFill>
                <a:highlight>
                  <a:srgbClr val="1E1E1E"/>
                </a:highlight>
                <a:latin typeface="Courier New"/>
                <a:ea typeface="Courier New"/>
                <a:cs typeface="Courier New"/>
                <a:sym typeface="Courier New"/>
              </a:rPr>
              <a:t>include</a:t>
            </a:r>
            <a:r>
              <a:rPr lang="en" sz="1156">
                <a:solidFill>
                  <a:srgbClr val="C8C8C8"/>
                </a:solidFill>
                <a:highlight>
                  <a:srgbClr val="1E1E1E"/>
                </a:highlight>
                <a:latin typeface="Courier New"/>
                <a:ea typeface="Courier New"/>
                <a:cs typeface="Courier New"/>
                <a:sym typeface="Courier New"/>
              </a:rPr>
              <a:t> </a:t>
            </a:r>
            <a:r>
              <a:rPr lang="en" sz="1156">
                <a:solidFill>
                  <a:srgbClr val="E8C9BB"/>
                </a:solidFill>
                <a:highlight>
                  <a:srgbClr val="1E1E1E"/>
                </a:highlight>
                <a:latin typeface="Courier New"/>
                <a:ea typeface="Courier New"/>
                <a:cs typeface="Courier New"/>
                <a:sym typeface="Courier New"/>
              </a:rPr>
              <a:t>&lt;</a:t>
            </a:r>
            <a:r>
              <a:rPr lang="en" sz="1156">
                <a:solidFill>
                  <a:srgbClr val="CE9178"/>
                </a:solidFill>
                <a:highlight>
                  <a:srgbClr val="1E1E1E"/>
                </a:highlight>
                <a:latin typeface="Courier New"/>
                <a:ea typeface="Courier New"/>
                <a:cs typeface="Courier New"/>
                <a:sym typeface="Courier New"/>
              </a:rPr>
              <a:t>vector</a:t>
            </a:r>
            <a:r>
              <a:rPr lang="en" sz="1156">
                <a:solidFill>
                  <a:srgbClr val="E8C9BB"/>
                </a:solidFill>
                <a:highlight>
                  <a:srgbClr val="1E1E1E"/>
                </a:highlight>
                <a:latin typeface="Courier New"/>
                <a:ea typeface="Courier New"/>
                <a:cs typeface="Courier New"/>
                <a:sym typeface="Courier New"/>
              </a:rPr>
              <a:t>&gt;</a:t>
            </a:r>
            <a:endParaRPr sz="1156">
              <a:solidFill>
                <a:srgbClr val="E8C9BB"/>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endParaRPr sz="1156">
              <a:solidFill>
                <a:srgbClr val="DADADA"/>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569CD6"/>
                </a:solidFill>
                <a:highlight>
                  <a:srgbClr val="1E1E1E"/>
                </a:highlight>
                <a:latin typeface="Courier New"/>
                <a:ea typeface="Courier New"/>
                <a:cs typeface="Courier New"/>
                <a:sym typeface="Courier New"/>
              </a:rPr>
              <a:t>using</a:t>
            </a:r>
            <a:r>
              <a:rPr lang="en" sz="1156">
                <a:solidFill>
                  <a:srgbClr val="DADADA"/>
                </a:solidFill>
                <a:highlight>
                  <a:srgbClr val="1E1E1E"/>
                </a:highlight>
                <a:latin typeface="Courier New"/>
                <a:ea typeface="Courier New"/>
                <a:cs typeface="Courier New"/>
                <a:sym typeface="Courier New"/>
              </a:rPr>
              <a:t> </a:t>
            </a:r>
            <a:r>
              <a:rPr lang="en" sz="1156">
                <a:solidFill>
                  <a:srgbClr val="569CD6"/>
                </a:solidFill>
                <a:highlight>
                  <a:srgbClr val="1E1E1E"/>
                </a:highlight>
                <a:latin typeface="Courier New"/>
                <a:ea typeface="Courier New"/>
                <a:cs typeface="Courier New"/>
                <a:sym typeface="Courier New"/>
              </a:rPr>
              <a:t>namespace</a:t>
            </a:r>
            <a:r>
              <a:rPr lang="en" sz="1156">
                <a:solidFill>
                  <a:srgbClr val="DADADA"/>
                </a:solidFill>
                <a:highlight>
                  <a:srgbClr val="1E1E1E"/>
                </a:highlight>
                <a:latin typeface="Courier New"/>
                <a:ea typeface="Courier New"/>
                <a:cs typeface="Courier New"/>
                <a:sym typeface="Courier New"/>
              </a:rPr>
              <a:t> </a:t>
            </a:r>
            <a:r>
              <a:rPr lang="en" sz="1156">
                <a:solidFill>
                  <a:srgbClr val="C8C8C8"/>
                </a:solidFill>
                <a:highlight>
                  <a:srgbClr val="1E1E1E"/>
                </a:highlight>
                <a:latin typeface="Courier New"/>
                <a:ea typeface="Courier New"/>
                <a:cs typeface="Courier New"/>
                <a:sym typeface="Courier New"/>
              </a:rPr>
              <a:t>std</a:t>
            </a:r>
            <a:r>
              <a:rPr lang="en" sz="1156">
                <a:solidFill>
                  <a:srgbClr val="B4B4B4"/>
                </a:solidFill>
                <a:highlight>
                  <a:srgbClr val="1E1E1E"/>
                </a:highlight>
                <a:latin typeface="Courier New"/>
                <a:ea typeface="Courier New"/>
                <a:cs typeface="Courier New"/>
                <a:sym typeface="Courier New"/>
              </a:rPr>
              <a:t>;</a:t>
            </a:r>
            <a:endParaRPr sz="1156">
              <a:solidFill>
                <a:srgbClr val="B4B4B4"/>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endParaRPr sz="1156">
              <a:solidFill>
                <a:srgbClr val="DADADA"/>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569CD6"/>
                </a:solidFill>
                <a:highlight>
                  <a:srgbClr val="1E1E1E"/>
                </a:highlight>
                <a:latin typeface="Courier New"/>
                <a:ea typeface="Courier New"/>
                <a:cs typeface="Courier New"/>
                <a:sym typeface="Courier New"/>
              </a:rPr>
              <a:t>int</a:t>
            </a:r>
            <a:r>
              <a:rPr lang="en" sz="1156">
                <a:solidFill>
                  <a:srgbClr val="DADADA"/>
                </a:solidFill>
                <a:highlight>
                  <a:srgbClr val="1E1E1E"/>
                </a:highlight>
                <a:latin typeface="Courier New"/>
                <a:ea typeface="Courier New"/>
                <a:cs typeface="Courier New"/>
                <a:sym typeface="Courier New"/>
              </a:rPr>
              <a:t> </a:t>
            </a:r>
            <a:r>
              <a:rPr lang="en" sz="1156">
                <a:solidFill>
                  <a:srgbClr val="DCDCAA"/>
                </a:solidFill>
                <a:highlight>
                  <a:srgbClr val="1E1E1E"/>
                </a:highlight>
                <a:latin typeface="Courier New"/>
                <a:ea typeface="Courier New"/>
                <a:cs typeface="Courier New"/>
                <a:sym typeface="Courier New"/>
              </a:rPr>
              <a:t>main</a:t>
            </a:r>
            <a:r>
              <a:rPr lang="en" sz="1156">
                <a:solidFill>
                  <a:srgbClr val="B4B4B4"/>
                </a:solidFill>
                <a:highlight>
                  <a:srgbClr val="1E1E1E"/>
                </a:highlight>
                <a:latin typeface="Courier New"/>
                <a:ea typeface="Courier New"/>
                <a:cs typeface="Courier New"/>
                <a:sym typeface="Courier New"/>
              </a:rPr>
              <a:t>()</a:t>
            </a:r>
            <a:endParaRPr sz="1156">
              <a:solidFill>
                <a:srgbClr val="B4B4B4"/>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B4B4B4"/>
                </a:solidFill>
                <a:highlight>
                  <a:srgbClr val="1E1E1E"/>
                </a:highlight>
                <a:latin typeface="Courier New"/>
                <a:ea typeface="Courier New"/>
                <a:cs typeface="Courier New"/>
                <a:sym typeface="Courier New"/>
              </a:rPr>
              <a:t>{</a:t>
            </a:r>
            <a:endParaRPr sz="1156">
              <a:solidFill>
                <a:srgbClr val="B4B4B4"/>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r>
              <a:rPr lang="en" sz="1156">
                <a:solidFill>
                  <a:srgbClr val="4EC9B0"/>
                </a:solidFill>
                <a:highlight>
                  <a:srgbClr val="1E1E1E"/>
                </a:highlight>
                <a:latin typeface="Courier New"/>
                <a:ea typeface="Courier New"/>
                <a:cs typeface="Courier New"/>
                <a:sym typeface="Courier New"/>
              </a:rPr>
              <a:t>vector</a:t>
            </a:r>
            <a:r>
              <a:rPr lang="en" sz="1156">
                <a:solidFill>
                  <a:srgbClr val="B4B4B4"/>
                </a:solidFill>
                <a:highlight>
                  <a:srgbClr val="1E1E1E"/>
                </a:highlight>
                <a:latin typeface="Courier New"/>
                <a:ea typeface="Courier New"/>
                <a:cs typeface="Courier New"/>
                <a:sym typeface="Courier New"/>
              </a:rPr>
              <a:t>&lt;</a:t>
            </a:r>
            <a:r>
              <a:rPr lang="en" sz="1156">
                <a:solidFill>
                  <a:srgbClr val="569CD6"/>
                </a:solidFill>
                <a:highlight>
                  <a:srgbClr val="1E1E1E"/>
                </a:highlight>
                <a:latin typeface="Courier New"/>
                <a:ea typeface="Courier New"/>
                <a:cs typeface="Courier New"/>
                <a:sym typeface="Courier New"/>
              </a:rPr>
              <a:t>int</a:t>
            </a:r>
            <a:r>
              <a:rPr lang="en" sz="1156">
                <a:solidFill>
                  <a:srgbClr val="B4B4B4"/>
                </a:solidFill>
                <a:highlight>
                  <a:srgbClr val="1E1E1E"/>
                </a:highlight>
                <a:latin typeface="Courier New"/>
                <a:ea typeface="Courier New"/>
                <a:cs typeface="Courier New"/>
                <a:sym typeface="Courier New"/>
              </a:rPr>
              <a:t>&gt;</a:t>
            </a:r>
            <a:r>
              <a:rPr lang="en" sz="1156">
                <a:solidFill>
                  <a:srgbClr val="DADADA"/>
                </a:solidFill>
                <a:highlight>
                  <a:srgbClr val="1E1E1E"/>
                </a:highlight>
                <a:latin typeface="Courier New"/>
                <a:ea typeface="Courier New"/>
                <a:cs typeface="Courier New"/>
                <a:sym typeface="Courier New"/>
              </a:rPr>
              <a:t> </a:t>
            </a:r>
            <a:r>
              <a:rPr lang="en" sz="1156">
                <a:solidFill>
                  <a:srgbClr val="9CDCFE"/>
                </a:solidFill>
                <a:highlight>
                  <a:srgbClr val="1E1E1E"/>
                </a:highlight>
                <a:latin typeface="Courier New"/>
                <a:ea typeface="Courier New"/>
                <a:cs typeface="Courier New"/>
                <a:sym typeface="Courier New"/>
              </a:rPr>
              <a:t>g1</a:t>
            </a:r>
            <a:r>
              <a:rPr lang="en" sz="1156">
                <a:solidFill>
                  <a:srgbClr val="B4B4B4"/>
                </a:solidFill>
                <a:highlight>
                  <a:srgbClr val="1E1E1E"/>
                </a:highlight>
                <a:latin typeface="Courier New"/>
                <a:ea typeface="Courier New"/>
                <a:cs typeface="Courier New"/>
                <a:sym typeface="Courier New"/>
              </a:rPr>
              <a:t>;</a:t>
            </a:r>
            <a:endParaRPr sz="1156">
              <a:solidFill>
                <a:srgbClr val="B4B4B4"/>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endParaRPr sz="1156">
              <a:solidFill>
                <a:srgbClr val="DADADA"/>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r>
              <a:rPr lang="en" sz="1156">
                <a:solidFill>
                  <a:srgbClr val="D8A0DF"/>
                </a:solidFill>
                <a:highlight>
                  <a:srgbClr val="1E1E1E"/>
                </a:highlight>
                <a:latin typeface="Courier New"/>
                <a:ea typeface="Courier New"/>
                <a:cs typeface="Courier New"/>
                <a:sym typeface="Courier New"/>
              </a:rPr>
              <a:t>for</a:t>
            </a:r>
            <a:r>
              <a:rPr lang="en" sz="1156">
                <a:solidFill>
                  <a:srgbClr val="DADADA"/>
                </a:solidFill>
                <a:highlight>
                  <a:srgbClr val="1E1E1E"/>
                </a:highlight>
                <a:latin typeface="Courier New"/>
                <a:ea typeface="Courier New"/>
                <a:cs typeface="Courier New"/>
                <a:sym typeface="Courier New"/>
              </a:rPr>
              <a:t> </a:t>
            </a:r>
            <a:r>
              <a:rPr lang="en" sz="1156">
                <a:solidFill>
                  <a:srgbClr val="B4B4B4"/>
                </a:solidFill>
                <a:highlight>
                  <a:srgbClr val="1E1E1E"/>
                </a:highlight>
                <a:latin typeface="Courier New"/>
                <a:ea typeface="Courier New"/>
                <a:cs typeface="Courier New"/>
                <a:sym typeface="Courier New"/>
              </a:rPr>
              <a:t>(</a:t>
            </a:r>
            <a:r>
              <a:rPr lang="en" sz="1156">
                <a:solidFill>
                  <a:srgbClr val="569CD6"/>
                </a:solidFill>
                <a:highlight>
                  <a:srgbClr val="1E1E1E"/>
                </a:highlight>
                <a:latin typeface="Courier New"/>
                <a:ea typeface="Courier New"/>
                <a:cs typeface="Courier New"/>
                <a:sym typeface="Courier New"/>
              </a:rPr>
              <a:t>int</a:t>
            </a:r>
            <a:r>
              <a:rPr lang="en" sz="1156">
                <a:solidFill>
                  <a:srgbClr val="DADADA"/>
                </a:solidFill>
                <a:highlight>
                  <a:srgbClr val="1E1E1E"/>
                </a:highlight>
                <a:latin typeface="Courier New"/>
                <a:ea typeface="Courier New"/>
                <a:cs typeface="Courier New"/>
                <a:sym typeface="Courier New"/>
              </a:rPr>
              <a:t> </a:t>
            </a:r>
            <a:r>
              <a:rPr lang="en" sz="1156">
                <a:solidFill>
                  <a:srgbClr val="9CDCFE"/>
                </a:solidFill>
                <a:highlight>
                  <a:srgbClr val="1E1E1E"/>
                </a:highlight>
                <a:latin typeface="Courier New"/>
                <a:ea typeface="Courier New"/>
                <a:cs typeface="Courier New"/>
                <a:sym typeface="Courier New"/>
              </a:rPr>
              <a:t>i</a:t>
            </a:r>
            <a:r>
              <a:rPr lang="en" sz="1156">
                <a:solidFill>
                  <a:srgbClr val="DADADA"/>
                </a:solidFill>
                <a:highlight>
                  <a:srgbClr val="1E1E1E"/>
                </a:highlight>
                <a:latin typeface="Courier New"/>
                <a:ea typeface="Courier New"/>
                <a:cs typeface="Courier New"/>
                <a:sym typeface="Courier New"/>
              </a:rPr>
              <a:t> </a:t>
            </a:r>
            <a:r>
              <a:rPr lang="en" sz="1156">
                <a:solidFill>
                  <a:srgbClr val="B4B4B4"/>
                </a:solidFill>
                <a:highlight>
                  <a:srgbClr val="1E1E1E"/>
                </a:highlight>
                <a:latin typeface="Courier New"/>
                <a:ea typeface="Courier New"/>
                <a:cs typeface="Courier New"/>
                <a:sym typeface="Courier New"/>
              </a:rPr>
              <a:t>=</a:t>
            </a:r>
            <a:r>
              <a:rPr lang="en" sz="1156">
                <a:solidFill>
                  <a:srgbClr val="DADADA"/>
                </a:solidFill>
                <a:highlight>
                  <a:srgbClr val="1E1E1E"/>
                </a:highlight>
                <a:latin typeface="Courier New"/>
                <a:ea typeface="Courier New"/>
                <a:cs typeface="Courier New"/>
                <a:sym typeface="Courier New"/>
              </a:rPr>
              <a:t> </a:t>
            </a:r>
            <a:r>
              <a:rPr lang="en" sz="1156">
                <a:solidFill>
                  <a:srgbClr val="B5CEA8"/>
                </a:solidFill>
                <a:highlight>
                  <a:srgbClr val="1E1E1E"/>
                </a:highlight>
                <a:latin typeface="Courier New"/>
                <a:ea typeface="Courier New"/>
                <a:cs typeface="Courier New"/>
                <a:sym typeface="Courier New"/>
              </a:rPr>
              <a:t>1</a:t>
            </a:r>
            <a:r>
              <a:rPr lang="en" sz="1156">
                <a:solidFill>
                  <a:srgbClr val="B4B4B4"/>
                </a:solidFill>
                <a:highlight>
                  <a:srgbClr val="1E1E1E"/>
                </a:highlight>
                <a:latin typeface="Courier New"/>
                <a:ea typeface="Courier New"/>
                <a:cs typeface="Courier New"/>
                <a:sym typeface="Courier New"/>
              </a:rPr>
              <a:t>;</a:t>
            </a:r>
            <a:r>
              <a:rPr lang="en" sz="1156">
                <a:solidFill>
                  <a:srgbClr val="DADADA"/>
                </a:solidFill>
                <a:highlight>
                  <a:srgbClr val="1E1E1E"/>
                </a:highlight>
                <a:latin typeface="Courier New"/>
                <a:ea typeface="Courier New"/>
                <a:cs typeface="Courier New"/>
                <a:sym typeface="Courier New"/>
              </a:rPr>
              <a:t> </a:t>
            </a:r>
            <a:r>
              <a:rPr lang="en" sz="1156">
                <a:solidFill>
                  <a:srgbClr val="9CDCFE"/>
                </a:solidFill>
                <a:highlight>
                  <a:srgbClr val="1E1E1E"/>
                </a:highlight>
                <a:latin typeface="Courier New"/>
                <a:ea typeface="Courier New"/>
                <a:cs typeface="Courier New"/>
                <a:sym typeface="Courier New"/>
              </a:rPr>
              <a:t>i</a:t>
            </a:r>
            <a:r>
              <a:rPr lang="en" sz="1156">
                <a:solidFill>
                  <a:srgbClr val="DADADA"/>
                </a:solidFill>
                <a:highlight>
                  <a:srgbClr val="1E1E1E"/>
                </a:highlight>
                <a:latin typeface="Courier New"/>
                <a:ea typeface="Courier New"/>
                <a:cs typeface="Courier New"/>
                <a:sym typeface="Courier New"/>
              </a:rPr>
              <a:t> </a:t>
            </a:r>
            <a:r>
              <a:rPr lang="en" sz="1156">
                <a:solidFill>
                  <a:srgbClr val="B4B4B4"/>
                </a:solidFill>
                <a:highlight>
                  <a:srgbClr val="1E1E1E"/>
                </a:highlight>
                <a:latin typeface="Courier New"/>
                <a:ea typeface="Courier New"/>
                <a:cs typeface="Courier New"/>
                <a:sym typeface="Courier New"/>
              </a:rPr>
              <a:t>&lt;=</a:t>
            </a:r>
            <a:r>
              <a:rPr lang="en" sz="1156">
                <a:solidFill>
                  <a:srgbClr val="DADADA"/>
                </a:solidFill>
                <a:highlight>
                  <a:srgbClr val="1E1E1E"/>
                </a:highlight>
                <a:latin typeface="Courier New"/>
                <a:ea typeface="Courier New"/>
                <a:cs typeface="Courier New"/>
                <a:sym typeface="Courier New"/>
              </a:rPr>
              <a:t> </a:t>
            </a:r>
            <a:r>
              <a:rPr lang="en" sz="1156">
                <a:solidFill>
                  <a:srgbClr val="B5CEA8"/>
                </a:solidFill>
                <a:highlight>
                  <a:srgbClr val="1E1E1E"/>
                </a:highlight>
                <a:latin typeface="Courier New"/>
                <a:ea typeface="Courier New"/>
                <a:cs typeface="Courier New"/>
                <a:sym typeface="Courier New"/>
              </a:rPr>
              <a:t>5</a:t>
            </a:r>
            <a:r>
              <a:rPr lang="en" sz="1156">
                <a:solidFill>
                  <a:srgbClr val="B4B4B4"/>
                </a:solidFill>
                <a:highlight>
                  <a:srgbClr val="1E1E1E"/>
                </a:highlight>
                <a:latin typeface="Courier New"/>
                <a:ea typeface="Courier New"/>
                <a:cs typeface="Courier New"/>
                <a:sym typeface="Courier New"/>
              </a:rPr>
              <a:t>;</a:t>
            </a:r>
            <a:r>
              <a:rPr lang="en" sz="1156">
                <a:solidFill>
                  <a:srgbClr val="DADADA"/>
                </a:solidFill>
                <a:highlight>
                  <a:srgbClr val="1E1E1E"/>
                </a:highlight>
                <a:latin typeface="Courier New"/>
                <a:ea typeface="Courier New"/>
                <a:cs typeface="Courier New"/>
                <a:sym typeface="Courier New"/>
              </a:rPr>
              <a:t> </a:t>
            </a:r>
            <a:r>
              <a:rPr lang="en" sz="1156">
                <a:solidFill>
                  <a:srgbClr val="9CDCFE"/>
                </a:solidFill>
                <a:highlight>
                  <a:srgbClr val="1E1E1E"/>
                </a:highlight>
                <a:latin typeface="Courier New"/>
                <a:ea typeface="Courier New"/>
                <a:cs typeface="Courier New"/>
                <a:sym typeface="Courier New"/>
              </a:rPr>
              <a:t>i</a:t>
            </a:r>
            <a:r>
              <a:rPr lang="en" sz="1156">
                <a:solidFill>
                  <a:srgbClr val="B4B4B4"/>
                </a:solidFill>
                <a:highlight>
                  <a:srgbClr val="1E1E1E"/>
                </a:highlight>
                <a:latin typeface="Courier New"/>
                <a:ea typeface="Courier New"/>
                <a:cs typeface="Courier New"/>
                <a:sym typeface="Courier New"/>
              </a:rPr>
              <a:t>++)</a:t>
            </a:r>
            <a:endParaRPr sz="1156">
              <a:solidFill>
                <a:srgbClr val="B4B4B4"/>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r>
              <a:rPr lang="en" sz="1156">
                <a:solidFill>
                  <a:srgbClr val="9CDCFE"/>
                </a:solidFill>
                <a:highlight>
                  <a:srgbClr val="1E1E1E"/>
                </a:highlight>
                <a:latin typeface="Courier New"/>
                <a:ea typeface="Courier New"/>
                <a:cs typeface="Courier New"/>
                <a:sym typeface="Courier New"/>
              </a:rPr>
              <a:t>g1</a:t>
            </a:r>
            <a:r>
              <a:rPr lang="en" sz="1156">
                <a:solidFill>
                  <a:srgbClr val="B4B4B4"/>
                </a:solidFill>
                <a:highlight>
                  <a:srgbClr val="1E1E1E"/>
                </a:highlight>
                <a:latin typeface="Courier New"/>
                <a:ea typeface="Courier New"/>
                <a:cs typeface="Courier New"/>
                <a:sym typeface="Courier New"/>
              </a:rPr>
              <a:t>.</a:t>
            </a:r>
            <a:r>
              <a:rPr lang="en" sz="1156">
                <a:solidFill>
                  <a:srgbClr val="DCDCAA"/>
                </a:solidFill>
                <a:highlight>
                  <a:srgbClr val="1E1E1E"/>
                </a:highlight>
                <a:latin typeface="Courier New"/>
                <a:ea typeface="Courier New"/>
                <a:cs typeface="Courier New"/>
                <a:sym typeface="Courier New"/>
              </a:rPr>
              <a:t>push_back</a:t>
            </a:r>
            <a:r>
              <a:rPr lang="en" sz="1156">
                <a:solidFill>
                  <a:srgbClr val="B4B4B4"/>
                </a:solidFill>
                <a:highlight>
                  <a:srgbClr val="1E1E1E"/>
                </a:highlight>
                <a:latin typeface="Courier New"/>
                <a:ea typeface="Courier New"/>
                <a:cs typeface="Courier New"/>
                <a:sym typeface="Courier New"/>
              </a:rPr>
              <a:t>(</a:t>
            </a:r>
            <a:r>
              <a:rPr lang="en" sz="1156">
                <a:solidFill>
                  <a:srgbClr val="9CDCFE"/>
                </a:solidFill>
                <a:highlight>
                  <a:srgbClr val="1E1E1E"/>
                </a:highlight>
                <a:latin typeface="Courier New"/>
                <a:ea typeface="Courier New"/>
                <a:cs typeface="Courier New"/>
                <a:sym typeface="Courier New"/>
              </a:rPr>
              <a:t>i</a:t>
            </a:r>
            <a:r>
              <a:rPr lang="en" sz="1156">
                <a:solidFill>
                  <a:srgbClr val="B4B4B4"/>
                </a:solidFill>
                <a:highlight>
                  <a:srgbClr val="1E1E1E"/>
                </a:highlight>
                <a:latin typeface="Courier New"/>
                <a:ea typeface="Courier New"/>
                <a:cs typeface="Courier New"/>
                <a:sym typeface="Courier New"/>
              </a:rPr>
              <a:t>);</a:t>
            </a:r>
            <a:endParaRPr sz="1156">
              <a:solidFill>
                <a:srgbClr val="B4B4B4"/>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endParaRPr sz="1156">
              <a:solidFill>
                <a:srgbClr val="DADADA"/>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r>
              <a:rPr lang="en" sz="1156">
                <a:solidFill>
                  <a:srgbClr val="C8C8C8"/>
                </a:solidFill>
                <a:highlight>
                  <a:srgbClr val="1E1E1E"/>
                </a:highlight>
                <a:latin typeface="Courier New"/>
                <a:ea typeface="Courier New"/>
                <a:cs typeface="Courier New"/>
                <a:sym typeface="Courier New"/>
              </a:rPr>
              <a:t>cout</a:t>
            </a:r>
            <a:r>
              <a:rPr lang="en" sz="1156">
                <a:solidFill>
                  <a:srgbClr val="DADADA"/>
                </a:solidFill>
                <a:highlight>
                  <a:srgbClr val="1E1E1E"/>
                </a:highlight>
                <a:latin typeface="Courier New"/>
                <a:ea typeface="Courier New"/>
                <a:cs typeface="Courier New"/>
                <a:sym typeface="Courier New"/>
              </a:rPr>
              <a:t> </a:t>
            </a:r>
            <a:r>
              <a:rPr lang="en" sz="1156">
                <a:solidFill>
                  <a:srgbClr val="B4B4B4"/>
                </a:solidFill>
                <a:highlight>
                  <a:srgbClr val="1E1E1E"/>
                </a:highlight>
                <a:latin typeface="Courier New"/>
                <a:ea typeface="Courier New"/>
                <a:cs typeface="Courier New"/>
                <a:sym typeface="Courier New"/>
              </a:rPr>
              <a:t>&lt;&lt;</a:t>
            </a:r>
            <a:r>
              <a:rPr lang="en" sz="1156">
                <a:solidFill>
                  <a:srgbClr val="DADADA"/>
                </a:solidFill>
                <a:highlight>
                  <a:srgbClr val="1E1E1E"/>
                </a:highlight>
                <a:latin typeface="Courier New"/>
                <a:ea typeface="Courier New"/>
                <a:cs typeface="Courier New"/>
                <a:sym typeface="Courier New"/>
              </a:rPr>
              <a:t> </a:t>
            </a:r>
            <a:r>
              <a:rPr lang="en" sz="1156">
                <a:solidFill>
                  <a:srgbClr val="E8C9BB"/>
                </a:solidFill>
                <a:highlight>
                  <a:srgbClr val="1E1E1E"/>
                </a:highlight>
                <a:latin typeface="Courier New"/>
                <a:ea typeface="Courier New"/>
                <a:cs typeface="Courier New"/>
                <a:sym typeface="Courier New"/>
              </a:rPr>
              <a:t>"</a:t>
            </a:r>
            <a:r>
              <a:rPr lang="en" sz="1156">
                <a:solidFill>
                  <a:srgbClr val="CE9178"/>
                </a:solidFill>
                <a:highlight>
                  <a:srgbClr val="1E1E1E"/>
                </a:highlight>
                <a:latin typeface="Courier New"/>
                <a:ea typeface="Courier New"/>
                <a:cs typeface="Courier New"/>
                <a:sym typeface="Courier New"/>
              </a:rPr>
              <a:t>Size : </a:t>
            </a:r>
            <a:r>
              <a:rPr lang="en" sz="1156">
                <a:solidFill>
                  <a:srgbClr val="E8C9BB"/>
                </a:solidFill>
                <a:highlight>
                  <a:srgbClr val="1E1E1E"/>
                </a:highlight>
                <a:latin typeface="Courier New"/>
                <a:ea typeface="Courier New"/>
                <a:cs typeface="Courier New"/>
                <a:sym typeface="Courier New"/>
              </a:rPr>
              <a:t>"</a:t>
            </a:r>
            <a:r>
              <a:rPr lang="en" sz="1156">
                <a:solidFill>
                  <a:srgbClr val="DADADA"/>
                </a:solidFill>
                <a:highlight>
                  <a:srgbClr val="1E1E1E"/>
                </a:highlight>
                <a:latin typeface="Courier New"/>
                <a:ea typeface="Courier New"/>
                <a:cs typeface="Courier New"/>
                <a:sym typeface="Courier New"/>
              </a:rPr>
              <a:t> </a:t>
            </a:r>
            <a:r>
              <a:rPr lang="en" sz="1156">
                <a:solidFill>
                  <a:srgbClr val="B4B4B4"/>
                </a:solidFill>
                <a:highlight>
                  <a:srgbClr val="1E1E1E"/>
                </a:highlight>
                <a:latin typeface="Courier New"/>
                <a:ea typeface="Courier New"/>
                <a:cs typeface="Courier New"/>
                <a:sym typeface="Courier New"/>
              </a:rPr>
              <a:t>&lt;&lt;</a:t>
            </a:r>
            <a:r>
              <a:rPr lang="en" sz="1156">
                <a:solidFill>
                  <a:srgbClr val="DADADA"/>
                </a:solidFill>
                <a:highlight>
                  <a:srgbClr val="1E1E1E"/>
                </a:highlight>
                <a:latin typeface="Courier New"/>
                <a:ea typeface="Courier New"/>
                <a:cs typeface="Courier New"/>
                <a:sym typeface="Courier New"/>
              </a:rPr>
              <a:t> </a:t>
            </a:r>
            <a:r>
              <a:rPr lang="en" sz="1156">
                <a:solidFill>
                  <a:srgbClr val="9CDCFE"/>
                </a:solidFill>
                <a:highlight>
                  <a:srgbClr val="1E1E1E"/>
                </a:highlight>
                <a:latin typeface="Courier New"/>
                <a:ea typeface="Courier New"/>
                <a:cs typeface="Courier New"/>
                <a:sym typeface="Courier New"/>
              </a:rPr>
              <a:t>g1</a:t>
            </a:r>
            <a:r>
              <a:rPr lang="en" sz="1156">
                <a:solidFill>
                  <a:srgbClr val="B4B4B4"/>
                </a:solidFill>
                <a:highlight>
                  <a:srgbClr val="1E1E1E"/>
                </a:highlight>
                <a:latin typeface="Courier New"/>
                <a:ea typeface="Courier New"/>
                <a:cs typeface="Courier New"/>
                <a:sym typeface="Courier New"/>
              </a:rPr>
              <a:t>.</a:t>
            </a:r>
            <a:r>
              <a:rPr lang="en" sz="1156">
                <a:solidFill>
                  <a:srgbClr val="DCDCAA"/>
                </a:solidFill>
                <a:highlight>
                  <a:srgbClr val="1E1E1E"/>
                </a:highlight>
                <a:latin typeface="Courier New"/>
                <a:ea typeface="Courier New"/>
                <a:cs typeface="Courier New"/>
                <a:sym typeface="Courier New"/>
              </a:rPr>
              <a:t>size</a:t>
            </a:r>
            <a:r>
              <a:rPr lang="en" sz="1156">
                <a:solidFill>
                  <a:srgbClr val="B4B4B4"/>
                </a:solidFill>
                <a:highlight>
                  <a:srgbClr val="1E1E1E"/>
                </a:highlight>
                <a:latin typeface="Courier New"/>
                <a:ea typeface="Courier New"/>
                <a:cs typeface="Courier New"/>
                <a:sym typeface="Courier New"/>
              </a:rPr>
              <a:t>();</a:t>
            </a:r>
            <a:endParaRPr sz="1156">
              <a:solidFill>
                <a:srgbClr val="B4B4B4"/>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r>
              <a:rPr lang="en" sz="1156">
                <a:solidFill>
                  <a:srgbClr val="C8C8C8"/>
                </a:solidFill>
                <a:highlight>
                  <a:srgbClr val="1E1E1E"/>
                </a:highlight>
                <a:latin typeface="Courier New"/>
                <a:ea typeface="Courier New"/>
                <a:cs typeface="Courier New"/>
                <a:sym typeface="Courier New"/>
              </a:rPr>
              <a:t>cout</a:t>
            </a:r>
            <a:r>
              <a:rPr lang="en" sz="1156">
                <a:solidFill>
                  <a:srgbClr val="DADADA"/>
                </a:solidFill>
                <a:highlight>
                  <a:srgbClr val="1E1E1E"/>
                </a:highlight>
                <a:latin typeface="Courier New"/>
                <a:ea typeface="Courier New"/>
                <a:cs typeface="Courier New"/>
                <a:sym typeface="Courier New"/>
              </a:rPr>
              <a:t> </a:t>
            </a:r>
            <a:r>
              <a:rPr lang="en" sz="1156">
                <a:solidFill>
                  <a:srgbClr val="B4B4B4"/>
                </a:solidFill>
                <a:highlight>
                  <a:srgbClr val="1E1E1E"/>
                </a:highlight>
                <a:latin typeface="Courier New"/>
                <a:ea typeface="Courier New"/>
                <a:cs typeface="Courier New"/>
                <a:sym typeface="Courier New"/>
              </a:rPr>
              <a:t>&lt;&lt;</a:t>
            </a:r>
            <a:r>
              <a:rPr lang="en" sz="1156">
                <a:solidFill>
                  <a:srgbClr val="DADADA"/>
                </a:solidFill>
                <a:highlight>
                  <a:srgbClr val="1E1E1E"/>
                </a:highlight>
                <a:latin typeface="Courier New"/>
                <a:ea typeface="Courier New"/>
                <a:cs typeface="Courier New"/>
                <a:sym typeface="Courier New"/>
              </a:rPr>
              <a:t> </a:t>
            </a:r>
            <a:r>
              <a:rPr lang="en" sz="1156">
                <a:solidFill>
                  <a:srgbClr val="E8C9BB"/>
                </a:solidFill>
                <a:highlight>
                  <a:srgbClr val="1E1E1E"/>
                </a:highlight>
                <a:latin typeface="Courier New"/>
                <a:ea typeface="Courier New"/>
                <a:cs typeface="Courier New"/>
                <a:sym typeface="Courier New"/>
              </a:rPr>
              <a:t>"</a:t>
            </a:r>
            <a:r>
              <a:rPr lang="en" sz="1156">
                <a:solidFill>
                  <a:srgbClr val="FFD68F"/>
                </a:solidFill>
                <a:highlight>
                  <a:srgbClr val="1E1E1E"/>
                </a:highlight>
                <a:latin typeface="Courier New"/>
                <a:ea typeface="Courier New"/>
                <a:cs typeface="Courier New"/>
                <a:sym typeface="Courier New"/>
              </a:rPr>
              <a:t>\n</a:t>
            </a:r>
            <a:r>
              <a:rPr lang="en" sz="1156">
                <a:solidFill>
                  <a:srgbClr val="CE9178"/>
                </a:solidFill>
                <a:highlight>
                  <a:srgbClr val="1E1E1E"/>
                </a:highlight>
                <a:latin typeface="Courier New"/>
                <a:ea typeface="Courier New"/>
                <a:cs typeface="Courier New"/>
                <a:sym typeface="Courier New"/>
              </a:rPr>
              <a:t>Capacity : </a:t>
            </a:r>
            <a:r>
              <a:rPr lang="en" sz="1156">
                <a:solidFill>
                  <a:srgbClr val="E8C9BB"/>
                </a:solidFill>
                <a:highlight>
                  <a:srgbClr val="1E1E1E"/>
                </a:highlight>
                <a:latin typeface="Courier New"/>
                <a:ea typeface="Courier New"/>
                <a:cs typeface="Courier New"/>
                <a:sym typeface="Courier New"/>
              </a:rPr>
              <a:t>"</a:t>
            </a:r>
            <a:r>
              <a:rPr lang="en" sz="1156">
                <a:solidFill>
                  <a:srgbClr val="DADADA"/>
                </a:solidFill>
                <a:highlight>
                  <a:srgbClr val="1E1E1E"/>
                </a:highlight>
                <a:latin typeface="Courier New"/>
                <a:ea typeface="Courier New"/>
                <a:cs typeface="Courier New"/>
                <a:sym typeface="Courier New"/>
              </a:rPr>
              <a:t> </a:t>
            </a:r>
            <a:r>
              <a:rPr lang="en" sz="1156">
                <a:solidFill>
                  <a:srgbClr val="B4B4B4"/>
                </a:solidFill>
                <a:highlight>
                  <a:srgbClr val="1E1E1E"/>
                </a:highlight>
                <a:latin typeface="Courier New"/>
                <a:ea typeface="Courier New"/>
                <a:cs typeface="Courier New"/>
                <a:sym typeface="Courier New"/>
              </a:rPr>
              <a:t>&lt;&lt;</a:t>
            </a:r>
            <a:r>
              <a:rPr lang="en" sz="1156">
                <a:solidFill>
                  <a:srgbClr val="DADADA"/>
                </a:solidFill>
                <a:highlight>
                  <a:srgbClr val="1E1E1E"/>
                </a:highlight>
                <a:latin typeface="Courier New"/>
                <a:ea typeface="Courier New"/>
                <a:cs typeface="Courier New"/>
                <a:sym typeface="Courier New"/>
              </a:rPr>
              <a:t> </a:t>
            </a:r>
            <a:r>
              <a:rPr lang="en" sz="1156">
                <a:solidFill>
                  <a:srgbClr val="9CDCFE"/>
                </a:solidFill>
                <a:highlight>
                  <a:srgbClr val="1E1E1E"/>
                </a:highlight>
                <a:latin typeface="Courier New"/>
                <a:ea typeface="Courier New"/>
                <a:cs typeface="Courier New"/>
                <a:sym typeface="Courier New"/>
              </a:rPr>
              <a:t>g1</a:t>
            </a:r>
            <a:r>
              <a:rPr lang="en" sz="1156">
                <a:solidFill>
                  <a:srgbClr val="B4B4B4"/>
                </a:solidFill>
                <a:highlight>
                  <a:srgbClr val="1E1E1E"/>
                </a:highlight>
                <a:latin typeface="Courier New"/>
                <a:ea typeface="Courier New"/>
                <a:cs typeface="Courier New"/>
                <a:sym typeface="Courier New"/>
              </a:rPr>
              <a:t>.</a:t>
            </a:r>
            <a:r>
              <a:rPr lang="en" sz="1156">
                <a:solidFill>
                  <a:srgbClr val="DCDCAA"/>
                </a:solidFill>
                <a:highlight>
                  <a:srgbClr val="1E1E1E"/>
                </a:highlight>
                <a:latin typeface="Courier New"/>
                <a:ea typeface="Courier New"/>
                <a:cs typeface="Courier New"/>
                <a:sym typeface="Courier New"/>
              </a:rPr>
              <a:t>capacity</a:t>
            </a:r>
            <a:r>
              <a:rPr lang="en" sz="1156">
                <a:solidFill>
                  <a:srgbClr val="B4B4B4"/>
                </a:solidFill>
                <a:highlight>
                  <a:srgbClr val="1E1E1E"/>
                </a:highlight>
                <a:latin typeface="Courier New"/>
                <a:ea typeface="Courier New"/>
                <a:cs typeface="Courier New"/>
                <a:sym typeface="Courier New"/>
              </a:rPr>
              <a:t>();</a:t>
            </a:r>
            <a:endParaRPr sz="1156">
              <a:solidFill>
                <a:srgbClr val="B4B4B4"/>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r>
              <a:rPr lang="en" sz="1156">
                <a:solidFill>
                  <a:srgbClr val="C8C8C8"/>
                </a:solidFill>
                <a:highlight>
                  <a:srgbClr val="1E1E1E"/>
                </a:highlight>
                <a:latin typeface="Courier New"/>
                <a:ea typeface="Courier New"/>
                <a:cs typeface="Courier New"/>
                <a:sym typeface="Courier New"/>
              </a:rPr>
              <a:t>cout</a:t>
            </a:r>
            <a:r>
              <a:rPr lang="en" sz="1156">
                <a:solidFill>
                  <a:srgbClr val="DADADA"/>
                </a:solidFill>
                <a:highlight>
                  <a:srgbClr val="1E1E1E"/>
                </a:highlight>
                <a:latin typeface="Courier New"/>
                <a:ea typeface="Courier New"/>
                <a:cs typeface="Courier New"/>
                <a:sym typeface="Courier New"/>
              </a:rPr>
              <a:t> </a:t>
            </a:r>
            <a:r>
              <a:rPr lang="en" sz="1156">
                <a:solidFill>
                  <a:srgbClr val="B4B4B4"/>
                </a:solidFill>
                <a:highlight>
                  <a:srgbClr val="1E1E1E"/>
                </a:highlight>
                <a:latin typeface="Courier New"/>
                <a:ea typeface="Courier New"/>
                <a:cs typeface="Courier New"/>
                <a:sym typeface="Courier New"/>
              </a:rPr>
              <a:t>&lt;&lt;</a:t>
            </a:r>
            <a:r>
              <a:rPr lang="en" sz="1156">
                <a:solidFill>
                  <a:srgbClr val="DADADA"/>
                </a:solidFill>
                <a:highlight>
                  <a:srgbClr val="1E1E1E"/>
                </a:highlight>
                <a:latin typeface="Courier New"/>
                <a:ea typeface="Courier New"/>
                <a:cs typeface="Courier New"/>
                <a:sym typeface="Courier New"/>
              </a:rPr>
              <a:t> </a:t>
            </a:r>
            <a:r>
              <a:rPr lang="en" sz="1156">
                <a:solidFill>
                  <a:srgbClr val="E8C9BB"/>
                </a:solidFill>
                <a:highlight>
                  <a:srgbClr val="1E1E1E"/>
                </a:highlight>
                <a:latin typeface="Courier New"/>
                <a:ea typeface="Courier New"/>
                <a:cs typeface="Courier New"/>
                <a:sym typeface="Courier New"/>
              </a:rPr>
              <a:t>"</a:t>
            </a:r>
            <a:r>
              <a:rPr lang="en" sz="1156">
                <a:solidFill>
                  <a:srgbClr val="FFD68F"/>
                </a:solidFill>
                <a:highlight>
                  <a:srgbClr val="1E1E1E"/>
                </a:highlight>
                <a:latin typeface="Courier New"/>
                <a:ea typeface="Courier New"/>
                <a:cs typeface="Courier New"/>
                <a:sym typeface="Courier New"/>
              </a:rPr>
              <a:t>\n</a:t>
            </a:r>
            <a:r>
              <a:rPr lang="en" sz="1156">
                <a:solidFill>
                  <a:srgbClr val="CE9178"/>
                </a:solidFill>
                <a:highlight>
                  <a:srgbClr val="1E1E1E"/>
                </a:highlight>
                <a:latin typeface="Courier New"/>
                <a:ea typeface="Courier New"/>
                <a:cs typeface="Courier New"/>
                <a:sym typeface="Courier New"/>
              </a:rPr>
              <a:t>Max_Size : </a:t>
            </a:r>
            <a:r>
              <a:rPr lang="en" sz="1156">
                <a:solidFill>
                  <a:srgbClr val="E8C9BB"/>
                </a:solidFill>
                <a:highlight>
                  <a:srgbClr val="1E1E1E"/>
                </a:highlight>
                <a:latin typeface="Courier New"/>
                <a:ea typeface="Courier New"/>
                <a:cs typeface="Courier New"/>
                <a:sym typeface="Courier New"/>
              </a:rPr>
              <a:t>"</a:t>
            </a:r>
            <a:r>
              <a:rPr lang="en" sz="1156">
                <a:solidFill>
                  <a:srgbClr val="DADADA"/>
                </a:solidFill>
                <a:highlight>
                  <a:srgbClr val="1E1E1E"/>
                </a:highlight>
                <a:latin typeface="Courier New"/>
                <a:ea typeface="Courier New"/>
                <a:cs typeface="Courier New"/>
                <a:sym typeface="Courier New"/>
              </a:rPr>
              <a:t> </a:t>
            </a:r>
            <a:r>
              <a:rPr lang="en" sz="1156">
                <a:solidFill>
                  <a:srgbClr val="B4B4B4"/>
                </a:solidFill>
                <a:highlight>
                  <a:srgbClr val="1E1E1E"/>
                </a:highlight>
                <a:latin typeface="Courier New"/>
                <a:ea typeface="Courier New"/>
                <a:cs typeface="Courier New"/>
                <a:sym typeface="Courier New"/>
              </a:rPr>
              <a:t>&lt;&lt;</a:t>
            </a:r>
            <a:r>
              <a:rPr lang="en" sz="1156">
                <a:solidFill>
                  <a:srgbClr val="DADADA"/>
                </a:solidFill>
                <a:highlight>
                  <a:srgbClr val="1E1E1E"/>
                </a:highlight>
                <a:latin typeface="Courier New"/>
                <a:ea typeface="Courier New"/>
                <a:cs typeface="Courier New"/>
                <a:sym typeface="Courier New"/>
              </a:rPr>
              <a:t> </a:t>
            </a:r>
            <a:r>
              <a:rPr lang="en" sz="1156">
                <a:solidFill>
                  <a:srgbClr val="9CDCFE"/>
                </a:solidFill>
                <a:highlight>
                  <a:srgbClr val="1E1E1E"/>
                </a:highlight>
                <a:latin typeface="Courier New"/>
                <a:ea typeface="Courier New"/>
                <a:cs typeface="Courier New"/>
                <a:sym typeface="Courier New"/>
              </a:rPr>
              <a:t>g1</a:t>
            </a:r>
            <a:r>
              <a:rPr lang="en" sz="1156">
                <a:solidFill>
                  <a:srgbClr val="B4B4B4"/>
                </a:solidFill>
                <a:highlight>
                  <a:srgbClr val="1E1E1E"/>
                </a:highlight>
                <a:latin typeface="Courier New"/>
                <a:ea typeface="Courier New"/>
                <a:cs typeface="Courier New"/>
                <a:sym typeface="Courier New"/>
              </a:rPr>
              <a:t>.</a:t>
            </a:r>
            <a:r>
              <a:rPr lang="en" sz="1156">
                <a:solidFill>
                  <a:srgbClr val="DCDCAA"/>
                </a:solidFill>
                <a:highlight>
                  <a:srgbClr val="1E1E1E"/>
                </a:highlight>
                <a:latin typeface="Courier New"/>
                <a:ea typeface="Courier New"/>
                <a:cs typeface="Courier New"/>
                <a:sym typeface="Courier New"/>
              </a:rPr>
              <a:t>max_size</a:t>
            </a:r>
            <a:r>
              <a:rPr lang="en" sz="1156">
                <a:solidFill>
                  <a:srgbClr val="B4B4B4"/>
                </a:solidFill>
                <a:highlight>
                  <a:srgbClr val="1E1E1E"/>
                </a:highlight>
                <a:latin typeface="Courier New"/>
                <a:ea typeface="Courier New"/>
                <a:cs typeface="Courier New"/>
                <a:sym typeface="Courier New"/>
              </a:rPr>
              <a:t>();</a:t>
            </a:r>
            <a:endParaRPr sz="1156">
              <a:solidFill>
                <a:srgbClr val="B4B4B4"/>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endParaRPr sz="1156">
              <a:solidFill>
                <a:srgbClr val="DADADA"/>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57A64A"/>
                </a:solidFill>
                <a:highlight>
                  <a:srgbClr val="1E1E1E"/>
                </a:highlight>
                <a:latin typeface="Courier New"/>
                <a:ea typeface="Courier New"/>
                <a:cs typeface="Courier New"/>
                <a:sym typeface="Courier New"/>
              </a:rPr>
              <a:t>    // resizes the vector size to 4</a:t>
            </a:r>
            <a:endParaRPr sz="1156">
              <a:solidFill>
                <a:srgbClr val="57A64A"/>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r>
              <a:rPr lang="en" sz="1156">
                <a:solidFill>
                  <a:srgbClr val="9CDCFE"/>
                </a:solidFill>
                <a:highlight>
                  <a:srgbClr val="1E1E1E"/>
                </a:highlight>
                <a:latin typeface="Courier New"/>
                <a:ea typeface="Courier New"/>
                <a:cs typeface="Courier New"/>
                <a:sym typeface="Courier New"/>
              </a:rPr>
              <a:t>g1</a:t>
            </a:r>
            <a:r>
              <a:rPr lang="en" sz="1156">
                <a:solidFill>
                  <a:srgbClr val="B4B4B4"/>
                </a:solidFill>
                <a:highlight>
                  <a:srgbClr val="1E1E1E"/>
                </a:highlight>
                <a:latin typeface="Courier New"/>
                <a:ea typeface="Courier New"/>
                <a:cs typeface="Courier New"/>
                <a:sym typeface="Courier New"/>
              </a:rPr>
              <a:t>.</a:t>
            </a:r>
            <a:r>
              <a:rPr lang="en" sz="1156">
                <a:solidFill>
                  <a:srgbClr val="DCDCAA"/>
                </a:solidFill>
                <a:highlight>
                  <a:srgbClr val="1E1E1E"/>
                </a:highlight>
                <a:latin typeface="Courier New"/>
                <a:ea typeface="Courier New"/>
                <a:cs typeface="Courier New"/>
                <a:sym typeface="Courier New"/>
              </a:rPr>
              <a:t>resize</a:t>
            </a:r>
            <a:r>
              <a:rPr lang="en" sz="1156">
                <a:solidFill>
                  <a:srgbClr val="B4B4B4"/>
                </a:solidFill>
                <a:highlight>
                  <a:srgbClr val="1E1E1E"/>
                </a:highlight>
                <a:latin typeface="Courier New"/>
                <a:ea typeface="Courier New"/>
                <a:cs typeface="Courier New"/>
                <a:sym typeface="Courier New"/>
              </a:rPr>
              <a:t>(</a:t>
            </a:r>
            <a:r>
              <a:rPr lang="en" sz="1156">
                <a:solidFill>
                  <a:srgbClr val="B5CEA8"/>
                </a:solidFill>
                <a:highlight>
                  <a:srgbClr val="1E1E1E"/>
                </a:highlight>
                <a:latin typeface="Courier New"/>
                <a:ea typeface="Courier New"/>
                <a:cs typeface="Courier New"/>
                <a:sym typeface="Courier New"/>
              </a:rPr>
              <a:t>4</a:t>
            </a:r>
            <a:r>
              <a:rPr lang="en" sz="1156">
                <a:solidFill>
                  <a:srgbClr val="B4B4B4"/>
                </a:solidFill>
                <a:highlight>
                  <a:srgbClr val="1E1E1E"/>
                </a:highlight>
                <a:latin typeface="Courier New"/>
                <a:ea typeface="Courier New"/>
                <a:cs typeface="Courier New"/>
                <a:sym typeface="Courier New"/>
              </a:rPr>
              <a:t>);</a:t>
            </a:r>
            <a:endParaRPr sz="1156">
              <a:solidFill>
                <a:srgbClr val="B4B4B4"/>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endParaRPr sz="1156">
              <a:solidFill>
                <a:srgbClr val="DADADA"/>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57A64A"/>
                </a:solidFill>
                <a:highlight>
                  <a:srgbClr val="1E1E1E"/>
                </a:highlight>
                <a:latin typeface="Courier New"/>
                <a:ea typeface="Courier New"/>
                <a:cs typeface="Courier New"/>
                <a:sym typeface="Courier New"/>
              </a:rPr>
              <a:t>    // prints the vector size after resize()</a:t>
            </a:r>
            <a:endParaRPr sz="1156">
              <a:solidFill>
                <a:srgbClr val="57A64A"/>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r>
              <a:rPr lang="en" sz="1156">
                <a:solidFill>
                  <a:srgbClr val="C8C8C8"/>
                </a:solidFill>
                <a:highlight>
                  <a:srgbClr val="1E1E1E"/>
                </a:highlight>
                <a:latin typeface="Courier New"/>
                <a:ea typeface="Courier New"/>
                <a:cs typeface="Courier New"/>
                <a:sym typeface="Courier New"/>
              </a:rPr>
              <a:t>cout</a:t>
            </a:r>
            <a:r>
              <a:rPr lang="en" sz="1156">
                <a:solidFill>
                  <a:srgbClr val="DADADA"/>
                </a:solidFill>
                <a:highlight>
                  <a:srgbClr val="1E1E1E"/>
                </a:highlight>
                <a:latin typeface="Courier New"/>
                <a:ea typeface="Courier New"/>
                <a:cs typeface="Courier New"/>
                <a:sym typeface="Courier New"/>
              </a:rPr>
              <a:t> </a:t>
            </a:r>
            <a:r>
              <a:rPr lang="en" sz="1156">
                <a:solidFill>
                  <a:srgbClr val="B4B4B4"/>
                </a:solidFill>
                <a:highlight>
                  <a:srgbClr val="1E1E1E"/>
                </a:highlight>
                <a:latin typeface="Courier New"/>
                <a:ea typeface="Courier New"/>
                <a:cs typeface="Courier New"/>
                <a:sym typeface="Courier New"/>
              </a:rPr>
              <a:t>&lt;&lt;</a:t>
            </a:r>
            <a:r>
              <a:rPr lang="en" sz="1156">
                <a:solidFill>
                  <a:srgbClr val="DADADA"/>
                </a:solidFill>
                <a:highlight>
                  <a:srgbClr val="1E1E1E"/>
                </a:highlight>
                <a:latin typeface="Courier New"/>
                <a:ea typeface="Courier New"/>
                <a:cs typeface="Courier New"/>
                <a:sym typeface="Courier New"/>
              </a:rPr>
              <a:t> </a:t>
            </a:r>
            <a:r>
              <a:rPr lang="en" sz="1156">
                <a:solidFill>
                  <a:srgbClr val="E8C9BB"/>
                </a:solidFill>
                <a:highlight>
                  <a:srgbClr val="1E1E1E"/>
                </a:highlight>
                <a:latin typeface="Courier New"/>
                <a:ea typeface="Courier New"/>
                <a:cs typeface="Courier New"/>
                <a:sym typeface="Courier New"/>
              </a:rPr>
              <a:t>"</a:t>
            </a:r>
            <a:r>
              <a:rPr lang="en" sz="1156">
                <a:solidFill>
                  <a:srgbClr val="FFD68F"/>
                </a:solidFill>
                <a:highlight>
                  <a:srgbClr val="1E1E1E"/>
                </a:highlight>
                <a:latin typeface="Courier New"/>
                <a:ea typeface="Courier New"/>
                <a:cs typeface="Courier New"/>
                <a:sym typeface="Courier New"/>
              </a:rPr>
              <a:t>\n</a:t>
            </a:r>
            <a:r>
              <a:rPr lang="en" sz="1156">
                <a:solidFill>
                  <a:srgbClr val="CE9178"/>
                </a:solidFill>
                <a:highlight>
                  <a:srgbClr val="1E1E1E"/>
                </a:highlight>
                <a:latin typeface="Courier New"/>
                <a:ea typeface="Courier New"/>
                <a:cs typeface="Courier New"/>
                <a:sym typeface="Courier New"/>
              </a:rPr>
              <a:t>Size : </a:t>
            </a:r>
            <a:r>
              <a:rPr lang="en" sz="1156">
                <a:solidFill>
                  <a:srgbClr val="E8C9BB"/>
                </a:solidFill>
                <a:highlight>
                  <a:srgbClr val="1E1E1E"/>
                </a:highlight>
                <a:latin typeface="Courier New"/>
                <a:ea typeface="Courier New"/>
                <a:cs typeface="Courier New"/>
                <a:sym typeface="Courier New"/>
              </a:rPr>
              <a:t>"</a:t>
            </a:r>
            <a:r>
              <a:rPr lang="en" sz="1156">
                <a:solidFill>
                  <a:srgbClr val="DADADA"/>
                </a:solidFill>
                <a:highlight>
                  <a:srgbClr val="1E1E1E"/>
                </a:highlight>
                <a:latin typeface="Courier New"/>
                <a:ea typeface="Courier New"/>
                <a:cs typeface="Courier New"/>
                <a:sym typeface="Courier New"/>
              </a:rPr>
              <a:t> </a:t>
            </a:r>
            <a:r>
              <a:rPr lang="en" sz="1156">
                <a:solidFill>
                  <a:srgbClr val="B4B4B4"/>
                </a:solidFill>
                <a:highlight>
                  <a:srgbClr val="1E1E1E"/>
                </a:highlight>
                <a:latin typeface="Courier New"/>
                <a:ea typeface="Courier New"/>
                <a:cs typeface="Courier New"/>
                <a:sym typeface="Courier New"/>
              </a:rPr>
              <a:t>&lt;&lt;</a:t>
            </a:r>
            <a:r>
              <a:rPr lang="en" sz="1156">
                <a:solidFill>
                  <a:srgbClr val="DADADA"/>
                </a:solidFill>
                <a:highlight>
                  <a:srgbClr val="1E1E1E"/>
                </a:highlight>
                <a:latin typeface="Courier New"/>
                <a:ea typeface="Courier New"/>
                <a:cs typeface="Courier New"/>
                <a:sym typeface="Courier New"/>
              </a:rPr>
              <a:t> </a:t>
            </a:r>
            <a:r>
              <a:rPr lang="en" sz="1156">
                <a:solidFill>
                  <a:srgbClr val="9CDCFE"/>
                </a:solidFill>
                <a:highlight>
                  <a:srgbClr val="1E1E1E"/>
                </a:highlight>
                <a:latin typeface="Courier New"/>
                <a:ea typeface="Courier New"/>
                <a:cs typeface="Courier New"/>
                <a:sym typeface="Courier New"/>
              </a:rPr>
              <a:t>g1</a:t>
            </a:r>
            <a:r>
              <a:rPr lang="en" sz="1156">
                <a:solidFill>
                  <a:srgbClr val="B4B4B4"/>
                </a:solidFill>
                <a:highlight>
                  <a:srgbClr val="1E1E1E"/>
                </a:highlight>
                <a:latin typeface="Courier New"/>
                <a:ea typeface="Courier New"/>
                <a:cs typeface="Courier New"/>
                <a:sym typeface="Courier New"/>
              </a:rPr>
              <a:t>.</a:t>
            </a:r>
            <a:r>
              <a:rPr lang="en" sz="1156">
                <a:solidFill>
                  <a:srgbClr val="DCDCAA"/>
                </a:solidFill>
                <a:highlight>
                  <a:srgbClr val="1E1E1E"/>
                </a:highlight>
                <a:latin typeface="Courier New"/>
                <a:ea typeface="Courier New"/>
                <a:cs typeface="Courier New"/>
                <a:sym typeface="Courier New"/>
              </a:rPr>
              <a:t>size</a:t>
            </a:r>
            <a:r>
              <a:rPr lang="en" sz="1156">
                <a:solidFill>
                  <a:srgbClr val="B4B4B4"/>
                </a:solidFill>
                <a:highlight>
                  <a:srgbClr val="1E1E1E"/>
                </a:highlight>
                <a:latin typeface="Courier New"/>
                <a:ea typeface="Courier New"/>
                <a:cs typeface="Courier New"/>
                <a:sym typeface="Courier New"/>
              </a:rPr>
              <a:t>();</a:t>
            </a:r>
            <a:endParaRPr sz="1156">
              <a:solidFill>
                <a:srgbClr val="B4B4B4"/>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endParaRPr sz="1156">
              <a:solidFill>
                <a:srgbClr val="DADADA"/>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57A64A"/>
                </a:solidFill>
                <a:highlight>
                  <a:srgbClr val="1E1E1E"/>
                </a:highlight>
                <a:latin typeface="Courier New"/>
                <a:ea typeface="Courier New"/>
                <a:cs typeface="Courier New"/>
                <a:sym typeface="Courier New"/>
              </a:rPr>
              <a:t>    // checks if the vector is empty or not</a:t>
            </a:r>
            <a:endParaRPr sz="1156">
              <a:solidFill>
                <a:srgbClr val="57A64A"/>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r>
              <a:rPr lang="en" sz="1156">
                <a:solidFill>
                  <a:srgbClr val="D8A0DF"/>
                </a:solidFill>
                <a:highlight>
                  <a:srgbClr val="1E1E1E"/>
                </a:highlight>
                <a:latin typeface="Courier New"/>
                <a:ea typeface="Courier New"/>
                <a:cs typeface="Courier New"/>
                <a:sym typeface="Courier New"/>
              </a:rPr>
              <a:t>if</a:t>
            </a:r>
            <a:r>
              <a:rPr lang="en" sz="1156">
                <a:solidFill>
                  <a:srgbClr val="DADADA"/>
                </a:solidFill>
                <a:highlight>
                  <a:srgbClr val="1E1E1E"/>
                </a:highlight>
                <a:latin typeface="Courier New"/>
                <a:ea typeface="Courier New"/>
                <a:cs typeface="Courier New"/>
                <a:sym typeface="Courier New"/>
              </a:rPr>
              <a:t> </a:t>
            </a:r>
            <a:r>
              <a:rPr lang="en" sz="1156">
                <a:solidFill>
                  <a:srgbClr val="B4B4B4"/>
                </a:solidFill>
                <a:highlight>
                  <a:srgbClr val="1E1E1E"/>
                </a:highlight>
                <a:latin typeface="Courier New"/>
                <a:ea typeface="Courier New"/>
                <a:cs typeface="Courier New"/>
                <a:sym typeface="Courier New"/>
              </a:rPr>
              <a:t>(</a:t>
            </a:r>
            <a:r>
              <a:rPr lang="en" sz="1156">
                <a:solidFill>
                  <a:srgbClr val="9CDCFE"/>
                </a:solidFill>
                <a:highlight>
                  <a:srgbClr val="1E1E1E"/>
                </a:highlight>
                <a:latin typeface="Courier New"/>
                <a:ea typeface="Courier New"/>
                <a:cs typeface="Courier New"/>
                <a:sym typeface="Courier New"/>
              </a:rPr>
              <a:t>g1</a:t>
            </a:r>
            <a:r>
              <a:rPr lang="en" sz="1156">
                <a:solidFill>
                  <a:srgbClr val="B4B4B4"/>
                </a:solidFill>
                <a:highlight>
                  <a:srgbClr val="1E1E1E"/>
                </a:highlight>
                <a:latin typeface="Courier New"/>
                <a:ea typeface="Courier New"/>
                <a:cs typeface="Courier New"/>
                <a:sym typeface="Courier New"/>
              </a:rPr>
              <a:t>.</a:t>
            </a:r>
            <a:r>
              <a:rPr lang="en" sz="1156">
                <a:solidFill>
                  <a:srgbClr val="DCDCAA"/>
                </a:solidFill>
                <a:highlight>
                  <a:srgbClr val="1E1E1E"/>
                </a:highlight>
                <a:latin typeface="Courier New"/>
                <a:ea typeface="Courier New"/>
                <a:cs typeface="Courier New"/>
                <a:sym typeface="Courier New"/>
              </a:rPr>
              <a:t>empty</a:t>
            </a:r>
            <a:r>
              <a:rPr lang="en" sz="1156">
                <a:solidFill>
                  <a:srgbClr val="B4B4B4"/>
                </a:solidFill>
                <a:highlight>
                  <a:srgbClr val="1E1E1E"/>
                </a:highlight>
                <a:latin typeface="Courier New"/>
                <a:ea typeface="Courier New"/>
                <a:cs typeface="Courier New"/>
                <a:sym typeface="Courier New"/>
              </a:rPr>
              <a:t>()</a:t>
            </a:r>
            <a:r>
              <a:rPr lang="en" sz="1156">
                <a:solidFill>
                  <a:srgbClr val="DADADA"/>
                </a:solidFill>
                <a:highlight>
                  <a:srgbClr val="1E1E1E"/>
                </a:highlight>
                <a:latin typeface="Courier New"/>
                <a:ea typeface="Courier New"/>
                <a:cs typeface="Courier New"/>
                <a:sym typeface="Courier New"/>
              </a:rPr>
              <a:t> </a:t>
            </a:r>
            <a:r>
              <a:rPr lang="en" sz="1156">
                <a:solidFill>
                  <a:srgbClr val="B4B4B4"/>
                </a:solidFill>
                <a:highlight>
                  <a:srgbClr val="1E1E1E"/>
                </a:highlight>
                <a:latin typeface="Courier New"/>
                <a:ea typeface="Courier New"/>
                <a:cs typeface="Courier New"/>
                <a:sym typeface="Courier New"/>
              </a:rPr>
              <a:t>==</a:t>
            </a:r>
            <a:r>
              <a:rPr lang="en" sz="1156">
                <a:solidFill>
                  <a:srgbClr val="DADADA"/>
                </a:solidFill>
                <a:highlight>
                  <a:srgbClr val="1E1E1E"/>
                </a:highlight>
                <a:latin typeface="Courier New"/>
                <a:ea typeface="Courier New"/>
                <a:cs typeface="Courier New"/>
                <a:sym typeface="Courier New"/>
              </a:rPr>
              <a:t> </a:t>
            </a:r>
            <a:r>
              <a:rPr lang="en" sz="1156">
                <a:solidFill>
                  <a:srgbClr val="569CD6"/>
                </a:solidFill>
                <a:highlight>
                  <a:srgbClr val="1E1E1E"/>
                </a:highlight>
                <a:latin typeface="Courier New"/>
                <a:ea typeface="Courier New"/>
                <a:cs typeface="Courier New"/>
                <a:sym typeface="Courier New"/>
              </a:rPr>
              <a:t>false</a:t>
            </a:r>
            <a:r>
              <a:rPr lang="en" sz="1156">
                <a:solidFill>
                  <a:srgbClr val="B4B4B4"/>
                </a:solidFill>
                <a:highlight>
                  <a:srgbClr val="1E1E1E"/>
                </a:highlight>
                <a:latin typeface="Courier New"/>
                <a:ea typeface="Courier New"/>
                <a:cs typeface="Courier New"/>
                <a:sym typeface="Courier New"/>
              </a:rPr>
              <a:t>)</a:t>
            </a:r>
            <a:endParaRPr sz="1156">
              <a:solidFill>
                <a:srgbClr val="B4B4B4"/>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r>
              <a:rPr lang="en" sz="1156">
                <a:solidFill>
                  <a:srgbClr val="C8C8C8"/>
                </a:solidFill>
                <a:highlight>
                  <a:srgbClr val="1E1E1E"/>
                </a:highlight>
                <a:latin typeface="Courier New"/>
                <a:ea typeface="Courier New"/>
                <a:cs typeface="Courier New"/>
                <a:sym typeface="Courier New"/>
              </a:rPr>
              <a:t>cout</a:t>
            </a:r>
            <a:r>
              <a:rPr lang="en" sz="1156">
                <a:solidFill>
                  <a:srgbClr val="DADADA"/>
                </a:solidFill>
                <a:highlight>
                  <a:srgbClr val="1E1E1E"/>
                </a:highlight>
                <a:latin typeface="Courier New"/>
                <a:ea typeface="Courier New"/>
                <a:cs typeface="Courier New"/>
                <a:sym typeface="Courier New"/>
              </a:rPr>
              <a:t> </a:t>
            </a:r>
            <a:r>
              <a:rPr lang="en" sz="1156">
                <a:solidFill>
                  <a:srgbClr val="B4B4B4"/>
                </a:solidFill>
                <a:highlight>
                  <a:srgbClr val="1E1E1E"/>
                </a:highlight>
                <a:latin typeface="Courier New"/>
                <a:ea typeface="Courier New"/>
                <a:cs typeface="Courier New"/>
                <a:sym typeface="Courier New"/>
              </a:rPr>
              <a:t>&lt;&lt;</a:t>
            </a:r>
            <a:r>
              <a:rPr lang="en" sz="1156">
                <a:solidFill>
                  <a:srgbClr val="DADADA"/>
                </a:solidFill>
                <a:highlight>
                  <a:srgbClr val="1E1E1E"/>
                </a:highlight>
                <a:latin typeface="Courier New"/>
                <a:ea typeface="Courier New"/>
                <a:cs typeface="Courier New"/>
                <a:sym typeface="Courier New"/>
              </a:rPr>
              <a:t> </a:t>
            </a:r>
            <a:r>
              <a:rPr lang="en" sz="1156">
                <a:solidFill>
                  <a:srgbClr val="E8C9BB"/>
                </a:solidFill>
                <a:highlight>
                  <a:srgbClr val="1E1E1E"/>
                </a:highlight>
                <a:latin typeface="Courier New"/>
                <a:ea typeface="Courier New"/>
                <a:cs typeface="Courier New"/>
                <a:sym typeface="Courier New"/>
              </a:rPr>
              <a:t>"</a:t>
            </a:r>
            <a:r>
              <a:rPr lang="en" sz="1156">
                <a:solidFill>
                  <a:srgbClr val="FFD68F"/>
                </a:solidFill>
                <a:highlight>
                  <a:srgbClr val="1E1E1E"/>
                </a:highlight>
                <a:latin typeface="Courier New"/>
                <a:ea typeface="Courier New"/>
                <a:cs typeface="Courier New"/>
                <a:sym typeface="Courier New"/>
              </a:rPr>
              <a:t>\n</a:t>
            </a:r>
            <a:r>
              <a:rPr lang="en" sz="1156">
                <a:solidFill>
                  <a:srgbClr val="CE9178"/>
                </a:solidFill>
                <a:highlight>
                  <a:srgbClr val="1E1E1E"/>
                </a:highlight>
                <a:latin typeface="Courier New"/>
                <a:ea typeface="Courier New"/>
                <a:cs typeface="Courier New"/>
                <a:sym typeface="Courier New"/>
              </a:rPr>
              <a:t>Vector is not empty</a:t>
            </a:r>
            <a:r>
              <a:rPr lang="en" sz="1156">
                <a:solidFill>
                  <a:srgbClr val="E8C9BB"/>
                </a:solidFill>
                <a:highlight>
                  <a:srgbClr val="1E1E1E"/>
                </a:highlight>
                <a:latin typeface="Courier New"/>
                <a:ea typeface="Courier New"/>
                <a:cs typeface="Courier New"/>
                <a:sym typeface="Courier New"/>
              </a:rPr>
              <a:t>"</a:t>
            </a:r>
            <a:r>
              <a:rPr lang="en" sz="1156">
                <a:solidFill>
                  <a:srgbClr val="B4B4B4"/>
                </a:solidFill>
                <a:highlight>
                  <a:srgbClr val="1E1E1E"/>
                </a:highlight>
                <a:latin typeface="Courier New"/>
                <a:ea typeface="Courier New"/>
                <a:cs typeface="Courier New"/>
                <a:sym typeface="Courier New"/>
              </a:rPr>
              <a:t>;</a:t>
            </a:r>
            <a:endParaRPr sz="1156">
              <a:solidFill>
                <a:srgbClr val="B4B4B4"/>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r>
              <a:rPr lang="en" sz="1156">
                <a:solidFill>
                  <a:srgbClr val="D8A0DF"/>
                </a:solidFill>
                <a:highlight>
                  <a:srgbClr val="1E1E1E"/>
                </a:highlight>
                <a:latin typeface="Courier New"/>
                <a:ea typeface="Courier New"/>
                <a:cs typeface="Courier New"/>
                <a:sym typeface="Courier New"/>
              </a:rPr>
              <a:t>else</a:t>
            </a:r>
            <a:endParaRPr sz="1156">
              <a:solidFill>
                <a:srgbClr val="D8A0DF"/>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r>
              <a:rPr lang="en" sz="1156">
                <a:solidFill>
                  <a:srgbClr val="C8C8C8"/>
                </a:solidFill>
                <a:highlight>
                  <a:srgbClr val="1E1E1E"/>
                </a:highlight>
                <a:latin typeface="Courier New"/>
                <a:ea typeface="Courier New"/>
                <a:cs typeface="Courier New"/>
                <a:sym typeface="Courier New"/>
              </a:rPr>
              <a:t>cout</a:t>
            </a:r>
            <a:r>
              <a:rPr lang="en" sz="1156">
                <a:solidFill>
                  <a:srgbClr val="DADADA"/>
                </a:solidFill>
                <a:highlight>
                  <a:srgbClr val="1E1E1E"/>
                </a:highlight>
                <a:latin typeface="Courier New"/>
                <a:ea typeface="Courier New"/>
                <a:cs typeface="Courier New"/>
                <a:sym typeface="Courier New"/>
              </a:rPr>
              <a:t> </a:t>
            </a:r>
            <a:r>
              <a:rPr lang="en" sz="1156">
                <a:solidFill>
                  <a:srgbClr val="B4B4B4"/>
                </a:solidFill>
                <a:highlight>
                  <a:srgbClr val="1E1E1E"/>
                </a:highlight>
                <a:latin typeface="Courier New"/>
                <a:ea typeface="Courier New"/>
                <a:cs typeface="Courier New"/>
                <a:sym typeface="Courier New"/>
              </a:rPr>
              <a:t>&lt;&lt;</a:t>
            </a:r>
            <a:r>
              <a:rPr lang="en" sz="1156">
                <a:solidFill>
                  <a:srgbClr val="DADADA"/>
                </a:solidFill>
                <a:highlight>
                  <a:srgbClr val="1E1E1E"/>
                </a:highlight>
                <a:latin typeface="Courier New"/>
                <a:ea typeface="Courier New"/>
                <a:cs typeface="Courier New"/>
                <a:sym typeface="Courier New"/>
              </a:rPr>
              <a:t> </a:t>
            </a:r>
            <a:r>
              <a:rPr lang="en" sz="1156">
                <a:solidFill>
                  <a:srgbClr val="E8C9BB"/>
                </a:solidFill>
                <a:highlight>
                  <a:srgbClr val="1E1E1E"/>
                </a:highlight>
                <a:latin typeface="Courier New"/>
                <a:ea typeface="Courier New"/>
                <a:cs typeface="Courier New"/>
                <a:sym typeface="Courier New"/>
              </a:rPr>
              <a:t>"</a:t>
            </a:r>
            <a:r>
              <a:rPr lang="en" sz="1156">
                <a:solidFill>
                  <a:srgbClr val="FFD68F"/>
                </a:solidFill>
                <a:highlight>
                  <a:srgbClr val="1E1E1E"/>
                </a:highlight>
                <a:latin typeface="Courier New"/>
                <a:ea typeface="Courier New"/>
                <a:cs typeface="Courier New"/>
                <a:sym typeface="Courier New"/>
              </a:rPr>
              <a:t>\n</a:t>
            </a:r>
            <a:r>
              <a:rPr lang="en" sz="1156">
                <a:solidFill>
                  <a:srgbClr val="CE9178"/>
                </a:solidFill>
                <a:highlight>
                  <a:srgbClr val="1E1E1E"/>
                </a:highlight>
                <a:latin typeface="Courier New"/>
                <a:ea typeface="Courier New"/>
                <a:cs typeface="Courier New"/>
                <a:sym typeface="Courier New"/>
              </a:rPr>
              <a:t>Vector is empty</a:t>
            </a:r>
            <a:r>
              <a:rPr lang="en" sz="1156">
                <a:solidFill>
                  <a:srgbClr val="E8C9BB"/>
                </a:solidFill>
                <a:highlight>
                  <a:srgbClr val="1E1E1E"/>
                </a:highlight>
                <a:latin typeface="Courier New"/>
                <a:ea typeface="Courier New"/>
                <a:cs typeface="Courier New"/>
                <a:sym typeface="Courier New"/>
              </a:rPr>
              <a:t>"</a:t>
            </a:r>
            <a:r>
              <a:rPr lang="en" sz="1156">
                <a:solidFill>
                  <a:srgbClr val="B4B4B4"/>
                </a:solidFill>
                <a:highlight>
                  <a:srgbClr val="1E1E1E"/>
                </a:highlight>
                <a:latin typeface="Courier New"/>
                <a:ea typeface="Courier New"/>
                <a:cs typeface="Courier New"/>
                <a:sym typeface="Courier New"/>
              </a:rPr>
              <a:t>;</a:t>
            </a:r>
            <a:endParaRPr sz="1156">
              <a:solidFill>
                <a:srgbClr val="B4B4B4"/>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endParaRPr sz="1156">
              <a:solidFill>
                <a:srgbClr val="DADADA"/>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57A64A"/>
                </a:solidFill>
                <a:highlight>
                  <a:srgbClr val="1E1E1E"/>
                </a:highlight>
                <a:latin typeface="Courier New"/>
                <a:ea typeface="Courier New"/>
                <a:cs typeface="Courier New"/>
                <a:sym typeface="Courier New"/>
              </a:rPr>
              <a:t>    // Shrinks the vector</a:t>
            </a:r>
            <a:endParaRPr sz="1156">
              <a:solidFill>
                <a:srgbClr val="57A64A"/>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r>
              <a:rPr lang="en" sz="1156">
                <a:solidFill>
                  <a:srgbClr val="9CDCFE"/>
                </a:solidFill>
                <a:highlight>
                  <a:srgbClr val="1E1E1E"/>
                </a:highlight>
                <a:latin typeface="Courier New"/>
                <a:ea typeface="Courier New"/>
                <a:cs typeface="Courier New"/>
                <a:sym typeface="Courier New"/>
              </a:rPr>
              <a:t>g1</a:t>
            </a:r>
            <a:r>
              <a:rPr lang="en" sz="1156">
                <a:solidFill>
                  <a:srgbClr val="B4B4B4"/>
                </a:solidFill>
                <a:highlight>
                  <a:srgbClr val="1E1E1E"/>
                </a:highlight>
                <a:latin typeface="Courier New"/>
                <a:ea typeface="Courier New"/>
                <a:cs typeface="Courier New"/>
                <a:sym typeface="Courier New"/>
              </a:rPr>
              <a:t>.</a:t>
            </a:r>
            <a:r>
              <a:rPr lang="en" sz="1156">
                <a:solidFill>
                  <a:srgbClr val="DCDCAA"/>
                </a:solidFill>
                <a:highlight>
                  <a:srgbClr val="1E1E1E"/>
                </a:highlight>
                <a:latin typeface="Courier New"/>
                <a:ea typeface="Courier New"/>
                <a:cs typeface="Courier New"/>
                <a:sym typeface="Courier New"/>
              </a:rPr>
              <a:t>shrink_to_fit</a:t>
            </a:r>
            <a:r>
              <a:rPr lang="en" sz="1156">
                <a:solidFill>
                  <a:srgbClr val="B4B4B4"/>
                </a:solidFill>
                <a:highlight>
                  <a:srgbClr val="1E1E1E"/>
                </a:highlight>
                <a:latin typeface="Courier New"/>
                <a:ea typeface="Courier New"/>
                <a:cs typeface="Courier New"/>
                <a:sym typeface="Courier New"/>
              </a:rPr>
              <a:t>();</a:t>
            </a:r>
            <a:endParaRPr sz="1156">
              <a:solidFill>
                <a:srgbClr val="B4B4B4"/>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r>
              <a:rPr lang="en" sz="1156">
                <a:solidFill>
                  <a:srgbClr val="C8C8C8"/>
                </a:solidFill>
                <a:highlight>
                  <a:srgbClr val="1E1E1E"/>
                </a:highlight>
                <a:latin typeface="Courier New"/>
                <a:ea typeface="Courier New"/>
                <a:cs typeface="Courier New"/>
                <a:sym typeface="Courier New"/>
              </a:rPr>
              <a:t>cout</a:t>
            </a:r>
            <a:r>
              <a:rPr lang="en" sz="1156">
                <a:solidFill>
                  <a:srgbClr val="DADADA"/>
                </a:solidFill>
                <a:highlight>
                  <a:srgbClr val="1E1E1E"/>
                </a:highlight>
                <a:latin typeface="Courier New"/>
                <a:ea typeface="Courier New"/>
                <a:cs typeface="Courier New"/>
                <a:sym typeface="Courier New"/>
              </a:rPr>
              <a:t> </a:t>
            </a:r>
            <a:r>
              <a:rPr lang="en" sz="1156">
                <a:solidFill>
                  <a:srgbClr val="B4B4B4"/>
                </a:solidFill>
                <a:highlight>
                  <a:srgbClr val="1E1E1E"/>
                </a:highlight>
                <a:latin typeface="Courier New"/>
                <a:ea typeface="Courier New"/>
                <a:cs typeface="Courier New"/>
                <a:sym typeface="Courier New"/>
              </a:rPr>
              <a:t>&lt;&lt;</a:t>
            </a:r>
            <a:r>
              <a:rPr lang="en" sz="1156">
                <a:solidFill>
                  <a:srgbClr val="DADADA"/>
                </a:solidFill>
                <a:highlight>
                  <a:srgbClr val="1E1E1E"/>
                </a:highlight>
                <a:latin typeface="Courier New"/>
                <a:ea typeface="Courier New"/>
                <a:cs typeface="Courier New"/>
                <a:sym typeface="Courier New"/>
              </a:rPr>
              <a:t> </a:t>
            </a:r>
            <a:r>
              <a:rPr lang="en" sz="1156">
                <a:solidFill>
                  <a:srgbClr val="E8C9BB"/>
                </a:solidFill>
                <a:highlight>
                  <a:srgbClr val="1E1E1E"/>
                </a:highlight>
                <a:latin typeface="Courier New"/>
                <a:ea typeface="Courier New"/>
                <a:cs typeface="Courier New"/>
                <a:sym typeface="Courier New"/>
              </a:rPr>
              <a:t>"</a:t>
            </a:r>
            <a:r>
              <a:rPr lang="en" sz="1156">
                <a:solidFill>
                  <a:srgbClr val="FFD68F"/>
                </a:solidFill>
                <a:highlight>
                  <a:srgbClr val="1E1E1E"/>
                </a:highlight>
                <a:latin typeface="Courier New"/>
                <a:ea typeface="Courier New"/>
                <a:cs typeface="Courier New"/>
                <a:sym typeface="Courier New"/>
              </a:rPr>
              <a:t>\n</a:t>
            </a:r>
            <a:r>
              <a:rPr lang="en" sz="1156">
                <a:solidFill>
                  <a:srgbClr val="CE9178"/>
                </a:solidFill>
                <a:highlight>
                  <a:srgbClr val="1E1E1E"/>
                </a:highlight>
                <a:latin typeface="Courier New"/>
                <a:ea typeface="Courier New"/>
                <a:cs typeface="Courier New"/>
                <a:sym typeface="Courier New"/>
              </a:rPr>
              <a:t>Vector elements are: </a:t>
            </a:r>
            <a:r>
              <a:rPr lang="en" sz="1156">
                <a:solidFill>
                  <a:srgbClr val="E8C9BB"/>
                </a:solidFill>
                <a:highlight>
                  <a:srgbClr val="1E1E1E"/>
                </a:highlight>
                <a:latin typeface="Courier New"/>
                <a:ea typeface="Courier New"/>
                <a:cs typeface="Courier New"/>
                <a:sym typeface="Courier New"/>
              </a:rPr>
              <a:t>"</a:t>
            </a:r>
            <a:r>
              <a:rPr lang="en" sz="1156">
                <a:solidFill>
                  <a:srgbClr val="B4B4B4"/>
                </a:solidFill>
                <a:highlight>
                  <a:srgbClr val="1E1E1E"/>
                </a:highlight>
                <a:latin typeface="Courier New"/>
                <a:ea typeface="Courier New"/>
                <a:cs typeface="Courier New"/>
                <a:sym typeface="Courier New"/>
              </a:rPr>
              <a:t>;</a:t>
            </a:r>
            <a:endParaRPr sz="1156">
              <a:solidFill>
                <a:srgbClr val="B4B4B4"/>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r>
              <a:rPr lang="en" sz="1156">
                <a:solidFill>
                  <a:srgbClr val="D8A0DF"/>
                </a:solidFill>
                <a:highlight>
                  <a:srgbClr val="1E1E1E"/>
                </a:highlight>
                <a:latin typeface="Courier New"/>
                <a:ea typeface="Courier New"/>
                <a:cs typeface="Courier New"/>
                <a:sym typeface="Courier New"/>
              </a:rPr>
              <a:t>for</a:t>
            </a:r>
            <a:r>
              <a:rPr lang="en" sz="1156">
                <a:solidFill>
                  <a:srgbClr val="DADADA"/>
                </a:solidFill>
                <a:highlight>
                  <a:srgbClr val="1E1E1E"/>
                </a:highlight>
                <a:latin typeface="Courier New"/>
                <a:ea typeface="Courier New"/>
                <a:cs typeface="Courier New"/>
                <a:sym typeface="Courier New"/>
              </a:rPr>
              <a:t> </a:t>
            </a:r>
            <a:r>
              <a:rPr lang="en" sz="1156">
                <a:solidFill>
                  <a:srgbClr val="B4B4B4"/>
                </a:solidFill>
                <a:highlight>
                  <a:srgbClr val="1E1E1E"/>
                </a:highlight>
                <a:latin typeface="Courier New"/>
                <a:ea typeface="Courier New"/>
                <a:cs typeface="Courier New"/>
                <a:sym typeface="Courier New"/>
              </a:rPr>
              <a:t>(</a:t>
            </a:r>
            <a:r>
              <a:rPr lang="en" sz="1156">
                <a:solidFill>
                  <a:srgbClr val="569CD6"/>
                </a:solidFill>
                <a:highlight>
                  <a:srgbClr val="1E1E1E"/>
                </a:highlight>
                <a:latin typeface="Courier New"/>
                <a:ea typeface="Courier New"/>
                <a:cs typeface="Courier New"/>
                <a:sym typeface="Courier New"/>
              </a:rPr>
              <a:t>auto</a:t>
            </a:r>
            <a:r>
              <a:rPr lang="en" sz="1156">
                <a:solidFill>
                  <a:srgbClr val="DADADA"/>
                </a:solidFill>
                <a:highlight>
                  <a:srgbClr val="1E1E1E"/>
                </a:highlight>
                <a:latin typeface="Courier New"/>
                <a:ea typeface="Courier New"/>
                <a:cs typeface="Courier New"/>
                <a:sym typeface="Courier New"/>
              </a:rPr>
              <a:t> </a:t>
            </a:r>
            <a:r>
              <a:rPr lang="en" sz="1156">
                <a:solidFill>
                  <a:srgbClr val="9CDCFE"/>
                </a:solidFill>
                <a:highlight>
                  <a:srgbClr val="1E1E1E"/>
                </a:highlight>
                <a:latin typeface="Courier New"/>
                <a:ea typeface="Courier New"/>
                <a:cs typeface="Courier New"/>
                <a:sym typeface="Courier New"/>
              </a:rPr>
              <a:t>it</a:t>
            </a:r>
            <a:r>
              <a:rPr lang="en" sz="1156">
                <a:solidFill>
                  <a:srgbClr val="DADADA"/>
                </a:solidFill>
                <a:highlight>
                  <a:srgbClr val="1E1E1E"/>
                </a:highlight>
                <a:latin typeface="Courier New"/>
                <a:ea typeface="Courier New"/>
                <a:cs typeface="Courier New"/>
                <a:sym typeface="Courier New"/>
              </a:rPr>
              <a:t> </a:t>
            </a:r>
            <a:r>
              <a:rPr lang="en" sz="1156">
                <a:solidFill>
                  <a:srgbClr val="B4B4B4"/>
                </a:solidFill>
                <a:highlight>
                  <a:srgbClr val="1E1E1E"/>
                </a:highlight>
                <a:latin typeface="Courier New"/>
                <a:ea typeface="Courier New"/>
                <a:cs typeface="Courier New"/>
                <a:sym typeface="Courier New"/>
              </a:rPr>
              <a:t>=</a:t>
            </a:r>
            <a:r>
              <a:rPr lang="en" sz="1156">
                <a:solidFill>
                  <a:srgbClr val="DADADA"/>
                </a:solidFill>
                <a:highlight>
                  <a:srgbClr val="1E1E1E"/>
                </a:highlight>
                <a:latin typeface="Courier New"/>
                <a:ea typeface="Courier New"/>
                <a:cs typeface="Courier New"/>
                <a:sym typeface="Courier New"/>
              </a:rPr>
              <a:t> </a:t>
            </a:r>
            <a:r>
              <a:rPr lang="en" sz="1156">
                <a:solidFill>
                  <a:srgbClr val="9CDCFE"/>
                </a:solidFill>
                <a:highlight>
                  <a:srgbClr val="1E1E1E"/>
                </a:highlight>
                <a:latin typeface="Courier New"/>
                <a:ea typeface="Courier New"/>
                <a:cs typeface="Courier New"/>
                <a:sym typeface="Courier New"/>
              </a:rPr>
              <a:t>g1</a:t>
            </a:r>
            <a:r>
              <a:rPr lang="en" sz="1156">
                <a:solidFill>
                  <a:srgbClr val="B4B4B4"/>
                </a:solidFill>
                <a:highlight>
                  <a:srgbClr val="1E1E1E"/>
                </a:highlight>
                <a:latin typeface="Courier New"/>
                <a:ea typeface="Courier New"/>
                <a:cs typeface="Courier New"/>
                <a:sym typeface="Courier New"/>
              </a:rPr>
              <a:t>.</a:t>
            </a:r>
            <a:r>
              <a:rPr lang="en" sz="1156">
                <a:solidFill>
                  <a:srgbClr val="DCDCAA"/>
                </a:solidFill>
                <a:highlight>
                  <a:srgbClr val="1E1E1E"/>
                </a:highlight>
                <a:latin typeface="Courier New"/>
                <a:ea typeface="Courier New"/>
                <a:cs typeface="Courier New"/>
                <a:sym typeface="Courier New"/>
              </a:rPr>
              <a:t>begin</a:t>
            </a:r>
            <a:r>
              <a:rPr lang="en" sz="1156">
                <a:solidFill>
                  <a:srgbClr val="B4B4B4"/>
                </a:solidFill>
                <a:highlight>
                  <a:srgbClr val="1E1E1E"/>
                </a:highlight>
                <a:latin typeface="Courier New"/>
                <a:ea typeface="Courier New"/>
                <a:cs typeface="Courier New"/>
                <a:sym typeface="Courier New"/>
              </a:rPr>
              <a:t>();</a:t>
            </a:r>
            <a:r>
              <a:rPr lang="en" sz="1156">
                <a:solidFill>
                  <a:srgbClr val="DADADA"/>
                </a:solidFill>
                <a:highlight>
                  <a:srgbClr val="1E1E1E"/>
                </a:highlight>
                <a:latin typeface="Courier New"/>
                <a:ea typeface="Courier New"/>
                <a:cs typeface="Courier New"/>
                <a:sym typeface="Courier New"/>
              </a:rPr>
              <a:t> </a:t>
            </a:r>
            <a:r>
              <a:rPr lang="en" sz="1156">
                <a:solidFill>
                  <a:srgbClr val="9CDCFE"/>
                </a:solidFill>
                <a:highlight>
                  <a:srgbClr val="1E1E1E"/>
                </a:highlight>
                <a:latin typeface="Courier New"/>
                <a:ea typeface="Courier New"/>
                <a:cs typeface="Courier New"/>
                <a:sym typeface="Courier New"/>
              </a:rPr>
              <a:t>it</a:t>
            </a:r>
            <a:r>
              <a:rPr lang="en" sz="1156">
                <a:solidFill>
                  <a:srgbClr val="DADADA"/>
                </a:solidFill>
                <a:highlight>
                  <a:srgbClr val="1E1E1E"/>
                </a:highlight>
                <a:latin typeface="Courier New"/>
                <a:ea typeface="Courier New"/>
                <a:cs typeface="Courier New"/>
                <a:sym typeface="Courier New"/>
              </a:rPr>
              <a:t> </a:t>
            </a:r>
            <a:r>
              <a:rPr lang="en" sz="1156">
                <a:solidFill>
                  <a:srgbClr val="B4B4B4"/>
                </a:solidFill>
                <a:highlight>
                  <a:srgbClr val="1E1E1E"/>
                </a:highlight>
                <a:latin typeface="Courier New"/>
                <a:ea typeface="Courier New"/>
                <a:cs typeface="Courier New"/>
                <a:sym typeface="Courier New"/>
              </a:rPr>
              <a:t>!=</a:t>
            </a:r>
            <a:r>
              <a:rPr lang="en" sz="1156">
                <a:solidFill>
                  <a:srgbClr val="DADADA"/>
                </a:solidFill>
                <a:highlight>
                  <a:srgbClr val="1E1E1E"/>
                </a:highlight>
                <a:latin typeface="Courier New"/>
                <a:ea typeface="Courier New"/>
                <a:cs typeface="Courier New"/>
                <a:sym typeface="Courier New"/>
              </a:rPr>
              <a:t> </a:t>
            </a:r>
            <a:r>
              <a:rPr lang="en" sz="1156">
                <a:solidFill>
                  <a:srgbClr val="9CDCFE"/>
                </a:solidFill>
                <a:highlight>
                  <a:srgbClr val="1E1E1E"/>
                </a:highlight>
                <a:latin typeface="Courier New"/>
                <a:ea typeface="Courier New"/>
                <a:cs typeface="Courier New"/>
                <a:sym typeface="Courier New"/>
              </a:rPr>
              <a:t>g1</a:t>
            </a:r>
            <a:r>
              <a:rPr lang="en" sz="1156">
                <a:solidFill>
                  <a:srgbClr val="B4B4B4"/>
                </a:solidFill>
                <a:highlight>
                  <a:srgbClr val="1E1E1E"/>
                </a:highlight>
                <a:latin typeface="Courier New"/>
                <a:ea typeface="Courier New"/>
                <a:cs typeface="Courier New"/>
                <a:sym typeface="Courier New"/>
              </a:rPr>
              <a:t>.</a:t>
            </a:r>
            <a:r>
              <a:rPr lang="en" sz="1156">
                <a:solidFill>
                  <a:srgbClr val="DCDCAA"/>
                </a:solidFill>
                <a:highlight>
                  <a:srgbClr val="1E1E1E"/>
                </a:highlight>
                <a:latin typeface="Courier New"/>
                <a:ea typeface="Courier New"/>
                <a:cs typeface="Courier New"/>
                <a:sym typeface="Courier New"/>
              </a:rPr>
              <a:t>end</a:t>
            </a:r>
            <a:r>
              <a:rPr lang="en" sz="1156">
                <a:solidFill>
                  <a:srgbClr val="B4B4B4"/>
                </a:solidFill>
                <a:highlight>
                  <a:srgbClr val="1E1E1E"/>
                </a:highlight>
                <a:latin typeface="Courier New"/>
                <a:ea typeface="Courier New"/>
                <a:cs typeface="Courier New"/>
                <a:sym typeface="Courier New"/>
              </a:rPr>
              <a:t>();</a:t>
            </a:r>
            <a:r>
              <a:rPr lang="en" sz="1156">
                <a:solidFill>
                  <a:srgbClr val="DADADA"/>
                </a:solidFill>
                <a:highlight>
                  <a:srgbClr val="1E1E1E"/>
                </a:highlight>
                <a:latin typeface="Courier New"/>
                <a:ea typeface="Courier New"/>
                <a:cs typeface="Courier New"/>
                <a:sym typeface="Courier New"/>
              </a:rPr>
              <a:t> </a:t>
            </a:r>
            <a:r>
              <a:rPr lang="en" sz="1156">
                <a:solidFill>
                  <a:srgbClr val="9CDCFE"/>
                </a:solidFill>
                <a:highlight>
                  <a:srgbClr val="1E1E1E"/>
                </a:highlight>
                <a:latin typeface="Courier New"/>
                <a:ea typeface="Courier New"/>
                <a:cs typeface="Courier New"/>
                <a:sym typeface="Courier New"/>
              </a:rPr>
              <a:t>it</a:t>
            </a:r>
            <a:r>
              <a:rPr lang="en" sz="1156">
                <a:solidFill>
                  <a:srgbClr val="B4B4B4"/>
                </a:solidFill>
                <a:highlight>
                  <a:srgbClr val="1E1E1E"/>
                </a:highlight>
                <a:latin typeface="Courier New"/>
                <a:ea typeface="Courier New"/>
                <a:cs typeface="Courier New"/>
                <a:sym typeface="Courier New"/>
              </a:rPr>
              <a:t>++)</a:t>
            </a:r>
            <a:endParaRPr sz="1156">
              <a:solidFill>
                <a:srgbClr val="B4B4B4"/>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r>
              <a:rPr lang="en" sz="1156">
                <a:solidFill>
                  <a:srgbClr val="C8C8C8"/>
                </a:solidFill>
                <a:highlight>
                  <a:srgbClr val="1E1E1E"/>
                </a:highlight>
                <a:latin typeface="Courier New"/>
                <a:ea typeface="Courier New"/>
                <a:cs typeface="Courier New"/>
                <a:sym typeface="Courier New"/>
              </a:rPr>
              <a:t>cout</a:t>
            </a:r>
            <a:r>
              <a:rPr lang="en" sz="1156">
                <a:solidFill>
                  <a:srgbClr val="DADADA"/>
                </a:solidFill>
                <a:highlight>
                  <a:srgbClr val="1E1E1E"/>
                </a:highlight>
                <a:latin typeface="Courier New"/>
                <a:ea typeface="Courier New"/>
                <a:cs typeface="Courier New"/>
                <a:sym typeface="Courier New"/>
              </a:rPr>
              <a:t> </a:t>
            </a:r>
            <a:r>
              <a:rPr lang="en" sz="1156">
                <a:solidFill>
                  <a:srgbClr val="B4B4B4"/>
                </a:solidFill>
                <a:highlight>
                  <a:srgbClr val="1E1E1E"/>
                </a:highlight>
                <a:latin typeface="Courier New"/>
                <a:ea typeface="Courier New"/>
                <a:cs typeface="Courier New"/>
                <a:sym typeface="Courier New"/>
              </a:rPr>
              <a:t>&lt;&lt;</a:t>
            </a:r>
            <a:r>
              <a:rPr lang="en" sz="1156">
                <a:solidFill>
                  <a:srgbClr val="DADADA"/>
                </a:solidFill>
                <a:highlight>
                  <a:srgbClr val="1E1E1E"/>
                </a:highlight>
                <a:latin typeface="Courier New"/>
                <a:ea typeface="Courier New"/>
                <a:cs typeface="Courier New"/>
                <a:sym typeface="Courier New"/>
              </a:rPr>
              <a:t> </a:t>
            </a:r>
            <a:r>
              <a:rPr lang="en" sz="1156">
                <a:solidFill>
                  <a:srgbClr val="B4B4B4"/>
                </a:solidFill>
                <a:highlight>
                  <a:srgbClr val="1E1E1E"/>
                </a:highlight>
                <a:latin typeface="Courier New"/>
                <a:ea typeface="Courier New"/>
                <a:cs typeface="Courier New"/>
                <a:sym typeface="Courier New"/>
              </a:rPr>
              <a:t>*</a:t>
            </a:r>
            <a:r>
              <a:rPr lang="en" sz="1156">
                <a:solidFill>
                  <a:srgbClr val="9CDCFE"/>
                </a:solidFill>
                <a:highlight>
                  <a:srgbClr val="1E1E1E"/>
                </a:highlight>
                <a:latin typeface="Courier New"/>
                <a:ea typeface="Courier New"/>
                <a:cs typeface="Courier New"/>
                <a:sym typeface="Courier New"/>
              </a:rPr>
              <a:t>it</a:t>
            </a:r>
            <a:r>
              <a:rPr lang="en" sz="1156">
                <a:solidFill>
                  <a:srgbClr val="DADADA"/>
                </a:solidFill>
                <a:highlight>
                  <a:srgbClr val="1E1E1E"/>
                </a:highlight>
                <a:latin typeface="Courier New"/>
                <a:ea typeface="Courier New"/>
                <a:cs typeface="Courier New"/>
                <a:sym typeface="Courier New"/>
              </a:rPr>
              <a:t> </a:t>
            </a:r>
            <a:r>
              <a:rPr lang="en" sz="1156">
                <a:solidFill>
                  <a:srgbClr val="B4B4B4"/>
                </a:solidFill>
                <a:highlight>
                  <a:srgbClr val="1E1E1E"/>
                </a:highlight>
                <a:latin typeface="Courier New"/>
                <a:ea typeface="Courier New"/>
                <a:cs typeface="Courier New"/>
                <a:sym typeface="Courier New"/>
              </a:rPr>
              <a:t>&lt;&lt;</a:t>
            </a:r>
            <a:r>
              <a:rPr lang="en" sz="1156">
                <a:solidFill>
                  <a:srgbClr val="DADADA"/>
                </a:solidFill>
                <a:highlight>
                  <a:srgbClr val="1E1E1E"/>
                </a:highlight>
                <a:latin typeface="Courier New"/>
                <a:ea typeface="Courier New"/>
                <a:cs typeface="Courier New"/>
                <a:sym typeface="Courier New"/>
              </a:rPr>
              <a:t> </a:t>
            </a:r>
            <a:r>
              <a:rPr lang="en" sz="1156">
                <a:solidFill>
                  <a:srgbClr val="E8C9BB"/>
                </a:solidFill>
                <a:highlight>
                  <a:srgbClr val="1E1E1E"/>
                </a:highlight>
                <a:latin typeface="Courier New"/>
                <a:ea typeface="Courier New"/>
                <a:cs typeface="Courier New"/>
                <a:sym typeface="Courier New"/>
              </a:rPr>
              <a:t>"</a:t>
            </a:r>
            <a:r>
              <a:rPr lang="en" sz="1156">
                <a:solidFill>
                  <a:srgbClr val="CE9178"/>
                </a:solidFill>
                <a:highlight>
                  <a:srgbClr val="1E1E1E"/>
                </a:highlight>
                <a:latin typeface="Courier New"/>
                <a:ea typeface="Courier New"/>
                <a:cs typeface="Courier New"/>
                <a:sym typeface="Courier New"/>
              </a:rPr>
              <a:t> </a:t>
            </a:r>
            <a:r>
              <a:rPr lang="en" sz="1156">
                <a:solidFill>
                  <a:srgbClr val="E8C9BB"/>
                </a:solidFill>
                <a:highlight>
                  <a:srgbClr val="1E1E1E"/>
                </a:highlight>
                <a:latin typeface="Courier New"/>
                <a:ea typeface="Courier New"/>
                <a:cs typeface="Courier New"/>
                <a:sym typeface="Courier New"/>
              </a:rPr>
              <a:t>"</a:t>
            </a:r>
            <a:r>
              <a:rPr lang="en" sz="1156">
                <a:solidFill>
                  <a:srgbClr val="B4B4B4"/>
                </a:solidFill>
                <a:highlight>
                  <a:srgbClr val="1E1E1E"/>
                </a:highlight>
                <a:latin typeface="Courier New"/>
                <a:ea typeface="Courier New"/>
                <a:cs typeface="Courier New"/>
                <a:sym typeface="Courier New"/>
              </a:rPr>
              <a:t>;</a:t>
            </a:r>
            <a:endParaRPr sz="1156">
              <a:solidFill>
                <a:srgbClr val="B4B4B4"/>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endParaRPr sz="1156">
              <a:solidFill>
                <a:srgbClr val="DADADA"/>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DADADA"/>
                </a:solidFill>
                <a:highlight>
                  <a:srgbClr val="1E1E1E"/>
                </a:highlight>
                <a:latin typeface="Courier New"/>
                <a:ea typeface="Courier New"/>
                <a:cs typeface="Courier New"/>
                <a:sym typeface="Courier New"/>
              </a:rPr>
              <a:t>    </a:t>
            </a:r>
            <a:r>
              <a:rPr lang="en" sz="1156">
                <a:solidFill>
                  <a:srgbClr val="D8A0DF"/>
                </a:solidFill>
                <a:highlight>
                  <a:srgbClr val="1E1E1E"/>
                </a:highlight>
                <a:latin typeface="Courier New"/>
                <a:ea typeface="Courier New"/>
                <a:cs typeface="Courier New"/>
                <a:sym typeface="Courier New"/>
              </a:rPr>
              <a:t>return</a:t>
            </a:r>
            <a:r>
              <a:rPr lang="en" sz="1156">
                <a:solidFill>
                  <a:srgbClr val="DADADA"/>
                </a:solidFill>
                <a:highlight>
                  <a:srgbClr val="1E1E1E"/>
                </a:highlight>
                <a:latin typeface="Courier New"/>
                <a:ea typeface="Courier New"/>
                <a:cs typeface="Courier New"/>
                <a:sym typeface="Courier New"/>
              </a:rPr>
              <a:t> </a:t>
            </a:r>
            <a:r>
              <a:rPr lang="en" sz="1156">
                <a:solidFill>
                  <a:srgbClr val="B5CEA8"/>
                </a:solidFill>
                <a:highlight>
                  <a:srgbClr val="1E1E1E"/>
                </a:highlight>
                <a:latin typeface="Courier New"/>
                <a:ea typeface="Courier New"/>
                <a:cs typeface="Courier New"/>
                <a:sym typeface="Courier New"/>
              </a:rPr>
              <a:t>0</a:t>
            </a:r>
            <a:r>
              <a:rPr lang="en" sz="1156">
                <a:solidFill>
                  <a:srgbClr val="B4B4B4"/>
                </a:solidFill>
                <a:highlight>
                  <a:srgbClr val="1E1E1E"/>
                </a:highlight>
                <a:latin typeface="Courier New"/>
                <a:ea typeface="Courier New"/>
                <a:cs typeface="Courier New"/>
                <a:sym typeface="Courier New"/>
              </a:rPr>
              <a:t>;</a:t>
            </a:r>
            <a:endParaRPr sz="1156">
              <a:solidFill>
                <a:srgbClr val="B4B4B4"/>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688"/>
              <a:buFont typeface="Arial"/>
              <a:buNone/>
            </a:pPr>
            <a:r>
              <a:rPr lang="en" sz="1156">
                <a:solidFill>
                  <a:srgbClr val="B4B4B4"/>
                </a:solidFill>
                <a:highlight>
                  <a:srgbClr val="1E1E1E"/>
                </a:highlight>
                <a:latin typeface="Courier New"/>
                <a:ea typeface="Courier New"/>
                <a:cs typeface="Courier New"/>
                <a:sym typeface="Courier New"/>
              </a:rPr>
              <a:t>}</a:t>
            </a:r>
            <a:endParaRPr sz="1156">
              <a:solidFill>
                <a:srgbClr val="B4B4B4"/>
              </a:solidFill>
              <a:highlight>
                <a:srgbClr val="1E1E1E"/>
              </a:highlight>
              <a:latin typeface="Courier New"/>
              <a:ea typeface="Courier New"/>
              <a:cs typeface="Courier New"/>
              <a:sym typeface="Courier New"/>
            </a:endParaRPr>
          </a:p>
          <a:p>
            <a:pPr indent="0" lvl="0" marL="0" rtl="0" algn="l">
              <a:lnSpc>
                <a:spcPct val="80000"/>
              </a:lnSpc>
              <a:spcBef>
                <a:spcPts val="0"/>
              </a:spcBef>
              <a:spcAft>
                <a:spcPts val="1200"/>
              </a:spcAft>
              <a:buSzPts val="688"/>
              <a:buNone/>
            </a:pPr>
            <a:r>
              <a:t/>
            </a:r>
            <a:endParaRPr sz="1625"/>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About Vector</a:t>
            </a:r>
            <a:endParaRPr/>
          </a:p>
        </p:txBody>
      </p:sp>
      <p:sp>
        <p:nvSpPr>
          <p:cNvPr id="133" name="Google Shape;13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https://www.geeksforgeeks.org/vector-in-cpp-stl/</a:t>
            </a:r>
            <a:r>
              <a:rPr lang="en"/>
              <a:t> </a:t>
            </a:r>
            <a:endParaRPr/>
          </a:p>
          <a:p>
            <a:pPr indent="0" lvl="0" marL="0" rtl="0" algn="l">
              <a:spcBef>
                <a:spcPts val="1200"/>
              </a:spcBef>
              <a:spcAft>
                <a:spcPts val="1200"/>
              </a:spcAft>
              <a:buNone/>
            </a:pPr>
            <a:r>
              <a:rPr lang="en" u="sng">
                <a:solidFill>
                  <a:schemeClr val="hlink"/>
                </a:solidFill>
                <a:hlinkClick r:id="rId4"/>
              </a:rPr>
              <a:t>https://leetcode.com/discuss/study-guide/4039616/C%2B%2B-Vector</a:t>
            </a: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Soal Vector</a:t>
            </a:r>
            <a:endParaRPr/>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61111"/>
              <a:buFont typeface="Arial"/>
              <a:buNone/>
            </a:pPr>
            <a:r>
              <a:rPr lang="en">
                <a:solidFill>
                  <a:schemeClr val="dk1"/>
                </a:solidFill>
              </a:rPr>
              <a:t>Andi sedang merencanakan perjalanan lintas negara dan ingin mencatat semua kota yang akan dikunjunginya. Bantulah Andi dalam membuat program C++ yang memanfaatkan vektor untuk menyimpan daftar kota yang akan dia kunjungi. Program ini harus mampu menangani operasi-operasi berikut:</a:t>
            </a:r>
            <a:endParaRPr>
              <a:solidFill>
                <a:schemeClr val="dk1"/>
              </a:solidFill>
            </a:endParaRPr>
          </a:p>
          <a:p>
            <a:pPr indent="0" lvl="0" marL="0" rtl="0" algn="l">
              <a:spcBef>
                <a:spcPts val="0"/>
              </a:spcBef>
              <a:spcAft>
                <a:spcPts val="0"/>
              </a:spcAft>
              <a:buClr>
                <a:schemeClr val="dk1"/>
              </a:buClr>
              <a:buSzPct val="61111"/>
              <a:buFont typeface="Arial"/>
              <a:buNone/>
            </a:pPr>
            <a:r>
              <a:t/>
            </a:r>
            <a:endParaRPr>
              <a:solidFill>
                <a:schemeClr val="dk1"/>
              </a:solidFill>
            </a:endParaRPr>
          </a:p>
          <a:p>
            <a:pPr indent="-308610" lvl="0" marL="457200" rtl="0" algn="l">
              <a:spcBef>
                <a:spcPts val="0"/>
              </a:spcBef>
              <a:spcAft>
                <a:spcPts val="0"/>
              </a:spcAft>
              <a:buClr>
                <a:schemeClr val="dk1"/>
              </a:buClr>
              <a:buSzPct val="100000"/>
              <a:buChar char="●"/>
            </a:pPr>
            <a:r>
              <a:rPr lang="en">
                <a:solidFill>
                  <a:schemeClr val="dk1"/>
                </a:solidFill>
              </a:rPr>
              <a:t>Tambah Kota (Add City): Program harus meminta pengguna untuk memasukkan nama kota dan menambahkannya ke daftar.</a:t>
            </a:r>
            <a:endParaRPr>
              <a:solidFill>
                <a:schemeClr val="dk1"/>
              </a:solidFill>
            </a:endParaRPr>
          </a:p>
          <a:p>
            <a:pPr indent="-308610" lvl="0" marL="457200" rtl="0" algn="l">
              <a:spcBef>
                <a:spcPts val="0"/>
              </a:spcBef>
              <a:spcAft>
                <a:spcPts val="0"/>
              </a:spcAft>
              <a:buClr>
                <a:schemeClr val="dk1"/>
              </a:buClr>
              <a:buSzPct val="100000"/>
              <a:buChar char="●"/>
            </a:pPr>
            <a:r>
              <a:rPr lang="en">
                <a:solidFill>
                  <a:schemeClr val="dk1"/>
                </a:solidFill>
              </a:rPr>
              <a:t>Tampilkan Semua Kota (Show All Cities): Program harus menampilkan semua kota yang telah ditambahkan.</a:t>
            </a:r>
            <a:endParaRPr>
              <a:solidFill>
                <a:schemeClr val="dk1"/>
              </a:solidFill>
            </a:endParaRPr>
          </a:p>
          <a:p>
            <a:pPr indent="-308610" lvl="0" marL="457200" rtl="0" algn="l">
              <a:spcBef>
                <a:spcPts val="0"/>
              </a:spcBef>
              <a:spcAft>
                <a:spcPts val="0"/>
              </a:spcAft>
              <a:buClr>
                <a:schemeClr val="dk1"/>
              </a:buClr>
              <a:buSzPct val="100000"/>
              <a:buChar char="●"/>
            </a:pPr>
            <a:r>
              <a:rPr lang="en">
                <a:solidFill>
                  <a:schemeClr val="dk1"/>
                </a:solidFill>
              </a:rPr>
              <a:t>Jumlah Kota (Number of Cities): Program harus memberikan informasi tentang jumlah total kota yang telah ditambahkan.</a:t>
            </a:r>
            <a:endParaRPr>
              <a:solidFill>
                <a:schemeClr val="dk1"/>
              </a:solidFill>
            </a:endParaRPr>
          </a:p>
          <a:p>
            <a:pPr indent="-308610" lvl="0" marL="457200" rtl="0" algn="l">
              <a:spcBef>
                <a:spcPts val="0"/>
              </a:spcBef>
              <a:spcAft>
                <a:spcPts val="0"/>
              </a:spcAft>
              <a:buClr>
                <a:schemeClr val="dk1"/>
              </a:buClr>
              <a:buSzPct val="100000"/>
              <a:buChar char="●"/>
            </a:pPr>
            <a:r>
              <a:rPr lang="en">
                <a:solidFill>
                  <a:schemeClr val="dk1"/>
                </a:solidFill>
              </a:rPr>
              <a:t>Hapus Kota (Remove City): Program harus meminta pengguna untuk memasukkan nama kota yang ingin dihapus dari daftar.</a:t>
            </a:r>
            <a:endParaRPr>
              <a:solidFill>
                <a:schemeClr val="dk1"/>
              </a:solidFill>
            </a:endParaRPr>
          </a:p>
          <a:p>
            <a:pPr indent="-308610" lvl="0" marL="457200" rtl="0" algn="l">
              <a:spcBef>
                <a:spcPts val="0"/>
              </a:spcBef>
              <a:spcAft>
                <a:spcPts val="0"/>
              </a:spcAft>
              <a:buClr>
                <a:schemeClr val="dk1"/>
              </a:buClr>
              <a:buSzPct val="100000"/>
              <a:buChar char="●"/>
            </a:pPr>
            <a:r>
              <a:rPr lang="en">
                <a:solidFill>
                  <a:schemeClr val="dk1"/>
                </a:solidFill>
              </a:rPr>
              <a:t>Keluar (Exit): Program harus memberi opsi kepada pengguna untuk keluar dari program.</a:t>
            </a:r>
            <a:endParaRPr>
              <a:solidFill>
                <a:schemeClr val="dk1"/>
              </a:solidFill>
            </a:endParaRPr>
          </a:p>
          <a:p>
            <a:pPr indent="0" lvl="0" marL="0" rtl="0" algn="l">
              <a:spcBef>
                <a:spcPts val="0"/>
              </a:spcBef>
              <a:spcAft>
                <a:spcPts val="0"/>
              </a:spcAft>
              <a:buClr>
                <a:schemeClr val="dk1"/>
              </a:buClr>
              <a:buSzPct val="61111"/>
              <a:buFont typeface="Arial"/>
              <a:buNone/>
            </a:pPr>
            <a:r>
              <a:t/>
            </a:r>
            <a:endParaRPr>
              <a:solidFill>
                <a:schemeClr val="dk1"/>
              </a:solidFill>
            </a:endParaRPr>
          </a:p>
          <a:p>
            <a:pPr indent="0" lvl="0" marL="0" rtl="0" algn="l">
              <a:spcBef>
                <a:spcPts val="0"/>
              </a:spcBef>
              <a:spcAft>
                <a:spcPts val="0"/>
              </a:spcAft>
              <a:buClr>
                <a:schemeClr val="dk1"/>
              </a:buClr>
              <a:buSzPct val="61111"/>
              <a:buFont typeface="Arial"/>
              <a:buNone/>
            </a:pPr>
            <a:r>
              <a:rPr lang="en">
                <a:solidFill>
                  <a:schemeClr val="dk1"/>
                </a:solidFill>
              </a:rPr>
              <a:t>Implementasikan program menggunakan vektor untuk menyimpan daftar kota. Gunakan loop untuk memproses opsi yang diminta pengguna hingga pengguna memilih untuk keluar.</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txBox="1"/>
          <p:nvPr>
            <p:ph idx="1" type="body"/>
          </p:nvPr>
        </p:nvSpPr>
        <p:spPr>
          <a:xfrm>
            <a:off x="311700" y="170125"/>
            <a:ext cx="8520600" cy="4398900"/>
          </a:xfrm>
          <a:prstGeom prst="rect">
            <a:avLst/>
          </a:prstGeom>
        </p:spPr>
        <p:txBody>
          <a:bodyPr anchorCtr="0" anchor="t" bIns="91425" lIns="91425" spcFirstLastPara="1" rIns="91425" wrap="square" tIns="91425">
            <a:normAutofit fontScale="25000"/>
          </a:bodyPr>
          <a:lstStyle/>
          <a:p>
            <a:pPr indent="0" lvl="0" marL="0" rtl="0" algn="l">
              <a:lnSpc>
                <a:spcPct val="135714"/>
              </a:lnSpc>
              <a:spcBef>
                <a:spcPts val="0"/>
              </a:spcBef>
              <a:spcAft>
                <a:spcPts val="0"/>
              </a:spcAft>
              <a:buClr>
                <a:schemeClr val="dk1"/>
              </a:buClr>
              <a:buSzPct val="104761"/>
              <a:buFont typeface="Arial"/>
              <a:buNone/>
            </a:pPr>
            <a:r>
              <a:rPr lang="en" sz="1050">
                <a:solidFill>
                  <a:srgbClr val="B4B4B4"/>
                </a:solidFill>
                <a:highlight>
                  <a:srgbClr val="1E1E1E"/>
                </a:highlight>
                <a:latin typeface="Courier New"/>
                <a:ea typeface="Courier New"/>
                <a:cs typeface="Courier New"/>
                <a:sym typeface="Courier New"/>
              </a:rPr>
              <a:t>#</a:t>
            </a:r>
            <a:r>
              <a:rPr lang="en" sz="1050">
                <a:solidFill>
                  <a:srgbClr val="9A9A9A"/>
                </a:solidFill>
                <a:highlight>
                  <a:srgbClr val="1E1E1E"/>
                </a:highlight>
                <a:latin typeface="Courier New"/>
                <a:ea typeface="Courier New"/>
                <a:cs typeface="Courier New"/>
                <a:sym typeface="Courier New"/>
              </a:rPr>
              <a:t>include</a:t>
            </a:r>
            <a:r>
              <a:rPr lang="en" sz="1050">
                <a:solidFill>
                  <a:srgbClr val="C8C8C8"/>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&lt;</a:t>
            </a:r>
            <a:r>
              <a:rPr lang="en" sz="1050">
                <a:solidFill>
                  <a:srgbClr val="CE9178"/>
                </a:solidFill>
                <a:highlight>
                  <a:srgbClr val="1E1E1E"/>
                </a:highlight>
                <a:latin typeface="Courier New"/>
                <a:ea typeface="Courier New"/>
                <a:cs typeface="Courier New"/>
                <a:sym typeface="Courier New"/>
              </a:rPr>
              <a:t>iostream</a:t>
            </a:r>
            <a:r>
              <a:rPr lang="en" sz="1050">
                <a:solidFill>
                  <a:srgbClr val="E8C9BB"/>
                </a:solidFill>
                <a:highlight>
                  <a:srgbClr val="1E1E1E"/>
                </a:highlight>
                <a:latin typeface="Courier New"/>
                <a:ea typeface="Courier New"/>
                <a:cs typeface="Courier New"/>
                <a:sym typeface="Courier New"/>
              </a:rPr>
              <a:t>&gt;</a:t>
            </a:r>
            <a:endParaRPr sz="1050">
              <a:solidFill>
                <a:srgbClr val="E8C9BB"/>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B4B4B4"/>
                </a:solidFill>
                <a:highlight>
                  <a:srgbClr val="1E1E1E"/>
                </a:highlight>
                <a:latin typeface="Courier New"/>
                <a:ea typeface="Courier New"/>
                <a:cs typeface="Courier New"/>
                <a:sym typeface="Courier New"/>
              </a:rPr>
              <a:t>#</a:t>
            </a:r>
            <a:r>
              <a:rPr lang="en" sz="1050">
                <a:solidFill>
                  <a:srgbClr val="9A9A9A"/>
                </a:solidFill>
                <a:highlight>
                  <a:srgbClr val="1E1E1E"/>
                </a:highlight>
                <a:latin typeface="Courier New"/>
                <a:ea typeface="Courier New"/>
                <a:cs typeface="Courier New"/>
                <a:sym typeface="Courier New"/>
              </a:rPr>
              <a:t>include</a:t>
            </a:r>
            <a:r>
              <a:rPr lang="en" sz="1050">
                <a:solidFill>
                  <a:srgbClr val="C8C8C8"/>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&lt;</a:t>
            </a:r>
            <a:r>
              <a:rPr lang="en" sz="1050">
                <a:solidFill>
                  <a:srgbClr val="CE9178"/>
                </a:solidFill>
                <a:highlight>
                  <a:srgbClr val="1E1E1E"/>
                </a:highlight>
                <a:latin typeface="Courier New"/>
                <a:ea typeface="Courier New"/>
                <a:cs typeface="Courier New"/>
                <a:sym typeface="Courier New"/>
              </a:rPr>
              <a:t>vector</a:t>
            </a:r>
            <a:r>
              <a:rPr lang="en" sz="1050">
                <a:solidFill>
                  <a:srgbClr val="E8C9BB"/>
                </a:solidFill>
                <a:highlight>
                  <a:srgbClr val="1E1E1E"/>
                </a:highlight>
                <a:latin typeface="Courier New"/>
                <a:ea typeface="Courier New"/>
                <a:cs typeface="Courier New"/>
                <a:sym typeface="Courier New"/>
              </a:rPr>
              <a:t>&gt;</a:t>
            </a:r>
            <a:endParaRPr sz="1050">
              <a:solidFill>
                <a:srgbClr val="E8C9BB"/>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B4B4B4"/>
                </a:solidFill>
                <a:highlight>
                  <a:srgbClr val="1E1E1E"/>
                </a:highlight>
                <a:latin typeface="Courier New"/>
                <a:ea typeface="Courier New"/>
                <a:cs typeface="Courier New"/>
                <a:sym typeface="Courier New"/>
              </a:rPr>
              <a:t>#</a:t>
            </a:r>
            <a:r>
              <a:rPr lang="en" sz="1050">
                <a:solidFill>
                  <a:srgbClr val="9A9A9A"/>
                </a:solidFill>
                <a:highlight>
                  <a:srgbClr val="1E1E1E"/>
                </a:highlight>
                <a:latin typeface="Courier New"/>
                <a:ea typeface="Courier New"/>
                <a:cs typeface="Courier New"/>
                <a:sym typeface="Courier New"/>
              </a:rPr>
              <a:t>include</a:t>
            </a:r>
            <a:r>
              <a:rPr lang="en" sz="1050">
                <a:solidFill>
                  <a:srgbClr val="C8C8C8"/>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&lt;</a:t>
            </a:r>
            <a:r>
              <a:rPr lang="en" sz="1050">
                <a:solidFill>
                  <a:srgbClr val="CE9178"/>
                </a:solidFill>
                <a:highlight>
                  <a:srgbClr val="1E1E1E"/>
                </a:highlight>
                <a:latin typeface="Courier New"/>
                <a:ea typeface="Courier New"/>
                <a:cs typeface="Courier New"/>
                <a:sym typeface="Courier New"/>
              </a:rPr>
              <a:t>algorithm</a:t>
            </a:r>
            <a:r>
              <a:rPr lang="en" sz="1050">
                <a:solidFill>
                  <a:srgbClr val="E8C9BB"/>
                </a:solidFill>
                <a:highlight>
                  <a:srgbClr val="1E1E1E"/>
                </a:highlight>
                <a:latin typeface="Courier New"/>
                <a:ea typeface="Courier New"/>
                <a:cs typeface="Courier New"/>
                <a:sym typeface="Courier New"/>
              </a:rPr>
              <a:t>&gt;</a:t>
            </a:r>
            <a:endParaRPr sz="1050">
              <a:solidFill>
                <a:srgbClr val="E8C9BB"/>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ADADA"/>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569CD6"/>
                </a:solidFill>
                <a:highlight>
                  <a:srgbClr val="1E1E1E"/>
                </a:highlight>
                <a:latin typeface="Courier New"/>
                <a:ea typeface="Courier New"/>
                <a:cs typeface="Courier New"/>
                <a:sym typeface="Courier New"/>
              </a:rPr>
              <a:t>using</a:t>
            </a:r>
            <a:r>
              <a:rPr lang="en" sz="1050">
                <a:solidFill>
                  <a:srgbClr val="DADADA"/>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namespace</a:t>
            </a: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std</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ADADA"/>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569CD6"/>
                </a:solidFill>
                <a:highlight>
                  <a:srgbClr val="1E1E1E"/>
                </a:highlight>
                <a:latin typeface="Courier New"/>
                <a:ea typeface="Courier New"/>
                <a:cs typeface="Courier New"/>
                <a:sym typeface="Courier New"/>
              </a:rPr>
              <a:t>int</a:t>
            </a:r>
            <a:r>
              <a:rPr lang="en" sz="1050">
                <a:solidFill>
                  <a:srgbClr val="DADADA"/>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main</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vector</a:t>
            </a:r>
            <a:r>
              <a:rPr lang="en" sz="1050">
                <a:solidFill>
                  <a:srgbClr val="B4B4B4"/>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string</a:t>
            </a:r>
            <a:r>
              <a:rPr lang="en" sz="1050">
                <a:solidFill>
                  <a:srgbClr val="B4B4B4"/>
                </a:solidFill>
                <a:highlight>
                  <a:srgbClr val="1E1E1E"/>
                </a:highlight>
                <a:latin typeface="Courier New"/>
                <a:ea typeface="Courier New"/>
                <a:cs typeface="Courier New"/>
                <a:sym typeface="Courier New"/>
              </a:rPr>
              <a:t>&gt;</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cities</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ADADA"/>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D8A0DF"/>
                </a:solidFill>
                <a:highlight>
                  <a:srgbClr val="1E1E1E"/>
                </a:highlight>
                <a:latin typeface="Courier New"/>
                <a:ea typeface="Courier New"/>
                <a:cs typeface="Courier New"/>
                <a:sym typeface="Courier New"/>
              </a:rPr>
              <a:t>while</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true</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cout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FFD68F"/>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Menu:</a:t>
            </a:r>
            <a:r>
              <a:rPr lang="en" sz="1050">
                <a:solidFill>
                  <a:srgbClr val="FFD68F"/>
                </a:solidFill>
                <a:highlight>
                  <a:srgbClr val="1E1E1E"/>
                </a:highlight>
                <a:latin typeface="Courier New"/>
                <a:ea typeface="Courier New"/>
                <a:cs typeface="Courier New"/>
                <a:sym typeface="Courier New"/>
              </a:rPr>
              <a:t>\n</a:t>
            </a:r>
            <a:r>
              <a:rPr lang="en" sz="1050">
                <a:solidFill>
                  <a:srgbClr val="E8C9BB"/>
                </a:solidFill>
                <a:highlight>
                  <a:srgbClr val="1E1E1E"/>
                </a:highlight>
                <a:latin typeface="Courier New"/>
                <a:ea typeface="Courier New"/>
                <a:cs typeface="Courier New"/>
                <a:sym typeface="Courier New"/>
              </a:rPr>
              <a:t>"</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cout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1. Tambah Kota</a:t>
            </a:r>
            <a:r>
              <a:rPr lang="en" sz="1050">
                <a:solidFill>
                  <a:srgbClr val="FFD68F"/>
                </a:solidFill>
                <a:highlight>
                  <a:srgbClr val="1E1E1E"/>
                </a:highlight>
                <a:latin typeface="Courier New"/>
                <a:ea typeface="Courier New"/>
                <a:cs typeface="Courier New"/>
                <a:sym typeface="Courier New"/>
              </a:rPr>
              <a:t>\n</a:t>
            </a:r>
            <a:r>
              <a:rPr lang="en" sz="1050">
                <a:solidFill>
                  <a:srgbClr val="E8C9BB"/>
                </a:solidFill>
                <a:highlight>
                  <a:srgbClr val="1E1E1E"/>
                </a:highlight>
                <a:latin typeface="Courier New"/>
                <a:ea typeface="Courier New"/>
                <a:cs typeface="Courier New"/>
                <a:sym typeface="Courier New"/>
              </a:rPr>
              <a:t>"</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cout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2. Tampilkan Semua Kota</a:t>
            </a:r>
            <a:r>
              <a:rPr lang="en" sz="1050">
                <a:solidFill>
                  <a:srgbClr val="FFD68F"/>
                </a:solidFill>
                <a:highlight>
                  <a:srgbClr val="1E1E1E"/>
                </a:highlight>
                <a:latin typeface="Courier New"/>
                <a:ea typeface="Courier New"/>
                <a:cs typeface="Courier New"/>
                <a:sym typeface="Courier New"/>
              </a:rPr>
              <a:t>\n</a:t>
            </a:r>
            <a:r>
              <a:rPr lang="en" sz="1050">
                <a:solidFill>
                  <a:srgbClr val="E8C9BB"/>
                </a:solidFill>
                <a:highlight>
                  <a:srgbClr val="1E1E1E"/>
                </a:highlight>
                <a:latin typeface="Courier New"/>
                <a:ea typeface="Courier New"/>
                <a:cs typeface="Courier New"/>
                <a:sym typeface="Courier New"/>
              </a:rPr>
              <a:t>"</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cout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3. Jumlah Kota</a:t>
            </a:r>
            <a:r>
              <a:rPr lang="en" sz="1050">
                <a:solidFill>
                  <a:srgbClr val="FFD68F"/>
                </a:solidFill>
                <a:highlight>
                  <a:srgbClr val="1E1E1E"/>
                </a:highlight>
                <a:latin typeface="Courier New"/>
                <a:ea typeface="Courier New"/>
                <a:cs typeface="Courier New"/>
                <a:sym typeface="Courier New"/>
              </a:rPr>
              <a:t>\n</a:t>
            </a:r>
            <a:r>
              <a:rPr lang="en" sz="1050">
                <a:solidFill>
                  <a:srgbClr val="E8C9BB"/>
                </a:solidFill>
                <a:highlight>
                  <a:srgbClr val="1E1E1E"/>
                </a:highlight>
                <a:latin typeface="Courier New"/>
                <a:ea typeface="Courier New"/>
                <a:cs typeface="Courier New"/>
                <a:sym typeface="Courier New"/>
              </a:rPr>
              <a:t>"</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cout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4. Hapus Kota</a:t>
            </a:r>
            <a:r>
              <a:rPr lang="en" sz="1050">
                <a:solidFill>
                  <a:srgbClr val="FFD68F"/>
                </a:solidFill>
                <a:highlight>
                  <a:srgbClr val="1E1E1E"/>
                </a:highlight>
                <a:latin typeface="Courier New"/>
                <a:ea typeface="Courier New"/>
                <a:cs typeface="Courier New"/>
                <a:sym typeface="Courier New"/>
              </a:rPr>
              <a:t>\n</a:t>
            </a:r>
            <a:r>
              <a:rPr lang="en" sz="1050">
                <a:solidFill>
                  <a:srgbClr val="E8C9BB"/>
                </a:solidFill>
                <a:highlight>
                  <a:srgbClr val="1E1E1E"/>
                </a:highlight>
                <a:latin typeface="Courier New"/>
                <a:ea typeface="Courier New"/>
                <a:cs typeface="Courier New"/>
                <a:sym typeface="Courier New"/>
              </a:rPr>
              <a:t>"</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cout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5. Keluar</a:t>
            </a:r>
            <a:r>
              <a:rPr lang="en" sz="1050">
                <a:solidFill>
                  <a:srgbClr val="FFD68F"/>
                </a:solidFill>
                <a:highlight>
                  <a:srgbClr val="1E1E1E"/>
                </a:highlight>
                <a:latin typeface="Courier New"/>
                <a:ea typeface="Courier New"/>
                <a:cs typeface="Courier New"/>
                <a:sym typeface="Courier New"/>
              </a:rPr>
              <a:t>\n</a:t>
            </a:r>
            <a:r>
              <a:rPr lang="en" sz="1050">
                <a:solidFill>
                  <a:srgbClr val="E8C9BB"/>
                </a:solidFill>
                <a:highlight>
                  <a:srgbClr val="1E1E1E"/>
                </a:highlight>
                <a:latin typeface="Courier New"/>
                <a:ea typeface="Courier New"/>
                <a:cs typeface="Courier New"/>
                <a:sym typeface="Courier New"/>
              </a:rPr>
              <a:t>"</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cout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Pilih opsi: </a:t>
            </a:r>
            <a:r>
              <a:rPr lang="en" sz="1050">
                <a:solidFill>
                  <a:srgbClr val="E8C9BB"/>
                </a:solidFill>
                <a:highlight>
                  <a:srgbClr val="1E1E1E"/>
                </a:highlight>
                <a:latin typeface="Courier New"/>
                <a:ea typeface="Courier New"/>
                <a:cs typeface="Courier New"/>
                <a:sym typeface="Courier New"/>
              </a:rPr>
              <a:t>"</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ADADA"/>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choice</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cin</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&gt;&gt;</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choice</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ADADA"/>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D8A0DF"/>
                </a:solidFill>
                <a:highlight>
                  <a:srgbClr val="1E1E1E"/>
                </a:highlight>
                <a:latin typeface="Courier New"/>
                <a:ea typeface="Courier New"/>
                <a:cs typeface="Courier New"/>
                <a:sym typeface="Courier New"/>
              </a:rPr>
              <a:t>switch</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choice</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D8A0DF"/>
                </a:solidFill>
                <a:highlight>
                  <a:srgbClr val="1E1E1E"/>
                </a:highlight>
                <a:latin typeface="Courier New"/>
                <a:ea typeface="Courier New"/>
                <a:cs typeface="Courier New"/>
                <a:sym typeface="Courier New"/>
              </a:rPr>
              <a:t>case</a:t>
            </a:r>
            <a:r>
              <a:rPr lang="en" sz="1050">
                <a:solidFill>
                  <a:srgbClr val="DADADA"/>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1</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string</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city</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cout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Masukkan nama kota: </a:t>
            </a:r>
            <a:r>
              <a:rPr lang="en" sz="1050">
                <a:solidFill>
                  <a:srgbClr val="E8C9BB"/>
                </a:solidFill>
                <a:highlight>
                  <a:srgbClr val="1E1E1E"/>
                </a:highlight>
                <a:latin typeface="Courier New"/>
                <a:ea typeface="Courier New"/>
                <a:cs typeface="Courier New"/>
                <a:sym typeface="Courier New"/>
              </a:rPr>
              <a:t>"</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cin</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&gt;&gt;</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city</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cities</a:t>
            </a:r>
            <a:r>
              <a:rPr lang="en" sz="1050">
                <a:solidFill>
                  <a:srgbClr val="B4B4B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push_back</a:t>
            </a:r>
            <a:r>
              <a:rPr lang="en" sz="1050">
                <a:solidFill>
                  <a:srgbClr val="B4B4B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city</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cout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Kota berhasil ditambahkan.</a:t>
            </a:r>
            <a:r>
              <a:rPr lang="en" sz="1050">
                <a:solidFill>
                  <a:srgbClr val="FFD68F"/>
                </a:solidFill>
                <a:highlight>
                  <a:srgbClr val="1E1E1E"/>
                </a:highlight>
                <a:latin typeface="Courier New"/>
                <a:ea typeface="Courier New"/>
                <a:cs typeface="Courier New"/>
                <a:sym typeface="Courier New"/>
              </a:rPr>
              <a:t>\n</a:t>
            </a:r>
            <a:r>
              <a:rPr lang="en" sz="1050">
                <a:solidFill>
                  <a:srgbClr val="E8C9BB"/>
                </a:solidFill>
                <a:highlight>
                  <a:srgbClr val="1E1E1E"/>
                </a:highlight>
                <a:latin typeface="Courier New"/>
                <a:ea typeface="Courier New"/>
                <a:cs typeface="Courier New"/>
                <a:sym typeface="Courier New"/>
              </a:rPr>
              <a:t>"</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D8A0DF"/>
                </a:solidFill>
                <a:highlight>
                  <a:srgbClr val="1E1E1E"/>
                </a:highlight>
                <a:latin typeface="Courier New"/>
                <a:ea typeface="Courier New"/>
                <a:cs typeface="Courier New"/>
                <a:sym typeface="Courier New"/>
              </a:rPr>
              <a:t>break</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D8A0DF"/>
                </a:solidFill>
                <a:highlight>
                  <a:srgbClr val="1E1E1E"/>
                </a:highlight>
                <a:latin typeface="Courier New"/>
                <a:ea typeface="Courier New"/>
                <a:cs typeface="Courier New"/>
                <a:sym typeface="Courier New"/>
              </a:rPr>
              <a:t>case</a:t>
            </a:r>
            <a:r>
              <a:rPr lang="en" sz="1050">
                <a:solidFill>
                  <a:srgbClr val="DADADA"/>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D8A0DF"/>
                </a:solidFill>
                <a:highlight>
                  <a:srgbClr val="1E1E1E"/>
                </a:highlight>
                <a:latin typeface="Courier New"/>
                <a:ea typeface="Courier New"/>
                <a:cs typeface="Courier New"/>
                <a:sym typeface="Courier New"/>
              </a:rPr>
              <a:t>if</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cities</a:t>
            </a:r>
            <a:r>
              <a:rPr lang="en" sz="1050">
                <a:solidFill>
                  <a:srgbClr val="B4B4B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empty</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cout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Belum ada kota yang ditambahkan.</a:t>
            </a:r>
            <a:r>
              <a:rPr lang="en" sz="1050">
                <a:solidFill>
                  <a:srgbClr val="FFD68F"/>
                </a:solidFill>
                <a:highlight>
                  <a:srgbClr val="1E1E1E"/>
                </a:highlight>
                <a:latin typeface="Courier New"/>
                <a:ea typeface="Courier New"/>
                <a:cs typeface="Courier New"/>
                <a:sym typeface="Courier New"/>
              </a:rPr>
              <a:t>\n</a:t>
            </a:r>
            <a:r>
              <a:rPr lang="en" sz="1050">
                <a:solidFill>
                  <a:srgbClr val="E8C9BB"/>
                </a:solidFill>
                <a:highlight>
                  <a:srgbClr val="1E1E1E"/>
                </a:highlight>
                <a:latin typeface="Courier New"/>
                <a:ea typeface="Courier New"/>
                <a:cs typeface="Courier New"/>
                <a:sym typeface="Courier New"/>
              </a:rPr>
              <a:t>"</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D8A0DF"/>
                </a:solidFill>
                <a:highlight>
                  <a:srgbClr val="1E1E1E"/>
                </a:highlight>
                <a:latin typeface="Courier New"/>
                <a:ea typeface="Courier New"/>
                <a:cs typeface="Courier New"/>
                <a:sym typeface="Courier New"/>
              </a:rPr>
              <a:t>else</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cout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Daftar Kota:</a:t>
            </a:r>
            <a:r>
              <a:rPr lang="en" sz="1050">
                <a:solidFill>
                  <a:srgbClr val="FFD68F"/>
                </a:solidFill>
                <a:highlight>
                  <a:srgbClr val="1E1E1E"/>
                </a:highlight>
                <a:latin typeface="Courier New"/>
                <a:ea typeface="Courier New"/>
                <a:cs typeface="Courier New"/>
                <a:sym typeface="Courier New"/>
              </a:rPr>
              <a:t>\n</a:t>
            </a:r>
            <a:r>
              <a:rPr lang="en" sz="1050">
                <a:solidFill>
                  <a:srgbClr val="E8C9BB"/>
                </a:solidFill>
                <a:highlight>
                  <a:srgbClr val="1E1E1E"/>
                </a:highlight>
                <a:latin typeface="Courier New"/>
                <a:ea typeface="Courier New"/>
                <a:cs typeface="Courier New"/>
                <a:sym typeface="Courier New"/>
              </a:rPr>
              <a:t>"</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D8A0DF"/>
                </a:solidFill>
                <a:highlight>
                  <a:srgbClr val="1E1E1E"/>
                </a:highlight>
                <a:latin typeface="Courier New"/>
                <a:ea typeface="Courier New"/>
                <a:cs typeface="Courier New"/>
                <a:sym typeface="Courier New"/>
              </a:rPr>
              <a:t>for</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const</a:t>
            </a:r>
            <a:r>
              <a:rPr lang="en" sz="1050">
                <a:solidFill>
                  <a:srgbClr val="DADADA"/>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auto</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&amp;</a:t>
            </a:r>
            <a:r>
              <a:rPr lang="en" sz="1050">
                <a:solidFill>
                  <a:srgbClr val="9CDCFE"/>
                </a:solidFill>
                <a:highlight>
                  <a:srgbClr val="1E1E1E"/>
                </a:highlight>
                <a:latin typeface="Courier New"/>
                <a:ea typeface="Courier New"/>
                <a:cs typeface="Courier New"/>
                <a:sym typeface="Courier New"/>
              </a:rPr>
              <a:t>city</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cities</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cout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city</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FFD68F"/>
                </a:solidFill>
                <a:highlight>
                  <a:srgbClr val="1E1E1E"/>
                </a:highlight>
                <a:latin typeface="Courier New"/>
                <a:ea typeface="Courier New"/>
                <a:cs typeface="Courier New"/>
                <a:sym typeface="Courier New"/>
              </a:rPr>
              <a:t>\n</a:t>
            </a:r>
            <a:r>
              <a:rPr lang="en" sz="1050">
                <a:solidFill>
                  <a:srgbClr val="E8C9BB"/>
                </a:solidFill>
                <a:highlight>
                  <a:srgbClr val="1E1E1E"/>
                </a:highlight>
                <a:latin typeface="Courier New"/>
                <a:ea typeface="Courier New"/>
                <a:cs typeface="Courier New"/>
                <a:sym typeface="Courier New"/>
              </a:rPr>
              <a:t>"</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D8A0DF"/>
                </a:solidFill>
                <a:highlight>
                  <a:srgbClr val="1E1E1E"/>
                </a:highlight>
                <a:latin typeface="Courier New"/>
                <a:ea typeface="Courier New"/>
                <a:cs typeface="Courier New"/>
                <a:sym typeface="Courier New"/>
              </a:rPr>
              <a:t>break</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D8A0DF"/>
                </a:solidFill>
                <a:highlight>
                  <a:srgbClr val="1E1E1E"/>
                </a:highlight>
                <a:latin typeface="Courier New"/>
                <a:ea typeface="Courier New"/>
                <a:cs typeface="Courier New"/>
                <a:sym typeface="Courier New"/>
              </a:rPr>
              <a:t>case</a:t>
            </a:r>
            <a:r>
              <a:rPr lang="en" sz="1050">
                <a:solidFill>
                  <a:srgbClr val="DADADA"/>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cout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Jumlah total kota: </a:t>
            </a:r>
            <a:r>
              <a:rPr lang="en" sz="1050">
                <a:solidFill>
                  <a:srgbClr val="E8C9BB"/>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cities</a:t>
            </a:r>
            <a:r>
              <a:rPr lang="en" sz="1050">
                <a:solidFill>
                  <a:srgbClr val="B4B4B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size</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FFD68F"/>
                </a:solidFill>
                <a:highlight>
                  <a:srgbClr val="1E1E1E"/>
                </a:highlight>
                <a:latin typeface="Courier New"/>
                <a:ea typeface="Courier New"/>
                <a:cs typeface="Courier New"/>
                <a:sym typeface="Courier New"/>
              </a:rPr>
              <a:t>\n</a:t>
            </a:r>
            <a:r>
              <a:rPr lang="en" sz="1050">
                <a:solidFill>
                  <a:srgbClr val="E8C9BB"/>
                </a:solidFill>
                <a:highlight>
                  <a:srgbClr val="1E1E1E"/>
                </a:highlight>
                <a:latin typeface="Courier New"/>
                <a:ea typeface="Courier New"/>
                <a:cs typeface="Courier New"/>
                <a:sym typeface="Courier New"/>
              </a:rPr>
              <a:t>"</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D8A0DF"/>
                </a:solidFill>
                <a:highlight>
                  <a:srgbClr val="1E1E1E"/>
                </a:highlight>
                <a:latin typeface="Courier New"/>
                <a:ea typeface="Courier New"/>
                <a:cs typeface="Courier New"/>
                <a:sym typeface="Courier New"/>
              </a:rPr>
              <a:t>break</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D8A0DF"/>
                </a:solidFill>
                <a:highlight>
                  <a:srgbClr val="1E1E1E"/>
                </a:highlight>
                <a:latin typeface="Courier New"/>
                <a:ea typeface="Courier New"/>
                <a:cs typeface="Courier New"/>
                <a:sym typeface="Courier New"/>
              </a:rPr>
              <a:t>case</a:t>
            </a:r>
            <a:r>
              <a:rPr lang="en" sz="1050">
                <a:solidFill>
                  <a:srgbClr val="DADADA"/>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4</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D8A0DF"/>
                </a:solidFill>
                <a:highlight>
                  <a:srgbClr val="1E1E1E"/>
                </a:highlight>
                <a:latin typeface="Courier New"/>
                <a:ea typeface="Courier New"/>
                <a:cs typeface="Courier New"/>
                <a:sym typeface="Courier New"/>
              </a:rPr>
              <a:t>if</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cities</a:t>
            </a:r>
            <a:r>
              <a:rPr lang="en" sz="1050">
                <a:solidFill>
                  <a:srgbClr val="B4B4B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empty</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cout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Belum ada kota yang ditambahkan.</a:t>
            </a:r>
            <a:r>
              <a:rPr lang="en" sz="1050">
                <a:solidFill>
                  <a:srgbClr val="FFD68F"/>
                </a:solidFill>
                <a:highlight>
                  <a:srgbClr val="1E1E1E"/>
                </a:highlight>
                <a:latin typeface="Courier New"/>
                <a:ea typeface="Courier New"/>
                <a:cs typeface="Courier New"/>
                <a:sym typeface="Courier New"/>
              </a:rPr>
              <a:t>\n</a:t>
            </a:r>
            <a:r>
              <a:rPr lang="en" sz="1050">
                <a:solidFill>
                  <a:srgbClr val="E8C9BB"/>
                </a:solidFill>
                <a:highlight>
                  <a:srgbClr val="1E1E1E"/>
                </a:highlight>
                <a:latin typeface="Courier New"/>
                <a:ea typeface="Courier New"/>
                <a:cs typeface="Courier New"/>
                <a:sym typeface="Courier New"/>
              </a:rPr>
              <a:t>"</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D8A0DF"/>
                </a:solidFill>
                <a:highlight>
                  <a:srgbClr val="1E1E1E"/>
                </a:highlight>
                <a:latin typeface="Courier New"/>
                <a:ea typeface="Courier New"/>
                <a:cs typeface="Courier New"/>
                <a:sym typeface="Courier New"/>
              </a:rPr>
              <a:t>else</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string</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cityToRemove</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cout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Masukkan nama kota yang ingin dihapus: </a:t>
            </a:r>
            <a:r>
              <a:rPr lang="en" sz="1050">
                <a:solidFill>
                  <a:srgbClr val="E8C9BB"/>
                </a:solidFill>
                <a:highlight>
                  <a:srgbClr val="1E1E1E"/>
                </a:highlight>
                <a:latin typeface="Courier New"/>
                <a:ea typeface="Courier New"/>
                <a:cs typeface="Courier New"/>
                <a:sym typeface="Courier New"/>
              </a:rPr>
              <a:t>"</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cin</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&gt;&gt;</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cityToRemove</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ADADA"/>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auto</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find</a:t>
            </a:r>
            <a:r>
              <a:rPr lang="en" sz="1050">
                <a:solidFill>
                  <a:srgbClr val="B4B4B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cities</a:t>
            </a:r>
            <a:r>
              <a:rPr lang="en" sz="1050">
                <a:solidFill>
                  <a:srgbClr val="B4B4B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begin</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cities</a:t>
            </a:r>
            <a:r>
              <a:rPr lang="en" sz="1050">
                <a:solidFill>
                  <a:srgbClr val="B4B4B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end</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cityToRemove</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D8A0DF"/>
                </a:solidFill>
                <a:highlight>
                  <a:srgbClr val="1E1E1E"/>
                </a:highlight>
                <a:latin typeface="Courier New"/>
                <a:ea typeface="Courier New"/>
                <a:cs typeface="Courier New"/>
                <a:sym typeface="Courier New"/>
              </a:rPr>
              <a:t>if</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cities</a:t>
            </a:r>
            <a:r>
              <a:rPr lang="en" sz="1050">
                <a:solidFill>
                  <a:srgbClr val="B4B4B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end</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cities</a:t>
            </a:r>
            <a:r>
              <a:rPr lang="en" sz="1050">
                <a:solidFill>
                  <a:srgbClr val="B4B4B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erase</a:t>
            </a:r>
            <a:r>
              <a:rPr lang="en" sz="1050">
                <a:solidFill>
                  <a:srgbClr val="B4B4B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it</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cout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Kota berhasil dihapus.</a:t>
            </a:r>
            <a:r>
              <a:rPr lang="en" sz="1050">
                <a:solidFill>
                  <a:srgbClr val="FFD68F"/>
                </a:solidFill>
                <a:highlight>
                  <a:srgbClr val="1E1E1E"/>
                </a:highlight>
                <a:latin typeface="Courier New"/>
                <a:ea typeface="Courier New"/>
                <a:cs typeface="Courier New"/>
                <a:sym typeface="Courier New"/>
              </a:rPr>
              <a:t>\n</a:t>
            </a:r>
            <a:r>
              <a:rPr lang="en" sz="1050">
                <a:solidFill>
                  <a:srgbClr val="E8C9BB"/>
                </a:solidFill>
                <a:highlight>
                  <a:srgbClr val="1E1E1E"/>
                </a:highlight>
                <a:latin typeface="Courier New"/>
                <a:ea typeface="Courier New"/>
                <a:cs typeface="Courier New"/>
                <a:sym typeface="Courier New"/>
              </a:rPr>
              <a:t>"</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D8A0DF"/>
                </a:solidFill>
                <a:highlight>
                  <a:srgbClr val="1E1E1E"/>
                </a:highlight>
                <a:latin typeface="Courier New"/>
                <a:ea typeface="Courier New"/>
                <a:cs typeface="Courier New"/>
                <a:sym typeface="Courier New"/>
              </a:rPr>
              <a:t>else</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cout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Kota tidak ditemukan.</a:t>
            </a:r>
            <a:r>
              <a:rPr lang="en" sz="1050">
                <a:solidFill>
                  <a:srgbClr val="FFD68F"/>
                </a:solidFill>
                <a:highlight>
                  <a:srgbClr val="1E1E1E"/>
                </a:highlight>
                <a:latin typeface="Courier New"/>
                <a:ea typeface="Courier New"/>
                <a:cs typeface="Courier New"/>
                <a:sym typeface="Courier New"/>
              </a:rPr>
              <a:t>\n</a:t>
            </a:r>
            <a:r>
              <a:rPr lang="en" sz="1050">
                <a:solidFill>
                  <a:srgbClr val="E8C9BB"/>
                </a:solidFill>
                <a:highlight>
                  <a:srgbClr val="1E1E1E"/>
                </a:highlight>
                <a:latin typeface="Courier New"/>
                <a:ea typeface="Courier New"/>
                <a:cs typeface="Courier New"/>
                <a:sym typeface="Courier New"/>
              </a:rPr>
              <a:t>"</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D8A0DF"/>
                </a:solidFill>
                <a:highlight>
                  <a:srgbClr val="1E1E1E"/>
                </a:highlight>
                <a:latin typeface="Courier New"/>
                <a:ea typeface="Courier New"/>
                <a:cs typeface="Courier New"/>
                <a:sym typeface="Courier New"/>
              </a:rPr>
              <a:t>break</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D8A0DF"/>
                </a:solidFill>
                <a:highlight>
                  <a:srgbClr val="1E1E1E"/>
                </a:highlight>
                <a:latin typeface="Courier New"/>
                <a:ea typeface="Courier New"/>
                <a:cs typeface="Courier New"/>
                <a:sym typeface="Courier New"/>
              </a:rPr>
              <a:t>case</a:t>
            </a:r>
            <a:r>
              <a:rPr lang="en" sz="1050">
                <a:solidFill>
                  <a:srgbClr val="DADADA"/>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5</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cout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Keluar dari program.</a:t>
            </a:r>
            <a:r>
              <a:rPr lang="en" sz="1050">
                <a:solidFill>
                  <a:srgbClr val="FFD68F"/>
                </a:solidFill>
                <a:highlight>
                  <a:srgbClr val="1E1E1E"/>
                </a:highlight>
                <a:latin typeface="Courier New"/>
                <a:ea typeface="Courier New"/>
                <a:cs typeface="Courier New"/>
                <a:sym typeface="Courier New"/>
              </a:rPr>
              <a:t>\n</a:t>
            </a:r>
            <a:r>
              <a:rPr lang="en" sz="1050">
                <a:solidFill>
                  <a:srgbClr val="E8C9BB"/>
                </a:solidFill>
                <a:highlight>
                  <a:srgbClr val="1E1E1E"/>
                </a:highlight>
                <a:latin typeface="Courier New"/>
                <a:ea typeface="Courier New"/>
                <a:cs typeface="Courier New"/>
                <a:sym typeface="Courier New"/>
              </a:rPr>
              <a:t>"</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D8A0DF"/>
                </a:solidFill>
                <a:highlight>
                  <a:srgbClr val="1E1E1E"/>
                </a:highlight>
                <a:latin typeface="Courier New"/>
                <a:ea typeface="Courier New"/>
                <a:cs typeface="Courier New"/>
                <a:sym typeface="Courier New"/>
              </a:rPr>
              <a:t>return</a:t>
            </a:r>
            <a:r>
              <a:rPr lang="en" sz="1050">
                <a:solidFill>
                  <a:srgbClr val="DADADA"/>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D8A0DF"/>
                </a:solidFill>
                <a:highlight>
                  <a:srgbClr val="1E1E1E"/>
                </a:highlight>
                <a:latin typeface="Courier New"/>
                <a:ea typeface="Courier New"/>
                <a:cs typeface="Courier New"/>
                <a:sym typeface="Courier New"/>
              </a:rPr>
              <a:t>default</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cout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Opsi tidak valid. Silakan coba lagi.</a:t>
            </a:r>
            <a:r>
              <a:rPr lang="en" sz="1050">
                <a:solidFill>
                  <a:srgbClr val="FFD68F"/>
                </a:solidFill>
                <a:highlight>
                  <a:srgbClr val="1E1E1E"/>
                </a:highlight>
                <a:latin typeface="Courier New"/>
                <a:ea typeface="Courier New"/>
                <a:cs typeface="Courier New"/>
                <a:sym typeface="Courier New"/>
              </a:rPr>
              <a:t>\n</a:t>
            </a:r>
            <a:r>
              <a:rPr lang="en" sz="1050">
                <a:solidFill>
                  <a:srgbClr val="E8C9BB"/>
                </a:solidFill>
                <a:highlight>
                  <a:srgbClr val="1E1E1E"/>
                </a:highlight>
                <a:latin typeface="Courier New"/>
                <a:ea typeface="Courier New"/>
                <a:cs typeface="Courier New"/>
                <a:sym typeface="Courier New"/>
              </a:rPr>
              <a:t>"</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ADADA"/>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D8A0DF"/>
                </a:solidFill>
                <a:highlight>
                  <a:srgbClr val="1E1E1E"/>
                </a:highlight>
                <a:latin typeface="Courier New"/>
                <a:ea typeface="Courier New"/>
                <a:cs typeface="Courier New"/>
                <a:sym typeface="Courier New"/>
              </a:rPr>
              <a:t>return</a:t>
            </a:r>
            <a:r>
              <a:rPr lang="en" sz="1050">
                <a:solidFill>
                  <a:srgbClr val="DADADA"/>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ADADA"/>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30"/>
          <p:cNvPicPr preferRelativeResize="0"/>
          <p:nvPr/>
        </p:nvPicPr>
        <p:blipFill>
          <a:blip r:embed="rId3">
            <a:alphaModFix/>
          </a:blip>
          <a:stretch>
            <a:fillRect/>
          </a:stretch>
        </p:blipFill>
        <p:spPr>
          <a:xfrm>
            <a:off x="1029600" y="243624"/>
            <a:ext cx="5880525" cy="4528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31"/>
          <p:cNvPicPr preferRelativeResize="0"/>
          <p:nvPr/>
        </p:nvPicPr>
        <p:blipFill>
          <a:blip r:embed="rId3">
            <a:alphaModFix/>
          </a:blip>
          <a:stretch>
            <a:fillRect/>
          </a:stretch>
        </p:blipFill>
        <p:spPr>
          <a:xfrm>
            <a:off x="644775" y="184700"/>
            <a:ext cx="7753350" cy="4591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Struktur Data?</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2900"/>
          </a:p>
          <a:p>
            <a:pPr indent="0" lvl="0" marL="0" rtl="0" algn="l">
              <a:spcBef>
                <a:spcPts val="1200"/>
              </a:spcBef>
              <a:spcAft>
                <a:spcPts val="0"/>
              </a:spcAft>
              <a:buNone/>
            </a:pPr>
            <a:r>
              <a:t/>
            </a:r>
            <a:endParaRPr sz="2900"/>
          </a:p>
          <a:p>
            <a:pPr indent="0" lvl="0" marL="0" rtl="0" algn="ctr">
              <a:spcBef>
                <a:spcPts val="1200"/>
              </a:spcBef>
              <a:spcAft>
                <a:spcPts val="1200"/>
              </a:spcAft>
              <a:buNone/>
            </a:pPr>
            <a:r>
              <a:rPr lang="en" sz="2900"/>
              <a:t>Apa itu struktur data?</a:t>
            </a:r>
            <a:endParaRPr sz="2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32"/>
          <p:cNvPicPr preferRelativeResize="0"/>
          <p:nvPr/>
        </p:nvPicPr>
        <p:blipFill>
          <a:blip r:embed="rId3">
            <a:alphaModFix/>
          </a:blip>
          <a:stretch>
            <a:fillRect/>
          </a:stretch>
        </p:blipFill>
        <p:spPr>
          <a:xfrm>
            <a:off x="87900" y="1216575"/>
            <a:ext cx="8839199" cy="259096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nvSpPr>
        <p:spPr>
          <a:xfrm>
            <a:off x="0" y="0"/>
            <a:ext cx="9144000" cy="5571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750">
                <a:solidFill>
                  <a:srgbClr val="B4B4B4"/>
                </a:solidFill>
                <a:highlight>
                  <a:srgbClr val="1E1E1E"/>
                </a:highlight>
                <a:latin typeface="Courier New"/>
                <a:ea typeface="Courier New"/>
                <a:cs typeface="Courier New"/>
                <a:sym typeface="Courier New"/>
              </a:rPr>
              <a:t>#</a:t>
            </a:r>
            <a:r>
              <a:rPr b="1" lang="en" sz="1750">
                <a:solidFill>
                  <a:srgbClr val="9A9A9A"/>
                </a:solidFill>
                <a:highlight>
                  <a:srgbClr val="1E1E1E"/>
                </a:highlight>
                <a:latin typeface="Courier New"/>
                <a:ea typeface="Courier New"/>
                <a:cs typeface="Courier New"/>
                <a:sym typeface="Courier New"/>
              </a:rPr>
              <a:t>include</a:t>
            </a:r>
            <a:r>
              <a:rPr b="1" lang="en" sz="1750">
                <a:solidFill>
                  <a:srgbClr val="C8C8C8"/>
                </a:solidFill>
                <a:highlight>
                  <a:srgbClr val="1E1E1E"/>
                </a:highlight>
                <a:latin typeface="Courier New"/>
                <a:ea typeface="Courier New"/>
                <a:cs typeface="Courier New"/>
                <a:sym typeface="Courier New"/>
              </a:rPr>
              <a:t> </a:t>
            </a:r>
            <a:r>
              <a:rPr b="1" lang="en" sz="1750">
                <a:solidFill>
                  <a:srgbClr val="E8C9BB"/>
                </a:solidFill>
                <a:highlight>
                  <a:srgbClr val="1E1E1E"/>
                </a:highlight>
                <a:latin typeface="Courier New"/>
                <a:ea typeface="Courier New"/>
                <a:cs typeface="Courier New"/>
                <a:sym typeface="Courier New"/>
              </a:rPr>
              <a:t>&lt;</a:t>
            </a:r>
            <a:r>
              <a:rPr b="1" lang="en" sz="1750">
                <a:solidFill>
                  <a:srgbClr val="CE9178"/>
                </a:solidFill>
                <a:highlight>
                  <a:srgbClr val="1E1E1E"/>
                </a:highlight>
                <a:latin typeface="Courier New"/>
                <a:ea typeface="Courier New"/>
                <a:cs typeface="Courier New"/>
                <a:sym typeface="Courier New"/>
              </a:rPr>
              <a:t>iostream</a:t>
            </a:r>
            <a:r>
              <a:rPr b="1" lang="en" sz="1750">
                <a:solidFill>
                  <a:srgbClr val="E8C9BB"/>
                </a:solidFill>
                <a:highlight>
                  <a:srgbClr val="1E1E1E"/>
                </a:highlight>
                <a:latin typeface="Courier New"/>
                <a:ea typeface="Courier New"/>
                <a:cs typeface="Courier New"/>
                <a:sym typeface="Courier New"/>
              </a:rPr>
              <a:t>&gt;</a:t>
            </a:r>
            <a:endParaRPr b="1" sz="1750">
              <a:solidFill>
                <a:srgbClr val="E8C9BB"/>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B4B4B4"/>
                </a:solidFill>
                <a:highlight>
                  <a:srgbClr val="1E1E1E"/>
                </a:highlight>
                <a:latin typeface="Courier New"/>
                <a:ea typeface="Courier New"/>
                <a:cs typeface="Courier New"/>
                <a:sym typeface="Courier New"/>
              </a:rPr>
              <a:t>#</a:t>
            </a:r>
            <a:r>
              <a:rPr b="1" lang="en" sz="1750">
                <a:solidFill>
                  <a:srgbClr val="9A9A9A"/>
                </a:solidFill>
                <a:highlight>
                  <a:srgbClr val="1E1E1E"/>
                </a:highlight>
                <a:latin typeface="Courier New"/>
                <a:ea typeface="Courier New"/>
                <a:cs typeface="Courier New"/>
                <a:sym typeface="Courier New"/>
              </a:rPr>
              <a:t>include</a:t>
            </a:r>
            <a:r>
              <a:rPr b="1" lang="en" sz="1750">
                <a:solidFill>
                  <a:srgbClr val="C8C8C8"/>
                </a:solidFill>
                <a:highlight>
                  <a:srgbClr val="1E1E1E"/>
                </a:highlight>
                <a:latin typeface="Courier New"/>
                <a:ea typeface="Courier New"/>
                <a:cs typeface="Courier New"/>
                <a:sym typeface="Courier New"/>
              </a:rPr>
              <a:t> </a:t>
            </a:r>
            <a:r>
              <a:rPr b="1" lang="en" sz="1750">
                <a:solidFill>
                  <a:srgbClr val="E8C9BB"/>
                </a:solidFill>
                <a:highlight>
                  <a:srgbClr val="1E1E1E"/>
                </a:highlight>
                <a:latin typeface="Courier New"/>
                <a:ea typeface="Courier New"/>
                <a:cs typeface="Courier New"/>
                <a:sym typeface="Courier New"/>
              </a:rPr>
              <a:t>&lt;</a:t>
            </a:r>
            <a:r>
              <a:rPr b="1" lang="en" sz="1750">
                <a:solidFill>
                  <a:srgbClr val="CE9178"/>
                </a:solidFill>
                <a:highlight>
                  <a:srgbClr val="1E1E1E"/>
                </a:highlight>
                <a:latin typeface="Courier New"/>
                <a:ea typeface="Courier New"/>
                <a:cs typeface="Courier New"/>
                <a:sym typeface="Courier New"/>
              </a:rPr>
              <a:t>stack</a:t>
            </a:r>
            <a:r>
              <a:rPr b="1" lang="en" sz="1750">
                <a:solidFill>
                  <a:srgbClr val="E8C9BB"/>
                </a:solidFill>
                <a:highlight>
                  <a:srgbClr val="1E1E1E"/>
                </a:highlight>
                <a:latin typeface="Courier New"/>
                <a:ea typeface="Courier New"/>
                <a:cs typeface="Courier New"/>
                <a:sym typeface="Courier New"/>
              </a:rPr>
              <a:t>&gt;</a:t>
            </a:r>
            <a:endParaRPr b="1" sz="1750">
              <a:solidFill>
                <a:srgbClr val="E8C9BB"/>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569CD6"/>
                </a:solidFill>
                <a:highlight>
                  <a:srgbClr val="1E1E1E"/>
                </a:highlight>
                <a:latin typeface="Courier New"/>
                <a:ea typeface="Courier New"/>
                <a:cs typeface="Courier New"/>
                <a:sym typeface="Courier New"/>
              </a:rPr>
              <a:t>using</a:t>
            </a:r>
            <a:r>
              <a:rPr b="1" lang="en" sz="1750">
                <a:solidFill>
                  <a:srgbClr val="DADADA"/>
                </a:solidFill>
                <a:highlight>
                  <a:srgbClr val="1E1E1E"/>
                </a:highlight>
                <a:latin typeface="Courier New"/>
                <a:ea typeface="Courier New"/>
                <a:cs typeface="Courier New"/>
                <a:sym typeface="Courier New"/>
              </a:rPr>
              <a:t> </a:t>
            </a:r>
            <a:r>
              <a:rPr b="1" lang="en" sz="1750">
                <a:solidFill>
                  <a:srgbClr val="569CD6"/>
                </a:solidFill>
                <a:highlight>
                  <a:srgbClr val="1E1E1E"/>
                </a:highlight>
                <a:latin typeface="Courier New"/>
                <a:ea typeface="Courier New"/>
                <a:cs typeface="Courier New"/>
                <a:sym typeface="Courier New"/>
              </a:rPr>
              <a:t>namespace</a:t>
            </a:r>
            <a:r>
              <a:rPr b="1" lang="en" sz="1750">
                <a:solidFill>
                  <a:srgbClr val="DADADA"/>
                </a:solidFill>
                <a:highlight>
                  <a:srgbClr val="1E1E1E"/>
                </a:highlight>
                <a:latin typeface="Courier New"/>
                <a:ea typeface="Courier New"/>
                <a:cs typeface="Courier New"/>
                <a:sym typeface="Courier New"/>
              </a:rPr>
              <a:t> </a:t>
            </a:r>
            <a:r>
              <a:rPr b="1" lang="en" sz="1750">
                <a:solidFill>
                  <a:srgbClr val="C8C8C8"/>
                </a:solidFill>
                <a:highlight>
                  <a:srgbClr val="1E1E1E"/>
                </a:highlight>
                <a:latin typeface="Courier New"/>
                <a:ea typeface="Courier New"/>
                <a:cs typeface="Courier New"/>
                <a:sym typeface="Courier New"/>
              </a:rPr>
              <a:t>std</a:t>
            </a:r>
            <a:r>
              <a:rPr b="1" lang="en" sz="1750">
                <a:solidFill>
                  <a:srgbClr val="B4B4B4"/>
                </a:solidFill>
                <a:highlight>
                  <a:srgbClr val="1E1E1E"/>
                </a:highlight>
                <a:latin typeface="Courier New"/>
                <a:ea typeface="Courier New"/>
                <a:cs typeface="Courier New"/>
                <a:sym typeface="Courier New"/>
              </a:rPr>
              <a:t>;</a:t>
            </a:r>
            <a:endParaRPr b="1" sz="17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569CD6"/>
                </a:solidFill>
                <a:highlight>
                  <a:srgbClr val="1E1E1E"/>
                </a:highlight>
                <a:latin typeface="Courier New"/>
                <a:ea typeface="Courier New"/>
                <a:cs typeface="Courier New"/>
                <a:sym typeface="Courier New"/>
              </a:rPr>
              <a:t>int</a:t>
            </a:r>
            <a:r>
              <a:rPr b="1" lang="en" sz="1750">
                <a:solidFill>
                  <a:srgbClr val="DADADA"/>
                </a:solidFill>
                <a:highlight>
                  <a:srgbClr val="1E1E1E"/>
                </a:highlight>
                <a:latin typeface="Courier New"/>
                <a:ea typeface="Courier New"/>
                <a:cs typeface="Courier New"/>
                <a:sym typeface="Courier New"/>
              </a:rPr>
              <a:t> </a:t>
            </a:r>
            <a:r>
              <a:rPr b="1" lang="en" sz="1750">
                <a:solidFill>
                  <a:srgbClr val="DCDCAA"/>
                </a:solidFill>
                <a:highlight>
                  <a:srgbClr val="1E1E1E"/>
                </a:highlight>
                <a:latin typeface="Courier New"/>
                <a:ea typeface="Courier New"/>
                <a:cs typeface="Courier New"/>
                <a:sym typeface="Courier New"/>
              </a:rPr>
              <a:t>main</a:t>
            </a:r>
            <a:r>
              <a:rPr b="1" lang="en" sz="1750">
                <a:solidFill>
                  <a:srgbClr val="B4B4B4"/>
                </a:solidFill>
                <a:highlight>
                  <a:srgbClr val="1E1E1E"/>
                </a:highlight>
                <a:latin typeface="Courier New"/>
                <a:ea typeface="Courier New"/>
                <a:cs typeface="Courier New"/>
                <a:sym typeface="Courier New"/>
              </a:rPr>
              <a:t>()</a:t>
            </a:r>
            <a:r>
              <a:rPr b="1" lang="en" sz="1750">
                <a:solidFill>
                  <a:srgbClr val="DADADA"/>
                </a:solidFill>
                <a:highlight>
                  <a:srgbClr val="1E1E1E"/>
                </a:highlight>
                <a:latin typeface="Courier New"/>
                <a:ea typeface="Courier New"/>
                <a:cs typeface="Courier New"/>
                <a:sym typeface="Courier New"/>
              </a:rPr>
              <a:t> </a:t>
            </a:r>
            <a:r>
              <a:rPr b="1" lang="en" sz="1750">
                <a:solidFill>
                  <a:srgbClr val="B4B4B4"/>
                </a:solidFill>
                <a:highlight>
                  <a:srgbClr val="1E1E1E"/>
                </a:highlight>
                <a:latin typeface="Courier New"/>
                <a:ea typeface="Courier New"/>
                <a:cs typeface="Courier New"/>
                <a:sym typeface="Courier New"/>
              </a:rPr>
              <a:t>{</a:t>
            </a:r>
            <a:endParaRPr b="1" sz="17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DADADA"/>
                </a:solidFill>
                <a:highlight>
                  <a:srgbClr val="1E1E1E"/>
                </a:highlight>
                <a:latin typeface="Courier New"/>
                <a:ea typeface="Courier New"/>
                <a:cs typeface="Courier New"/>
                <a:sym typeface="Courier New"/>
              </a:rPr>
              <a:t>    </a:t>
            </a:r>
            <a:r>
              <a:rPr b="1" lang="en" sz="1750">
                <a:solidFill>
                  <a:srgbClr val="4EC9B0"/>
                </a:solidFill>
                <a:highlight>
                  <a:srgbClr val="1E1E1E"/>
                </a:highlight>
                <a:latin typeface="Courier New"/>
                <a:ea typeface="Courier New"/>
                <a:cs typeface="Courier New"/>
                <a:sym typeface="Courier New"/>
              </a:rPr>
              <a:t>stack</a:t>
            </a:r>
            <a:r>
              <a:rPr b="1" lang="en" sz="1750">
                <a:solidFill>
                  <a:srgbClr val="B4B4B4"/>
                </a:solidFill>
                <a:highlight>
                  <a:srgbClr val="1E1E1E"/>
                </a:highlight>
                <a:latin typeface="Courier New"/>
                <a:ea typeface="Courier New"/>
                <a:cs typeface="Courier New"/>
                <a:sym typeface="Courier New"/>
              </a:rPr>
              <a:t>&lt;</a:t>
            </a:r>
            <a:r>
              <a:rPr b="1" lang="en" sz="1750">
                <a:solidFill>
                  <a:srgbClr val="569CD6"/>
                </a:solidFill>
                <a:highlight>
                  <a:srgbClr val="1E1E1E"/>
                </a:highlight>
                <a:latin typeface="Courier New"/>
                <a:ea typeface="Courier New"/>
                <a:cs typeface="Courier New"/>
                <a:sym typeface="Courier New"/>
              </a:rPr>
              <a:t>int</a:t>
            </a:r>
            <a:r>
              <a:rPr b="1" lang="en" sz="1750">
                <a:solidFill>
                  <a:srgbClr val="B4B4B4"/>
                </a:solidFill>
                <a:highlight>
                  <a:srgbClr val="1E1E1E"/>
                </a:highlight>
                <a:latin typeface="Courier New"/>
                <a:ea typeface="Courier New"/>
                <a:cs typeface="Courier New"/>
                <a:sym typeface="Courier New"/>
              </a:rPr>
              <a:t>&gt;</a:t>
            </a:r>
            <a:r>
              <a:rPr b="1" lang="en" sz="1750">
                <a:solidFill>
                  <a:srgbClr val="DADADA"/>
                </a:solidFill>
                <a:highlight>
                  <a:srgbClr val="1E1E1E"/>
                </a:highlight>
                <a:latin typeface="Courier New"/>
                <a:ea typeface="Courier New"/>
                <a:cs typeface="Courier New"/>
                <a:sym typeface="Courier New"/>
              </a:rPr>
              <a:t> </a:t>
            </a:r>
            <a:r>
              <a:rPr b="1" lang="en" sz="1750">
                <a:solidFill>
                  <a:srgbClr val="9CDCFE"/>
                </a:solidFill>
                <a:highlight>
                  <a:srgbClr val="1E1E1E"/>
                </a:highlight>
                <a:latin typeface="Courier New"/>
                <a:ea typeface="Courier New"/>
                <a:cs typeface="Courier New"/>
                <a:sym typeface="Courier New"/>
              </a:rPr>
              <a:t>stack</a:t>
            </a:r>
            <a:r>
              <a:rPr b="1" lang="en" sz="1750">
                <a:solidFill>
                  <a:srgbClr val="B4B4B4"/>
                </a:solidFill>
                <a:highlight>
                  <a:srgbClr val="1E1E1E"/>
                </a:highlight>
                <a:latin typeface="Courier New"/>
                <a:ea typeface="Courier New"/>
                <a:cs typeface="Courier New"/>
                <a:sym typeface="Courier New"/>
              </a:rPr>
              <a:t>;</a:t>
            </a:r>
            <a:endParaRPr b="1" sz="17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DADADA"/>
                </a:solidFill>
                <a:highlight>
                  <a:srgbClr val="1E1E1E"/>
                </a:highlight>
                <a:latin typeface="Courier New"/>
                <a:ea typeface="Courier New"/>
                <a:cs typeface="Courier New"/>
                <a:sym typeface="Courier New"/>
              </a:rPr>
              <a:t>    </a:t>
            </a:r>
            <a:r>
              <a:rPr b="1" lang="en" sz="1750">
                <a:solidFill>
                  <a:srgbClr val="9CDCFE"/>
                </a:solidFill>
                <a:highlight>
                  <a:srgbClr val="1E1E1E"/>
                </a:highlight>
                <a:latin typeface="Courier New"/>
                <a:ea typeface="Courier New"/>
                <a:cs typeface="Courier New"/>
                <a:sym typeface="Courier New"/>
              </a:rPr>
              <a:t>stack</a:t>
            </a:r>
            <a:r>
              <a:rPr b="1" lang="en" sz="1750">
                <a:solidFill>
                  <a:srgbClr val="B4B4B4"/>
                </a:solidFill>
                <a:highlight>
                  <a:srgbClr val="1E1E1E"/>
                </a:highlight>
                <a:latin typeface="Courier New"/>
                <a:ea typeface="Courier New"/>
                <a:cs typeface="Courier New"/>
                <a:sym typeface="Courier New"/>
              </a:rPr>
              <a:t>.</a:t>
            </a:r>
            <a:r>
              <a:rPr b="1" lang="en" sz="1750">
                <a:solidFill>
                  <a:srgbClr val="DCDCAA"/>
                </a:solidFill>
                <a:highlight>
                  <a:srgbClr val="1E1E1E"/>
                </a:highlight>
                <a:latin typeface="Courier New"/>
                <a:ea typeface="Courier New"/>
                <a:cs typeface="Courier New"/>
                <a:sym typeface="Courier New"/>
              </a:rPr>
              <a:t>push</a:t>
            </a:r>
            <a:r>
              <a:rPr b="1" lang="en" sz="1750">
                <a:solidFill>
                  <a:srgbClr val="B4B4B4"/>
                </a:solidFill>
                <a:highlight>
                  <a:srgbClr val="1E1E1E"/>
                </a:highlight>
                <a:latin typeface="Courier New"/>
                <a:ea typeface="Courier New"/>
                <a:cs typeface="Courier New"/>
                <a:sym typeface="Courier New"/>
              </a:rPr>
              <a:t>(</a:t>
            </a:r>
            <a:r>
              <a:rPr b="1" lang="en" sz="1750">
                <a:solidFill>
                  <a:srgbClr val="B5CEA8"/>
                </a:solidFill>
                <a:highlight>
                  <a:srgbClr val="1E1E1E"/>
                </a:highlight>
                <a:latin typeface="Courier New"/>
                <a:ea typeface="Courier New"/>
                <a:cs typeface="Courier New"/>
                <a:sym typeface="Courier New"/>
              </a:rPr>
              <a:t>21</a:t>
            </a:r>
            <a:r>
              <a:rPr b="1" lang="en" sz="1750">
                <a:solidFill>
                  <a:srgbClr val="B4B4B4"/>
                </a:solidFill>
                <a:highlight>
                  <a:srgbClr val="1E1E1E"/>
                </a:highlight>
                <a:latin typeface="Courier New"/>
                <a:ea typeface="Courier New"/>
                <a:cs typeface="Courier New"/>
                <a:sym typeface="Courier New"/>
              </a:rPr>
              <a:t>);</a:t>
            </a:r>
            <a:endParaRPr b="1" sz="1750">
              <a:solidFill>
                <a:srgbClr val="57A64A"/>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DADADA"/>
                </a:solidFill>
                <a:highlight>
                  <a:srgbClr val="1E1E1E"/>
                </a:highlight>
                <a:latin typeface="Courier New"/>
                <a:ea typeface="Courier New"/>
                <a:cs typeface="Courier New"/>
                <a:sym typeface="Courier New"/>
              </a:rPr>
              <a:t>    </a:t>
            </a:r>
            <a:r>
              <a:rPr b="1" lang="en" sz="1750">
                <a:solidFill>
                  <a:srgbClr val="9CDCFE"/>
                </a:solidFill>
                <a:highlight>
                  <a:srgbClr val="1E1E1E"/>
                </a:highlight>
                <a:latin typeface="Courier New"/>
                <a:ea typeface="Courier New"/>
                <a:cs typeface="Courier New"/>
                <a:sym typeface="Courier New"/>
              </a:rPr>
              <a:t>stack</a:t>
            </a:r>
            <a:r>
              <a:rPr b="1" lang="en" sz="1750">
                <a:solidFill>
                  <a:srgbClr val="B4B4B4"/>
                </a:solidFill>
                <a:highlight>
                  <a:srgbClr val="1E1E1E"/>
                </a:highlight>
                <a:latin typeface="Courier New"/>
                <a:ea typeface="Courier New"/>
                <a:cs typeface="Courier New"/>
                <a:sym typeface="Courier New"/>
              </a:rPr>
              <a:t>.</a:t>
            </a:r>
            <a:r>
              <a:rPr b="1" lang="en" sz="1750">
                <a:solidFill>
                  <a:srgbClr val="DCDCAA"/>
                </a:solidFill>
                <a:highlight>
                  <a:srgbClr val="1E1E1E"/>
                </a:highlight>
                <a:latin typeface="Courier New"/>
                <a:ea typeface="Courier New"/>
                <a:cs typeface="Courier New"/>
                <a:sym typeface="Courier New"/>
              </a:rPr>
              <a:t>push</a:t>
            </a:r>
            <a:r>
              <a:rPr b="1" lang="en" sz="1750">
                <a:solidFill>
                  <a:srgbClr val="B4B4B4"/>
                </a:solidFill>
                <a:highlight>
                  <a:srgbClr val="1E1E1E"/>
                </a:highlight>
                <a:latin typeface="Courier New"/>
                <a:ea typeface="Courier New"/>
                <a:cs typeface="Courier New"/>
                <a:sym typeface="Courier New"/>
              </a:rPr>
              <a:t>(</a:t>
            </a:r>
            <a:r>
              <a:rPr b="1" lang="en" sz="1750">
                <a:solidFill>
                  <a:srgbClr val="B5CEA8"/>
                </a:solidFill>
                <a:highlight>
                  <a:srgbClr val="1E1E1E"/>
                </a:highlight>
                <a:latin typeface="Courier New"/>
                <a:ea typeface="Courier New"/>
                <a:cs typeface="Courier New"/>
                <a:sym typeface="Courier New"/>
              </a:rPr>
              <a:t>22</a:t>
            </a:r>
            <a:r>
              <a:rPr b="1" lang="en" sz="1750">
                <a:solidFill>
                  <a:srgbClr val="B4B4B4"/>
                </a:solidFill>
                <a:highlight>
                  <a:srgbClr val="1E1E1E"/>
                </a:highlight>
                <a:latin typeface="Courier New"/>
                <a:ea typeface="Courier New"/>
                <a:cs typeface="Courier New"/>
                <a:sym typeface="Courier New"/>
              </a:rPr>
              <a:t>);</a:t>
            </a:r>
            <a:endParaRPr b="1" sz="17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DADADA"/>
                </a:solidFill>
                <a:highlight>
                  <a:srgbClr val="1E1E1E"/>
                </a:highlight>
                <a:latin typeface="Courier New"/>
                <a:ea typeface="Courier New"/>
                <a:cs typeface="Courier New"/>
                <a:sym typeface="Courier New"/>
              </a:rPr>
              <a:t>    </a:t>
            </a:r>
            <a:r>
              <a:rPr b="1" lang="en" sz="1750">
                <a:solidFill>
                  <a:srgbClr val="9CDCFE"/>
                </a:solidFill>
                <a:highlight>
                  <a:srgbClr val="1E1E1E"/>
                </a:highlight>
                <a:latin typeface="Courier New"/>
                <a:ea typeface="Courier New"/>
                <a:cs typeface="Courier New"/>
                <a:sym typeface="Courier New"/>
              </a:rPr>
              <a:t>stack</a:t>
            </a:r>
            <a:r>
              <a:rPr b="1" lang="en" sz="1750">
                <a:solidFill>
                  <a:srgbClr val="B4B4B4"/>
                </a:solidFill>
                <a:highlight>
                  <a:srgbClr val="1E1E1E"/>
                </a:highlight>
                <a:latin typeface="Courier New"/>
                <a:ea typeface="Courier New"/>
                <a:cs typeface="Courier New"/>
                <a:sym typeface="Courier New"/>
              </a:rPr>
              <a:t>.</a:t>
            </a:r>
            <a:r>
              <a:rPr b="1" lang="en" sz="1750">
                <a:solidFill>
                  <a:srgbClr val="DCDCAA"/>
                </a:solidFill>
                <a:highlight>
                  <a:srgbClr val="1E1E1E"/>
                </a:highlight>
                <a:latin typeface="Courier New"/>
                <a:ea typeface="Courier New"/>
                <a:cs typeface="Courier New"/>
                <a:sym typeface="Courier New"/>
              </a:rPr>
              <a:t>push</a:t>
            </a:r>
            <a:r>
              <a:rPr b="1" lang="en" sz="1750">
                <a:solidFill>
                  <a:srgbClr val="B4B4B4"/>
                </a:solidFill>
                <a:highlight>
                  <a:srgbClr val="1E1E1E"/>
                </a:highlight>
                <a:latin typeface="Courier New"/>
                <a:ea typeface="Courier New"/>
                <a:cs typeface="Courier New"/>
                <a:sym typeface="Courier New"/>
              </a:rPr>
              <a:t>(</a:t>
            </a:r>
            <a:r>
              <a:rPr b="1" lang="en" sz="1750">
                <a:solidFill>
                  <a:srgbClr val="B5CEA8"/>
                </a:solidFill>
                <a:highlight>
                  <a:srgbClr val="1E1E1E"/>
                </a:highlight>
                <a:latin typeface="Courier New"/>
                <a:ea typeface="Courier New"/>
                <a:cs typeface="Courier New"/>
                <a:sym typeface="Courier New"/>
              </a:rPr>
              <a:t>24</a:t>
            </a:r>
            <a:r>
              <a:rPr b="1" lang="en" sz="1750">
                <a:solidFill>
                  <a:srgbClr val="B4B4B4"/>
                </a:solidFill>
                <a:highlight>
                  <a:srgbClr val="1E1E1E"/>
                </a:highlight>
                <a:latin typeface="Courier New"/>
                <a:ea typeface="Courier New"/>
                <a:cs typeface="Courier New"/>
                <a:sym typeface="Courier New"/>
              </a:rPr>
              <a:t>);</a:t>
            </a:r>
            <a:endParaRPr b="1" sz="17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DADADA"/>
                </a:solidFill>
                <a:highlight>
                  <a:srgbClr val="1E1E1E"/>
                </a:highlight>
                <a:latin typeface="Courier New"/>
                <a:ea typeface="Courier New"/>
                <a:cs typeface="Courier New"/>
                <a:sym typeface="Courier New"/>
              </a:rPr>
              <a:t>    </a:t>
            </a:r>
            <a:r>
              <a:rPr b="1" lang="en" sz="1750">
                <a:solidFill>
                  <a:srgbClr val="9CDCFE"/>
                </a:solidFill>
                <a:highlight>
                  <a:srgbClr val="1E1E1E"/>
                </a:highlight>
                <a:latin typeface="Courier New"/>
                <a:ea typeface="Courier New"/>
                <a:cs typeface="Courier New"/>
                <a:sym typeface="Courier New"/>
              </a:rPr>
              <a:t>stack</a:t>
            </a:r>
            <a:r>
              <a:rPr b="1" lang="en" sz="1750">
                <a:solidFill>
                  <a:srgbClr val="B4B4B4"/>
                </a:solidFill>
                <a:highlight>
                  <a:srgbClr val="1E1E1E"/>
                </a:highlight>
                <a:latin typeface="Courier New"/>
                <a:ea typeface="Courier New"/>
                <a:cs typeface="Courier New"/>
                <a:sym typeface="Courier New"/>
              </a:rPr>
              <a:t>.</a:t>
            </a:r>
            <a:r>
              <a:rPr b="1" lang="en" sz="1750">
                <a:solidFill>
                  <a:srgbClr val="DCDCAA"/>
                </a:solidFill>
                <a:highlight>
                  <a:srgbClr val="1E1E1E"/>
                </a:highlight>
                <a:latin typeface="Courier New"/>
                <a:ea typeface="Courier New"/>
                <a:cs typeface="Courier New"/>
                <a:sym typeface="Courier New"/>
              </a:rPr>
              <a:t>push</a:t>
            </a:r>
            <a:r>
              <a:rPr b="1" lang="en" sz="1750">
                <a:solidFill>
                  <a:srgbClr val="B4B4B4"/>
                </a:solidFill>
                <a:highlight>
                  <a:srgbClr val="1E1E1E"/>
                </a:highlight>
                <a:latin typeface="Courier New"/>
                <a:ea typeface="Courier New"/>
                <a:cs typeface="Courier New"/>
                <a:sym typeface="Courier New"/>
              </a:rPr>
              <a:t>(</a:t>
            </a:r>
            <a:r>
              <a:rPr b="1" lang="en" sz="1750">
                <a:solidFill>
                  <a:srgbClr val="B5CEA8"/>
                </a:solidFill>
                <a:highlight>
                  <a:srgbClr val="1E1E1E"/>
                </a:highlight>
                <a:latin typeface="Courier New"/>
                <a:ea typeface="Courier New"/>
                <a:cs typeface="Courier New"/>
                <a:sym typeface="Courier New"/>
              </a:rPr>
              <a:t>25</a:t>
            </a:r>
            <a:r>
              <a:rPr b="1" lang="en" sz="1750">
                <a:solidFill>
                  <a:srgbClr val="B4B4B4"/>
                </a:solidFill>
                <a:highlight>
                  <a:srgbClr val="1E1E1E"/>
                </a:highlight>
                <a:latin typeface="Courier New"/>
                <a:ea typeface="Courier New"/>
                <a:cs typeface="Courier New"/>
                <a:sym typeface="Courier New"/>
              </a:rPr>
              <a:t>);</a:t>
            </a:r>
            <a:endParaRPr b="1" sz="17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DADADA"/>
                </a:solidFill>
                <a:highlight>
                  <a:srgbClr val="1E1E1E"/>
                </a:highlight>
                <a:latin typeface="Courier New"/>
                <a:ea typeface="Courier New"/>
                <a:cs typeface="Courier New"/>
                <a:sym typeface="Courier New"/>
              </a:rPr>
              <a:t>    </a:t>
            </a:r>
            <a:r>
              <a:rPr b="1" lang="en" sz="1750">
                <a:solidFill>
                  <a:srgbClr val="569CD6"/>
                </a:solidFill>
                <a:highlight>
                  <a:srgbClr val="1E1E1E"/>
                </a:highlight>
                <a:latin typeface="Courier New"/>
                <a:ea typeface="Courier New"/>
                <a:cs typeface="Courier New"/>
                <a:sym typeface="Courier New"/>
              </a:rPr>
              <a:t>int</a:t>
            </a:r>
            <a:r>
              <a:rPr b="1" lang="en" sz="1750">
                <a:solidFill>
                  <a:srgbClr val="DADADA"/>
                </a:solidFill>
                <a:highlight>
                  <a:srgbClr val="1E1E1E"/>
                </a:highlight>
                <a:latin typeface="Courier New"/>
                <a:ea typeface="Courier New"/>
                <a:cs typeface="Courier New"/>
                <a:sym typeface="Courier New"/>
              </a:rPr>
              <a:t> </a:t>
            </a:r>
            <a:r>
              <a:rPr b="1" lang="en" sz="1750">
                <a:solidFill>
                  <a:srgbClr val="9CDCFE"/>
                </a:solidFill>
                <a:highlight>
                  <a:srgbClr val="1E1E1E"/>
                </a:highlight>
                <a:latin typeface="Courier New"/>
                <a:ea typeface="Courier New"/>
                <a:cs typeface="Courier New"/>
                <a:sym typeface="Courier New"/>
              </a:rPr>
              <a:t>num</a:t>
            </a:r>
            <a:r>
              <a:rPr b="1" lang="en" sz="1750">
                <a:solidFill>
                  <a:srgbClr val="B4B4B4"/>
                </a:solidFill>
                <a:highlight>
                  <a:srgbClr val="1E1E1E"/>
                </a:highlight>
                <a:latin typeface="Courier New"/>
                <a:ea typeface="Courier New"/>
                <a:cs typeface="Courier New"/>
                <a:sym typeface="Courier New"/>
              </a:rPr>
              <a:t>=</a:t>
            </a:r>
            <a:r>
              <a:rPr b="1" lang="en" sz="1750">
                <a:solidFill>
                  <a:srgbClr val="B5CEA8"/>
                </a:solidFill>
                <a:highlight>
                  <a:srgbClr val="1E1E1E"/>
                </a:highlight>
                <a:latin typeface="Courier New"/>
                <a:ea typeface="Courier New"/>
                <a:cs typeface="Courier New"/>
                <a:sym typeface="Courier New"/>
              </a:rPr>
              <a:t>0</a:t>
            </a:r>
            <a:r>
              <a:rPr b="1" lang="en" sz="1750">
                <a:solidFill>
                  <a:srgbClr val="B4B4B4"/>
                </a:solidFill>
                <a:highlight>
                  <a:srgbClr val="1E1E1E"/>
                </a:highlight>
                <a:latin typeface="Courier New"/>
                <a:ea typeface="Courier New"/>
                <a:cs typeface="Courier New"/>
                <a:sym typeface="Courier New"/>
              </a:rPr>
              <a:t>;</a:t>
            </a:r>
            <a:endParaRPr b="1" sz="17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DADADA"/>
                </a:solidFill>
                <a:highlight>
                  <a:srgbClr val="1E1E1E"/>
                </a:highlight>
                <a:latin typeface="Courier New"/>
                <a:ea typeface="Courier New"/>
                <a:cs typeface="Courier New"/>
                <a:sym typeface="Courier New"/>
              </a:rPr>
              <a:t>    </a:t>
            </a:r>
            <a:r>
              <a:rPr b="1" lang="en" sz="1750">
                <a:solidFill>
                  <a:srgbClr val="9CDCFE"/>
                </a:solidFill>
                <a:highlight>
                  <a:srgbClr val="1E1E1E"/>
                </a:highlight>
                <a:latin typeface="Courier New"/>
                <a:ea typeface="Courier New"/>
                <a:cs typeface="Courier New"/>
                <a:sym typeface="Courier New"/>
              </a:rPr>
              <a:t>stack</a:t>
            </a:r>
            <a:r>
              <a:rPr b="1" lang="en" sz="1750">
                <a:solidFill>
                  <a:srgbClr val="B4B4B4"/>
                </a:solidFill>
                <a:highlight>
                  <a:srgbClr val="1E1E1E"/>
                </a:highlight>
                <a:latin typeface="Courier New"/>
                <a:ea typeface="Courier New"/>
                <a:cs typeface="Courier New"/>
                <a:sym typeface="Courier New"/>
              </a:rPr>
              <a:t>.</a:t>
            </a:r>
            <a:r>
              <a:rPr b="1" lang="en" sz="1750">
                <a:solidFill>
                  <a:srgbClr val="DCDCAA"/>
                </a:solidFill>
                <a:highlight>
                  <a:srgbClr val="1E1E1E"/>
                </a:highlight>
                <a:latin typeface="Courier New"/>
                <a:ea typeface="Courier New"/>
                <a:cs typeface="Courier New"/>
                <a:sym typeface="Courier New"/>
              </a:rPr>
              <a:t>push</a:t>
            </a:r>
            <a:r>
              <a:rPr b="1" lang="en" sz="1750">
                <a:solidFill>
                  <a:srgbClr val="B4B4B4"/>
                </a:solidFill>
                <a:highlight>
                  <a:srgbClr val="1E1E1E"/>
                </a:highlight>
                <a:latin typeface="Courier New"/>
                <a:ea typeface="Courier New"/>
                <a:cs typeface="Courier New"/>
                <a:sym typeface="Courier New"/>
              </a:rPr>
              <a:t>(</a:t>
            </a:r>
            <a:r>
              <a:rPr b="1" lang="en" sz="1750">
                <a:solidFill>
                  <a:srgbClr val="9CDCFE"/>
                </a:solidFill>
                <a:highlight>
                  <a:srgbClr val="1E1E1E"/>
                </a:highlight>
                <a:latin typeface="Courier New"/>
                <a:ea typeface="Courier New"/>
                <a:cs typeface="Courier New"/>
                <a:sym typeface="Courier New"/>
              </a:rPr>
              <a:t>num</a:t>
            </a:r>
            <a:r>
              <a:rPr b="1" lang="en" sz="1750">
                <a:solidFill>
                  <a:srgbClr val="B4B4B4"/>
                </a:solidFill>
                <a:highlight>
                  <a:srgbClr val="1E1E1E"/>
                </a:highlight>
                <a:latin typeface="Courier New"/>
                <a:ea typeface="Courier New"/>
                <a:cs typeface="Courier New"/>
                <a:sym typeface="Courier New"/>
              </a:rPr>
              <a:t>);</a:t>
            </a:r>
            <a:endParaRPr b="1" sz="17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DADADA"/>
                </a:solidFill>
                <a:highlight>
                  <a:srgbClr val="1E1E1E"/>
                </a:highlight>
                <a:latin typeface="Courier New"/>
                <a:ea typeface="Courier New"/>
                <a:cs typeface="Courier New"/>
                <a:sym typeface="Courier New"/>
              </a:rPr>
              <a:t>    </a:t>
            </a:r>
            <a:r>
              <a:rPr b="1" lang="en" sz="1750">
                <a:solidFill>
                  <a:srgbClr val="9CDCFE"/>
                </a:solidFill>
                <a:highlight>
                  <a:srgbClr val="1E1E1E"/>
                </a:highlight>
                <a:latin typeface="Courier New"/>
                <a:ea typeface="Courier New"/>
                <a:cs typeface="Courier New"/>
                <a:sym typeface="Courier New"/>
              </a:rPr>
              <a:t>stack</a:t>
            </a:r>
            <a:r>
              <a:rPr b="1" lang="en" sz="1750">
                <a:solidFill>
                  <a:srgbClr val="B4B4B4"/>
                </a:solidFill>
                <a:highlight>
                  <a:srgbClr val="1E1E1E"/>
                </a:highlight>
                <a:latin typeface="Courier New"/>
                <a:ea typeface="Courier New"/>
                <a:cs typeface="Courier New"/>
                <a:sym typeface="Courier New"/>
              </a:rPr>
              <a:t>.</a:t>
            </a:r>
            <a:r>
              <a:rPr b="1" lang="en" sz="1750">
                <a:solidFill>
                  <a:srgbClr val="DCDCAA"/>
                </a:solidFill>
                <a:highlight>
                  <a:srgbClr val="1E1E1E"/>
                </a:highlight>
                <a:latin typeface="Courier New"/>
                <a:ea typeface="Courier New"/>
                <a:cs typeface="Courier New"/>
                <a:sym typeface="Courier New"/>
              </a:rPr>
              <a:t>pop</a:t>
            </a:r>
            <a:r>
              <a:rPr b="1" lang="en" sz="1750">
                <a:solidFill>
                  <a:srgbClr val="B4B4B4"/>
                </a:solidFill>
                <a:highlight>
                  <a:srgbClr val="1E1E1E"/>
                </a:highlight>
                <a:latin typeface="Courier New"/>
                <a:ea typeface="Courier New"/>
                <a:cs typeface="Courier New"/>
                <a:sym typeface="Courier New"/>
              </a:rPr>
              <a:t>();</a:t>
            </a:r>
            <a:endParaRPr b="1" sz="17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DADADA"/>
                </a:solidFill>
                <a:highlight>
                  <a:srgbClr val="1E1E1E"/>
                </a:highlight>
                <a:latin typeface="Courier New"/>
                <a:ea typeface="Courier New"/>
                <a:cs typeface="Courier New"/>
                <a:sym typeface="Courier New"/>
              </a:rPr>
              <a:t>    </a:t>
            </a:r>
            <a:r>
              <a:rPr b="1" lang="en" sz="1750">
                <a:solidFill>
                  <a:srgbClr val="9CDCFE"/>
                </a:solidFill>
                <a:highlight>
                  <a:srgbClr val="1E1E1E"/>
                </a:highlight>
                <a:latin typeface="Courier New"/>
                <a:ea typeface="Courier New"/>
                <a:cs typeface="Courier New"/>
                <a:sym typeface="Courier New"/>
              </a:rPr>
              <a:t>stack</a:t>
            </a:r>
            <a:r>
              <a:rPr b="1" lang="en" sz="1750">
                <a:solidFill>
                  <a:srgbClr val="B4B4B4"/>
                </a:solidFill>
                <a:highlight>
                  <a:srgbClr val="1E1E1E"/>
                </a:highlight>
                <a:latin typeface="Courier New"/>
                <a:ea typeface="Courier New"/>
                <a:cs typeface="Courier New"/>
                <a:sym typeface="Courier New"/>
              </a:rPr>
              <a:t>.</a:t>
            </a:r>
            <a:r>
              <a:rPr b="1" lang="en" sz="1750">
                <a:solidFill>
                  <a:srgbClr val="DCDCAA"/>
                </a:solidFill>
                <a:highlight>
                  <a:srgbClr val="1E1E1E"/>
                </a:highlight>
                <a:latin typeface="Courier New"/>
                <a:ea typeface="Courier New"/>
                <a:cs typeface="Courier New"/>
                <a:sym typeface="Courier New"/>
              </a:rPr>
              <a:t>pop</a:t>
            </a:r>
            <a:r>
              <a:rPr b="1" lang="en" sz="1750">
                <a:solidFill>
                  <a:srgbClr val="B4B4B4"/>
                </a:solidFill>
                <a:highlight>
                  <a:srgbClr val="1E1E1E"/>
                </a:highlight>
                <a:latin typeface="Courier New"/>
                <a:ea typeface="Courier New"/>
                <a:cs typeface="Courier New"/>
                <a:sym typeface="Courier New"/>
              </a:rPr>
              <a:t>();</a:t>
            </a:r>
            <a:endParaRPr b="1" sz="17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DADADA"/>
                </a:solidFill>
                <a:highlight>
                  <a:srgbClr val="1E1E1E"/>
                </a:highlight>
                <a:latin typeface="Courier New"/>
                <a:ea typeface="Courier New"/>
                <a:cs typeface="Courier New"/>
                <a:sym typeface="Courier New"/>
              </a:rPr>
              <a:t>    </a:t>
            </a:r>
            <a:r>
              <a:rPr b="1" lang="en" sz="1750">
                <a:solidFill>
                  <a:srgbClr val="9CDCFE"/>
                </a:solidFill>
                <a:highlight>
                  <a:srgbClr val="1E1E1E"/>
                </a:highlight>
                <a:latin typeface="Courier New"/>
                <a:ea typeface="Courier New"/>
                <a:cs typeface="Courier New"/>
                <a:sym typeface="Courier New"/>
              </a:rPr>
              <a:t>stack</a:t>
            </a:r>
            <a:r>
              <a:rPr b="1" lang="en" sz="1750">
                <a:solidFill>
                  <a:srgbClr val="B4B4B4"/>
                </a:solidFill>
                <a:highlight>
                  <a:srgbClr val="1E1E1E"/>
                </a:highlight>
                <a:latin typeface="Courier New"/>
                <a:ea typeface="Courier New"/>
                <a:cs typeface="Courier New"/>
                <a:sym typeface="Courier New"/>
              </a:rPr>
              <a:t>.</a:t>
            </a:r>
            <a:r>
              <a:rPr b="1" lang="en" sz="1750">
                <a:solidFill>
                  <a:srgbClr val="DCDCAA"/>
                </a:solidFill>
                <a:highlight>
                  <a:srgbClr val="1E1E1E"/>
                </a:highlight>
                <a:latin typeface="Courier New"/>
                <a:ea typeface="Courier New"/>
                <a:cs typeface="Courier New"/>
                <a:sym typeface="Courier New"/>
              </a:rPr>
              <a:t>pop</a:t>
            </a:r>
            <a:r>
              <a:rPr b="1" lang="en" sz="1750">
                <a:solidFill>
                  <a:srgbClr val="B4B4B4"/>
                </a:solidFill>
                <a:highlight>
                  <a:srgbClr val="1E1E1E"/>
                </a:highlight>
                <a:latin typeface="Courier New"/>
                <a:ea typeface="Courier New"/>
                <a:cs typeface="Courier New"/>
                <a:sym typeface="Courier New"/>
              </a:rPr>
              <a:t>();</a:t>
            </a:r>
            <a:endParaRPr b="1" sz="17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DADADA"/>
                </a:solidFill>
                <a:highlight>
                  <a:srgbClr val="1E1E1E"/>
                </a:highlight>
                <a:latin typeface="Courier New"/>
                <a:ea typeface="Courier New"/>
                <a:cs typeface="Courier New"/>
                <a:sym typeface="Courier New"/>
              </a:rPr>
              <a:t>   </a:t>
            </a:r>
            <a:endParaRPr b="1" sz="1750">
              <a:solidFill>
                <a:srgbClr val="DADADA"/>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DADADA"/>
                </a:solidFill>
                <a:highlight>
                  <a:srgbClr val="1E1E1E"/>
                </a:highlight>
                <a:latin typeface="Courier New"/>
                <a:ea typeface="Courier New"/>
                <a:cs typeface="Courier New"/>
                <a:sym typeface="Courier New"/>
              </a:rPr>
              <a:t>    </a:t>
            </a:r>
            <a:r>
              <a:rPr b="1" lang="en" sz="1750">
                <a:solidFill>
                  <a:srgbClr val="D8A0DF"/>
                </a:solidFill>
                <a:highlight>
                  <a:srgbClr val="1E1E1E"/>
                </a:highlight>
                <a:latin typeface="Courier New"/>
                <a:ea typeface="Courier New"/>
                <a:cs typeface="Courier New"/>
                <a:sym typeface="Courier New"/>
              </a:rPr>
              <a:t>while</a:t>
            </a:r>
            <a:r>
              <a:rPr b="1" lang="en" sz="1750">
                <a:solidFill>
                  <a:srgbClr val="DADADA"/>
                </a:solidFill>
                <a:highlight>
                  <a:srgbClr val="1E1E1E"/>
                </a:highlight>
                <a:latin typeface="Courier New"/>
                <a:ea typeface="Courier New"/>
                <a:cs typeface="Courier New"/>
                <a:sym typeface="Courier New"/>
              </a:rPr>
              <a:t> </a:t>
            </a:r>
            <a:r>
              <a:rPr b="1" lang="en" sz="1750">
                <a:solidFill>
                  <a:srgbClr val="B4B4B4"/>
                </a:solidFill>
                <a:highlight>
                  <a:srgbClr val="1E1E1E"/>
                </a:highlight>
                <a:latin typeface="Courier New"/>
                <a:ea typeface="Courier New"/>
                <a:cs typeface="Courier New"/>
                <a:sym typeface="Courier New"/>
              </a:rPr>
              <a:t>(!</a:t>
            </a:r>
            <a:r>
              <a:rPr b="1" lang="en" sz="1750">
                <a:solidFill>
                  <a:srgbClr val="9CDCFE"/>
                </a:solidFill>
                <a:highlight>
                  <a:srgbClr val="1E1E1E"/>
                </a:highlight>
                <a:latin typeface="Courier New"/>
                <a:ea typeface="Courier New"/>
                <a:cs typeface="Courier New"/>
                <a:sym typeface="Courier New"/>
              </a:rPr>
              <a:t>stack</a:t>
            </a:r>
            <a:r>
              <a:rPr b="1" lang="en" sz="1750">
                <a:solidFill>
                  <a:srgbClr val="B4B4B4"/>
                </a:solidFill>
                <a:highlight>
                  <a:srgbClr val="1E1E1E"/>
                </a:highlight>
                <a:latin typeface="Courier New"/>
                <a:ea typeface="Courier New"/>
                <a:cs typeface="Courier New"/>
                <a:sym typeface="Courier New"/>
              </a:rPr>
              <a:t>.</a:t>
            </a:r>
            <a:r>
              <a:rPr b="1" lang="en" sz="1750">
                <a:solidFill>
                  <a:srgbClr val="DCDCAA"/>
                </a:solidFill>
                <a:highlight>
                  <a:srgbClr val="1E1E1E"/>
                </a:highlight>
                <a:latin typeface="Courier New"/>
                <a:ea typeface="Courier New"/>
                <a:cs typeface="Courier New"/>
                <a:sym typeface="Courier New"/>
              </a:rPr>
              <a:t>empty</a:t>
            </a:r>
            <a:r>
              <a:rPr b="1" lang="en" sz="1750">
                <a:solidFill>
                  <a:srgbClr val="B4B4B4"/>
                </a:solidFill>
                <a:highlight>
                  <a:srgbClr val="1E1E1E"/>
                </a:highlight>
                <a:latin typeface="Courier New"/>
                <a:ea typeface="Courier New"/>
                <a:cs typeface="Courier New"/>
                <a:sym typeface="Courier New"/>
              </a:rPr>
              <a:t>())</a:t>
            </a:r>
            <a:r>
              <a:rPr b="1" lang="en" sz="1750">
                <a:solidFill>
                  <a:srgbClr val="DADADA"/>
                </a:solidFill>
                <a:highlight>
                  <a:srgbClr val="1E1E1E"/>
                </a:highlight>
                <a:latin typeface="Courier New"/>
                <a:ea typeface="Courier New"/>
                <a:cs typeface="Courier New"/>
                <a:sym typeface="Courier New"/>
              </a:rPr>
              <a:t> </a:t>
            </a:r>
            <a:r>
              <a:rPr b="1" lang="en" sz="1750">
                <a:solidFill>
                  <a:srgbClr val="B4B4B4"/>
                </a:solidFill>
                <a:highlight>
                  <a:srgbClr val="1E1E1E"/>
                </a:highlight>
                <a:latin typeface="Courier New"/>
                <a:ea typeface="Courier New"/>
                <a:cs typeface="Courier New"/>
                <a:sym typeface="Courier New"/>
              </a:rPr>
              <a:t>{</a:t>
            </a:r>
            <a:endParaRPr b="1" sz="17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DADADA"/>
                </a:solidFill>
                <a:highlight>
                  <a:srgbClr val="1E1E1E"/>
                </a:highlight>
                <a:latin typeface="Courier New"/>
                <a:ea typeface="Courier New"/>
                <a:cs typeface="Courier New"/>
                <a:sym typeface="Courier New"/>
              </a:rPr>
              <a:t>        </a:t>
            </a:r>
            <a:r>
              <a:rPr b="1" lang="en" sz="1750">
                <a:solidFill>
                  <a:srgbClr val="C8C8C8"/>
                </a:solidFill>
                <a:highlight>
                  <a:srgbClr val="1E1E1E"/>
                </a:highlight>
                <a:latin typeface="Courier New"/>
                <a:ea typeface="Courier New"/>
                <a:cs typeface="Courier New"/>
                <a:sym typeface="Courier New"/>
              </a:rPr>
              <a:t>cout</a:t>
            </a:r>
            <a:r>
              <a:rPr b="1" lang="en" sz="1750">
                <a:solidFill>
                  <a:srgbClr val="DADADA"/>
                </a:solidFill>
                <a:highlight>
                  <a:srgbClr val="1E1E1E"/>
                </a:highlight>
                <a:latin typeface="Courier New"/>
                <a:ea typeface="Courier New"/>
                <a:cs typeface="Courier New"/>
                <a:sym typeface="Courier New"/>
              </a:rPr>
              <a:t> </a:t>
            </a:r>
            <a:r>
              <a:rPr b="1" lang="en" sz="1750">
                <a:solidFill>
                  <a:srgbClr val="B4B4B4"/>
                </a:solidFill>
                <a:highlight>
                  <a:srgbClr val="1E1E1E"/>
                </a:highlight>
                <a:latin typeface="Courier New"/>
                <a:ea typeface="Courier New"/>
                <a:cs typeface="Courier New"/>
                <a:sym typeface="Courier New"/>
              </a:rPr>
              <a:t>&lt;&lt;</a:t>
            </a:r>
            <a:r>
              <a:rPr b="1" lang="en" sz="1750">
                <a:solidFill>
                  <a:srgbClr val="DADADA"/>
                </a:solidFill>
                <a:highlight>
                  <a:srgbClr val="1E1E1E"/>
                </a:highlight>
                <a:latin typeface="Courier New"/>
                <a:ea typeface="Courier New"/>
                <a:cs typeface="Courier New"/>
                <a:sym typeface="Courier New"/>
              </a:rPr>
              <a:t> </a:t>
            </a:r>
            <a:r>
              <a:rPr b="1" lang="en" sz="1750">
                <a:solidFill>
                  <a:srgbClr val="9CDCFE"/>
                </a:solidFill>
                <a:highlight>
                  <a:srgbClr val="1E1E1E"/>
                </a:highlight>
                <a:latin typeface="Courier New"/>
                <a:ea typeface="Courier New"/>
                <a:cs typeface="Courier New"/>
                <a:sym typeface="Courier New"/>
              </a:rPr>
              <a:t>stack</a:t>
            </a:r>
            <a:r>
              <a:rPr b="1" lang="en" sz="1750">
                <a:solidFill>
                  <a:srgbClr val="B4B4B4"/>
                </a:solidFill>
                <a:highlight>
                  <a:srgbClr val="1E1E1E"/>
                </a:highlight>
                <a:latin typeface="Courier New"/>
                <a:ea typeface="Courier New"/>
                <a:cs typeface="Courier New"/>
                <a:sym typeface="Courier New"/>
              </a:rPr>
              <a:t>.</a:t>
            </a:r>
            <a:r>
              <a:rPr b="1" lang="en" sz="1750">
                <a:solidFill>
                  <a:srgbClr val="DCDCAA"/>
                </a:solidFill>
                <a:highlight>
                  <a:srgbClr val="1E1E1E"/>
                </a:highlight>
                <a:latin typeface="Courier New"/>
                <a:ea typeface="Courier New"/>
                <a:cs typeface="Courier New"/>
                <a:sym typeface="Courier New"/>
              </a:rPr>
              <a:t>top</a:t>
            </a:r>
            <a:r>
              <a:rPr b="1" lang="en" sz="1750">
                <a:solidFill>
                  <a:srgbClr val="B4B4B4"/>
                </a:solidFill>
                <a:highlight>
                  <a:srgbClr val="1E1E1E"/>
                </a:highlight>
                <a:latin typeface="Courier New"/>
                <a:ea typeface="Courier New"/>
                <a:cs typeface="Courier New"/>
                <a:sym typeface="Courier New"/>
              </a:rPr>
              <a:t>()</a:t>
            </a:r>
            <a:r>
              <a:rPr b="1" lang="en" sz="1750">
                <a:solidFill>
                  <a:srgbClr val="DADADA"/>
                </a:solidFill>
                <a:highlight>
                  <a:srgbClr val="1E1E1E"/>
                </a:highlight>
                <a:latin typeface="Courier New"/>
                <a:ea typeface="Courier New"/>
                <a:cs typeface="Courier New"/>
                <a:sym typeface="Courier New"/>
              </a:rPr>
              <a:t> </a:t>
            </a:r>
            <a:r>
              <a:rPr b="1" lang="en" sz="1750">
                <a:solidFill>
                  <a:srgbClr val="B4B4B4"/>
                </a:solidFill>
                <a:highlight>
                  <a:srgbClr val="1E1E1E"/>
                </a:highlight>
                <a:latin typeface="Courier New"/>
                <a:ea typeface="Courier New"/>
                <a:cs typeface="Courier New"/>
                <a:sym typeface="Courier New"/>
              </a:rPr>
              <a:t>&lt;&lt;</a:t>
            </a:r>
            <a:r>
              <a:rPr b="1" lang="en" sz="1750">
                <a:solidFill>
                  <a:srgbClr val="E8C9BB"/>
                </a:solidFill>
                <a:highlight>
                  <a:srgbClr val="1E1E1E"/>
                </a:highlight>
                <a:latin typeface="Courier New"/>
                <a:ea typeface="Courier New"/>
                <a:cs typeface="Courier New"/>
                <a:sym typeface="Courier New"/>
              </a:rPr>
              <a:t>"</a:t>
            </a:r>
            <a:r>
              <a:rPr b="1" lang="en" sz="1750">
                <a:solidFill>
                  <a:srgbClr val="CE9178"/>
                </a:solidFill>
                <a:highlight>
                  <a:srgbClr val="1E1E1E"/>
                </a:highlight>
                <a:latin typeface="Courier New"/>
                <a:ea typeface="Courier New"/>
                <a:cs typeface="Courier New"/>
                <a:sym typeface="Courier New"/>
              </a:rPr>
              <a:t> </a:t>
            </a:r>
            <a:r>
              <a:rPr b="1" lang="en" sz="1750">
                <a:solidFill>
                  <a:srgbClr val="E8C9BB"/>
                </a:solidFill>
                <a:highlight>
                  <a:srgbClr val="1E1E1E"/>
                </a:highlight>
                <a:latin typeface="Courier New"/>
                <a:ea typeface="Courier New"/>
                <a:cs typeface="Courier New"/>
                <a:sym typeface="Courier New"/>
              </a:rPr>
              <a:t>"</a:t>
            </a:r>
            <a:r>
              <a:rPr b="1" lang="en" sz="1750">
                <a:solidFill>
                  <a:srgbClr val="B4B4B4"/>
                </a:solidFill>
                <a:highlight>
                  <a:srgbClr val="1E1E1E"/>
                </a:highlight>
                <a:latin typeface="Courier New"/>
                <a:ea typeface="Courier New"/>
                <a:cs typeface="Courier New"/>
                <a:sym typeface="Courier New"/>
              </a:rPr>
              <a:t>;</a:t>
            </a:r>
            <a:endParaRPr b="1" sz="17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DADADA"/>
                </a:solidFill>
                <a:highlight>
                  <a:srgbClr val="1E1E1E"/>
                </a:highlight>
                <a:latin typeface="Courier New"/>
                <a:ea typeface="Courier New"/>
                <a:cs typeface="Courier New"/>
                <a:sym typeface="Courier New"/>
              </a:rPr>
              <a:t>        </a:t>
            </a:r>
            <a:r>
              <a:rPr b="1" lang="en" sz="1750">
                <a:solidFill>
                  <a:srgbClr val="9CDCFE"/>
                </a:solidFill>
                <a:highlight>
                  <a:srgbClr val="1E1E1E"/>
                </a:highlight>
                <a:latin typeface="Courier New"/>
                <a:ea typeface="Courier New"/>
                <a:cs typeface="Courier New"/>
                <a:sym typeface="Courier New"/>
              </a:rPr>
              <a:t>stack</a:t>
            </a:r>
            <a:r>
              <a:rPr b="1" lang="en" sz="1750">
                <a:solidFill>
                  <a:srgbClr val="B4B4B4"/>
                </a:solidFill>
                <a:highlight>
                  <a:srgbClr val="1E1E1E"/>
                </a:highlight>
                <a:latin typeface="Courier New"/>
                <a:ea typeface="Courier New"/>
                <a:cs typeface="Courier New"/>
                <a:sym typeface="Courier New"/>
              </a:rPr>
              <a:t>.</a:t>
            </a:r>
            <a:r>
              <a:rPr b="1" lang="en" sz="1750">
                <a:solidFill>
                  <a:srgbClr val="DCDCAA"/>
                </a:solidFill>
                <a:highlight>
                  <a:srgbClr val="1E1E1E"/>
                </a:highlight>
                <a:latin typeface="Courier New"/>
                <a:ea typeface="Courier New"/>
                <a:cs typeface="Courier New"/>
                <a:sym typeface="Courier New"/>
              </a:rPr>
              <a:t>pop</a:t>
            </a:r>
            <a:r>
              <a:rPr b="1" lang="en" sz="1750">
                <a:solidFill>
                  <a:srgbClr val="B4B4B4"/>
                </a:solidFill>
                <a:highlight>
                  <a:srgbClr val="1E1E1E"/>
                </a:highlight>
                <a:latin typeface="Courier New"/>
                <a:ea typeface="Courier New"/>
                <a:cs typeface="Courier New"/>
                <a:sym typeface="Courier New"/>
              </a:rPr>
              <a:t>();</a:t>
            </a:r>
            <a:endParaRPr b="1" sz="17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DADADA"/>
                </a:solidFill>
                <a:highlight>
                  <a:srgbClr val="1E1E1E"/>
                </a:highlight>
                <a:latin typeface="Courier New"/>
                <a:ea typeface="Courier New"/>
                <a:cs typeface="Courier New"/>
                <a:sym typeface="Courier New"/>
              </a:rPr>
              <a:t>    </a:t>
            </a:r>
            <a:r>
              <a:rPr b="1" lang="en" sz="1750">
                <a:solidFill>
                  <a:srgbClr val="B4B4B4"/>
                </a:solidFill>
                <a:highlight>
                  <a:srgbClr val="1E1E1E"/>
                </a:highlight>
                <a:latin typeface="Courier New"/>
                <a:ea typeface="Courier New"/>
                <a:cs typeface="Courier New"/>
                <a:sym typeface="Courier New"/>
              </a:rPr>
              <a:t>}</a:t>
            </a:r>
            <a:endParaRPr b="1" sz="17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B4B4B4"/>
                </a:solidFill>
                <a:highlight>
                  <a:srgbClr val="1E1E1E"/>
                </a:highlight>
                <a:latin typeface="Courier New"/>
                <a:ea typeface="Courier New"/>
                <a:cs typeface="Courier New"/>
                <a:sym typeface="Courier New"/>
              </a:rPr>
              <a:t>}</a:t>
            </a:r>
            <a:endParaRPr b="1" sz="1750">
              <a:solidFill>
                <a:srgbClr val="B4B4B4"/>
              </a:solidFill>
              <a:highlight>
                <a:srgbClr val="1E1E1E"/>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4"/>
          <p:cNvPicPr preferRelativeResize="0"/>
          <p:nvPr/>
        </p:nvPicPr>
        <p:blipFill rotWithShape="1">
          <a:blip r:embed="rId3">
            <a:alphaModFix/>
          </a:blip>
          <a:srcRect b="29188" l="0" r="0" t="0"/>
          <a:stretch/>
        </p:blipFill>
        <p:spPr>
          <a:xfrm>
            <a:off x="1894075" y="370350"/>
            <a:ext cx="5003860" cy="3770107"/>
          </a:xfrm>
          <a:prstGeom prst="rect">
            <a:avLst/>
          </a:prstGeom>
          <a:noFill/>
          <a:ln>
            <a:noFill/>
          </a:ln>
        </p:spPr>
      </p:pic>
      <p:pic>
        <p:nvPicPr>
          <p:cNvPr id="170" name="Google Shape;170;p34"/>
          <p:cNvPicPr preferRelativeResize="0"/>
          <p:nvPr/>
        </p:nvPicPr>
        <p:blipFill rotWithShape="1">
          <a:blip r:embed="rId3">
            <a:alphaModFix/>
          </a:blip>
          <a:srcRect b="0" l="0" r="0" t="95267"/>
          <a:stretch/>
        </p:blipFill>
        <p:spPr>
          <a:xfrm>
            <a:off x="2103678" y="4140458"/>
            <a:ext cx="4862472" cy="22741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nvSpPr>
        <p:spPr>
          <a:xfrm>
            <a:off x="0" y="0"/>
            <a:ext cx="9234600" cy="5287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950">
                <a:solidFill>
                  <a:srgbClr val="B4B4B4"/>
                </a:solidFill>
                <a:highlight>
                  <a:srgbClr val="1E1E1E"/>
                </a:highlight>
                <a:latin typeface="Courier New"/>
                <a:ea typeface="Courier New"/>
                <a:cs typeface="Courier New"/>
                <a:sym typeface="Courier New"/>
              </a:rPr>
              <a:t>#</a:t>
            </a:r>
            <a:r>
              <a:rPr b="1" lang="en" sz="1950">
                <a:solidFill>
                  <a:srgbClr val="9A9A9A"/>
                </a:solidFill>
                <a:highlight>
                  <a:srgbClr val="1E1E1E"/>
                </a:highlight>
                <a:latin typeface="Courier New"/>
                <a:ea typeface="Courier New"/>
                <a:cs typeface="Courier New"/>
                <a:sym typeface="Courier New"/>
              </a:rPr>
              <a:t>include</a:t>
            </a:r>
            <a:r>
              <a:rPr b="1" lang="en" sz="1950">
                <a:solidFill>
                  <a:srgbClr val="C8C8C8"/>
                </a:solidFill>
                <a:highlight>
                  <a:srgbClr val="1E1E1E"/>
                </a:highlight>
                <a:latin typeface="Courier New"/>
                <a:ea typeface="Courier New"/>
                <a:cs typeface="Courier New"/>
                <a:sym typeface="Courier New"/>
              </a:rPr>
              <a:t> </a:t>
            </a:r>
            <a:r>
              <a:rPr b="1" lang="en" sz="1950">
                <a:solidFill>
                  <a:srgbClr val="E8C9BB"/>
                </a:solidFill>
                <a:highlight>
                  <a:srgbClr val="1E1E1E"/>
                </a:highlight>
                <a:latin typeface="Courier New"/>
                <a:ea typeface="Courier New"/>
                <a:cs typeface="Courier New"/>
                <a:sym typeface="Courier New"/>
              </a:rPr>
              <a:t>&lt;</a:t>
            </a:r>
            <a:r>
              <a:rPr b="1" lang="en" sz="1950">
                <a:solidFill>
                  <a:srgbClr val="CE9178"/>
                </a:solidFill>
                <a:highlight>
                  <a:srgbClr val="1E1E1E"/>
                </a:highlight>
                <a:latin typeface="Courier New"/>
                <a:ea typeface="Courier New"/>
                <a:cs typeface="Courier New"/>
                <a:sym typeface="Courier New"/>
              </a:rPr>
              <a:t>iostream</a:t>
            </a:r>
            <a:r>
              <a:rPr b="1" lang="en" sz="1950">
                <a:solidFill>
                  <a:srgbClr val="E8C9BB"/>
                </a:solidFill>
                <a:highlight>
                  <a:srgbClr val="1E1E1E"/>
                </a:highlight>
                <a:latin typeface="Courier New"/>
                <a:ea typeface="Courier New"/>
                <a:cs typeface="Courier New"/>
                <a:sym typeface="Courier New"/>
              </a:rPr>
              <a:t>&gt;</a:t>
            </a:r>
            <a:endParaRPr b="1" sz="1950">
              <a:solidFill>
                <a:srgbClr val="E8C9BB"/>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950">
                <a:solidFill>
                  <a:srgbClr val="B4B4B4"/>
                </a:solidFill>
                <a:highlight>
                  <a:srgbClr val="1E1E1E"/>
                </a:highlight>
                <a:latin typeface="Courier New"/>
                <a:ea typeface="Courier New"/>
                <a:cs typeface="Courier New"/>
                <a:sym typeface="Courier New"/>
              </a:rPr>
              <a:t>#</a:t>
            </a:r>
            <a:r>
              <a:rPr b="1" lang="en" sz="1950">
                <a:solidFill>
                  <a:srgbClr val="9A9A9A"/>
                </a:solidFill>
                <a:highlight>
                  <a:srgbClr val="1E1E1E"/>
                </a:highlight>
                <a:latin typeface="Courier New"/>
                <a:ea typeface="Courier New"/>
                <a:cs typeface="Courier New"/>
                <a:sym typeface="Courier New"/>
              </a:rPr>
              <a:t>include</a:t>
            </a:r>
            <a:r>
              <a:rPr b="1" lang="en" sz="1950">
                <a:solidFill>
                  <a:srgbClr val="C8C8C8"/>
                </a:solidFill>
                <a:highlight>
                  <a:srgbClr val="1E1E1E"/>
                </a:highlight>
                <a:latin typeface="Courier New"/>
                <a:ea typeface="Courier New"/>
                <a:cs typeface="Courier New"/>
                <a:sym typeface="Courier New"/>
              </a:rPr>
              <a:t> </a:t>
            </a:r>
            <a:r>
              <a:rPr b="1" lang="en" sz="1950">
                <a:solidFill>
                  <a:srgbClr val="E8C9BB"/>
                </a:solidFill>
                <a:highlight>
                  <a:srgbClr val="1E1E1E"/>
                </a:highlight>
                <a:latin typeface="Courier New"/>
                <a:ea typeface="Courier New"/>
                <a:cs typeface="Courier New"/>
                <a:sym typeface="Courier New"/>
              </a:rPr>
              <a:t>&lt;</a:t>
            </a:r>
            <a:r>
              <a:rPr b="1" lang="en" sz="1950">
                <a:solidFill>
                  <a:srgbClr val="CE9178"/>
                </a:solidFill>
                <a:highlight>
                  <a:srgbClr val="1E1E1E"/>
                </a:highlight>
                <a:latin typeface="Courier New"/>
                <a:ea typeface="Courier New"/>
                <a:cs typeface="Courier New"/>
                <a:sym typeface="Courier New"/>
              </a:rPr>
              <a:t>queue</a:t>
            </a:r>
            <a:r>
              <a:rPr b="1" lang="en" sz="1950">
                <a:solidFill>
                  <a:srgbClr val="E8C9BB"/>
                </a:solidFill>
                <a:highlight>
                  <a:srgbClr val="1E1E1E"/>
                </a:highlight>
                <a:latin typeface="Courier New"/>
                <a:ea typeface="Courier New"/>
                <a:cs typeface="Courier New"/>
                <a:sym typeface="Courier New"/>
              </a:rPr>
              <a:t>&gt;</a:t>
            </a:r>
            <a:endParaRPr b="1" sz="1950">
              <a:solidFill>
                <a:srgbClr val="E8C9BB"/>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950">
                <a:solidFill>
                  <a:srgbClr val="DADADA"/>
                </a:solidFill>
                <a:highlight>
                  <a:srgbClr val="1E1E1E"/>
                </a:highlight>
                <a:latin typeface="Courier New"/>
                <a:ea typeface="Courier New"/>
                <a:cs typeface="Courier New"/>
                <a:sym typeface="Courier New"/>
              </a:rPr>
              <a:t> </a:t>
            </a:r>
            <a:endParaRPr b="1" sz="1950">
              <a:solidFill>
                <a:srgbClr val="DADADA"/>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950">
                <a:solidFill>
                  <a:srgbClr val="569CD6"/>
                </a:solidFill>
                <a:highlight>
                  <a:srgbClr val="1E1E1E"/>
                </a:highlight>
                <a:latin typeface="Courier New"/>
                <a:ea typeface="Courier New"/>
                <a:cs typeface="Courier New"/>
                <a:sym typeface="Courier New"/>
              </a:rPr>
              <a:t>using</a:t>
            </a:r>
            <a:r>
              <a:rPr b="1" lang="en" sz="1950">
                <a:solidFill>
                  <a:srgbClr val="DADADA"/>
                </a:solidFill>
                <a:highlight>
                  <a:srgbClr val="1E1E1E"/>
                </a:highlight>
                <a:latin typeface="Courier New"/>
                <a:ea typeface="Courier New"/>
                <a:cs typeface="Courier New"/>
                <a:sym typeface="Courier New"/>
              </a:rPr>
              <a:t> </a:t>
            </a:r>
            <a:r>
              <a:rPr b="1" lang="en" sz="1950">
                <a:solidFill>
                  <a:srgbClr val="569CD6"/>
                </a:solidFill>
                <a:highlight>
                  <a:srgbClr val="1E1E1E"/>
                </a:highlight>
                <a:latin typeface="Courier New"/>
                <a:ea typeface="Courier New"/>
                <a:cs typeface="Courier New"/>
                <a:sym typeface="Courier New"/>
              </a:rPr>
              <a:t>namespace</a:t>
            </a:r>
            <a:r>
              <a:rPr b="1" lang="en" sz="1950">
                <a:solidFill>
                  <a:srgbClr val="DADADA"/>
                </a:solidFill>
                <a:highlight>
                  <a:srgbClr val="1E1E1E"/>
                </a:highlight>
                <a:latin typeface="Courier New"/>
                <a:ea typeface="Courier New"/>
                <a:cs typeface="Courier New"/>
                <a:sym typeface="Courier New"/>
              </a:rPr>
              <a:t> </a:t>
            </a:r>
            <a:r>
              <a:rPr b="1" lang="en" sz="1950">
                <a:solidFill>
                  <a:srgbClr val="C8C8C8"/>
                </a:solidFill>
                <a:highlight>
                  <a:srgbClr val="1E1E1E"/>
                </a:highlight>
                <a:latin typeface="Courier New"/>
                <a:ea typeface="Courier New"/>
                <a:cs typeface="Courier New"/>
                <a:sym typeface="Courier New"/>
              </a:rPr>
              <a:t>std</a:t>
            </a:r>
            <a:r>
              <a:rPr b="1" lang="en" sz="1950">
                <a:solidFill>
                  <a:srgbClr val="B4B4B4"/>
                </a:solidFill>
                <a:highlight>
                  <a:srgbClr val="1E1E1E"/>
                </a:highlight>
                <a:latin typeface="Courier New"/>
                <a:ea typeface="Courier New"/>
                <a:cs typeface="Courier New"/>
                <a:sym typeface="Courier New"/>
              </a:rPr>
              <a:t>;</a:t>
            </a:r>
            <a:endParaRPr b="1" sz="19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950">
                <a:solidFill>
                  <a:srgbClr val="DADADA"/>
                </a:solidFill>
                <a:highlight>
                  <a:srgbClr val="1E1E1E"/>
                </a:highlight>
                <a:latin typeface="Courier New"/>
                <a:ea typeface="Courier New"/>
                <a:cs typeface="Courier New"/>
                <a:sym typeface="Courier New"/>
              </a:rPr>
              <a:t> </a:t>
            </a:r>
            <a:endParaRPr b="1" sz="1950">
              <a:solidFill>
                <a:srgbClr val="DADADA"/>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950">
                <a:solidFill>
                  <a:srgbClr val="57A64A"/>
                </a:solidFill>
                <a:highlight>
                  <a:srgbClr val="1E1E1E"/>
                </a:highlight>
                <a:latin typeface="Courier New"/>
                <a:ea typeface="Courier New"/>
                <a:cs typeface="Courier New"/>
                <a:sym typeface="Courier New"/>
              </a:rPr>
              <a:t>// Print the queue</a:t>
            </a:r>
            <a:endParaRPr b="1" sz="1950">
              <a:solidFill>
                <a:srgbClr val="57A64A"/>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950">
                <a:solidFill>
                  <a:srgbClr val="569CD6"/>
                </a:solidFill>
                <a:highlight>
                  <a:srgbClr val="1E1E1E"/>
                </a:highlight>
                <a:latin typeface="Courier New"/>
                <a:ea typeface="Courier New"/>
                <a:cs typeface="Courier New"/>
                <a:sym typeface="Courier New"/>
              </a:rPr>
              <a:t>void</a:t>
            </a:r>
            <a:r>
              <a:rPr b="1" lang="en" sz="1950">
                <a:solidFill>
                  <a:srgbClr val="DADADA"/>
                </a:solidFill>
                <a:highlight>
                  <a:srgbClr val="1E1E1E"/>
                </a:highlight>
                <a:latin typeface="Courier New"/>
                <a:ea typeface="Courier New"/>
                <a:cs typeface="Courier New"/>
                <a:sym typeface="Courier New"/>
              </a:rPr>
              <a:t> </a:t>
            </a:r>
            <a:r>
              <a:rPr b="1" lang="en" sz="1950">
                <a:solidFill>
                  <a:srgbClr val="DCDCAA"/>
                </a:solidFill>
                <a:highlight>
                  <a:srgbClr val="1E1E1E"/>
                </a:highlight>
                <a:latin typeface="Courier New"/>
                <a:ea typeface="Courier New"/>
                <a:cs typeface="Courier New"/>
                <a:sym typeface="Courier New"/>
              </a:rPr>
              <a:t>showq</a:t>
            </a:r>
            <a:r>
              <a:rPr b="1" lang="en" sz="1950">
                <a:solidFill>
                  <a:srgbClr val="B4B4B4"/>
                </a:solidFill>
                <a:highlight>
                  <a:srgbClr val="1E1E1E"/>
                </a:highlight>
                <a:latin typeface="Courier New"/>
                <a:ea typeface="Courier New"/>
                <a:cs typeface="Courier New"/>
                <a:sym typeface="Courier New"/>
              </a:rPr>
              <a:t>(</a:t>
            </a:r>
            <a:r>
              <a:rPr b="1" lang="en" sz="1950">
                <a:solidFill>
                  <a:srgbClr val="4EC9B0"/>
                </a:solidFill>
                <a:highlight>
                  <a:srgbClr val="1E1E1E"/>
                </a:highlight>
                <a:latin typeface="Courier New"/>
                <a:ea typeface="Courier New"/>
                <a:cs typeface="Courier New"/>
                <a:sym typeface="Courier New"/>
              </a:rPr>
              <a:t>queue</a:t>
            </a:r>
            <a:r>
              <a:rPr b="1" lang="en" sz="1950">
                <a:solidFill>
                  <a:srgbClr val="B4B4B4"/>
                </a:solidFill>
                <a:highlight>
                  <a:srgbClr val="1E1E1E"/>
                </a:highlight>
                <a:latin typeface="Courier New"/>
                <a:ea typeface="Courier New"/>
                <a:cs typeface="Courier New"/>
                <a:sym typeface="Courier New"/>
              </a:rPr>
              <a:t>&lt;</a:t>
            </a:r>
            <a:r>
              <a:rPr b="1" lang="en" sz="1950">
                <a:solidFill>
                  <a:srgbClr val="569CD6"/>
                </a:solidFill>
                <a:highlight>
                  <a:srgbClr val="1E1E1E"/>
                </a:highlight>
                <a:latin typeface="Courier New"/>
                <a:ea typeface="Courier New"/>
                <a:cs typeface="Courier New"/>
                <a:sym typeface="Courier New"/>
              </a:rPr>
              <a:t>int</a:t>
            </a:r>
            <a:r>
              <a:rPr b="1" lang="en" sz="1950">
                <a:solidFill>
                  <a:srgbClr val="B4B4B4"/>
                </a:solidFill>
                <a:highlight>
                  <a:srgbClr val="1E1E1E"/>
                </a:highlight>
                <a:latin typeface="Courier New"/>
                <a:ea typeface="Courier New"/>
                <a:cs typeface="Courier New"/>
                <a:sym typeface="Courier New"/>
              </a:rPr>
              <a:t>&gt;</a:t>
            </a:r>
            <a:r>
              <a:rPr b="1" lang="en" sz="1950">
                <a:solidFill>
                  <a:srgbClr val="DADADA"/>
                </a:solidFill>
                <a:highlight>
                  <a:srgbClr val="1E1E1E"/>
                </a:highlight>
                <a:latin typeface="Courier New"/>
                <a:ea typeface="Courier New"/>
                <a:cs typeface="Courier New"/>
                <a:sym typeface="Courier New"/>
              </a:rPr>
              <a:t> </a:t>
            </a:r>
            <a:r>
              <a:rPr b="1" lang="en" sz="1950">
                <a:solidFill>
                  <a:srgbClr val="9A9A9A"/>
                </a:solidFill>
                <a:highlight>
                  <a:srgbClr val="1E1E1E"/>
                </a:highlight>
                <a:latin typeface="Courier New"/>
                <a:ea typeface="Courier New"/>
                <a:cs typeface="Courier New"/>
                <a:sym typeface="Courier New"/>
              </a:rPr>
              <a:t>gq</a:t>
            </a:r>
            <a:r>
              <a:rPr b="1" lang="en" sz="1950">
                <a:solidFill>
                  <a:srgbClr val="B4B4B4"/>
                </a:solidFill>
                <a:highlight>
                  <a:srgbClr val="1E1E1E"/>
                </a:highlight>
                <a:latin typeface="Courier New"/>
                <a:ea typeface="Courier New"/>
                <a:cs typeface="Courier New"/>
                <a:sym typeface="Courier New"/>
              </a:rPr>
              <a:t>)</a:t>
            </a:r>
            <a:endParaRPr b="1" sz="19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950">
                <a:solidFill>
                  <a:srgbClr val="B4B4B4"/>
                </a:solidFill>
                <a:highlight>
                  <a:srgbClr val="1E1E1E"/>
                </a:highlight>
                <a:latin typeface="Courier New"/>
                <a:ea typeface="Courier New"/>
                <a:cs typeface="Courier New"/>
                <a:sym typeface="Courier New"/>
              </a:rPr>
              <a:t>{</a:t>
            </a:r>
            <a:endParaRPr b="1" sz="19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950">
                <a:solidFill>
                  <a:srgbClr val="DADADA"/>
                </a:solidFill>
                <a:highlight>
                  <a:srgbClr val="1E1E1E"/>
                </a:highlight>
                <a:latin typeface="Courier New"/>
                <a:ea typeface="Courier New"/>
                <a:cs typeface="Courier New"/>
                <a:sym typeface="Courier New"/>
              </a:rPr>
              <a:t>    </a:t>
            </a:r>
            <a:r>
              <a:rPr b="1" lang="en" sz="1950">
                <a:solidFill>
                  <a:srgbClr val="4EC9B0"/>
                </a:solidFill>
                <a:highlight>
                  <a:srgbClr val="1E1E1E"/>
                </a:highlight>
                <a:latin typeface="Courier New"/>
                <a:ea typeface="Courier New"/>
                <a:cs typeface="Courier New"/>
                <a:sym typeface="Courier New"/>
              </a:rPr>
              <a:t>queue</a:t>
            </a:r>
            <a:r>
              <a:rPr b="1" lang="en" sz="1950">
                <a:solidFill>
                  <a:srgbClr val="B4B4B4"/>
                </a:solidFill>
                <a:highlight>
                  <a:srgbClr val="1E1E1E"/>
                </a:highlight>
                <a:latin typeface="Courier New"/>
                <a:ea typeface="Courier New"/>
                <a:cs typeface="Courier New"/>
                <a:sym typeface="Courier New"/>
              </a:rPr>
              <a:t>&lt;</a:t>
            </a:r>
            <a:r>
              <a:rPr b="1" lang="en" sz="1950">
                <a:solidFill>
                  <a:srgbClr val="569CD6"/>
                </a:solidFill>
                <a:highlight>
                  <a:srgbClr val="1E1E1E"/>
                </a:highlight>
                <a:latin typeface="Courier New"/>
                <a:ea typeface="Courier New"/>
                <a:cs typeface="Courier New"/>
                <a:sym typeface="Courier New"/>
              </a:rPr>
              <a:t>int</a:t>
            </a:r>
            <a:r>
              <a:rPr b="1" lang="en" sz="1950">
                <a:solidFill>
                  <a:srgbClr val="B4B4B4"/>
                </a:solidFill>
                <a:highlight>
                  <a:srgbClr val="1E1E1E"/>
                </a:highlight>
                <a:latin typeface="Courier New"/>
                <a:ea typeface="Courier New"/>
                <a:cs typeface="Courier New"/>
                <a:sym typeface="Courier New"/>
              </a:rPr>
              <a:t>&gt;</a:t>
            </a:r>
            <a:r>
              <a:rPr b="1" lang="en" sz="1950">
                <a:solidFill>
                  <a:srgbClr val="DADADA"/>
                </a:solidFill>
                <a:highlight>
                  <a:srgbClr val="1E1E1E"/>
                </a:highlight>
                <a:latin typeface="Courier New"/>
                <a:ea typeface="Courier New"/>
                <a:cs typeface="Courier New"/>
                <a:sym typeface="Courier New"/>
              </a:rPr>
              <a:t> </a:t>
            </a:r>
            <a:r>
              <a:rPr b="1" lang="en" sz="1950">
                <a:solidFill>
                  <a:srgbClr val="9CDCFE"/>
                </a:solidFill>
                <a:highlight>
                  <a:srgbClr val="1E1E1E"/>
                </a:highlight>
                <a:latin typeface="Courier New"/>
                <a:ea typeface="Courier New"/>
                <a:cs typeface="Courier New"/>
                <a:sym typeface="Courier New"/>
              </a:rPr>
              <a:t>g</a:t>
            </a:r>
            <a:r>
              <a:rPr b="1" lang="en" sz="1950">
                <a:solidFill>
                  <a:srgbClr val="DADADA"/>
                </a:solidFill>
                <a:highlight>
                  <a:srgbClr val="1E1E1E"/>
                </a:highlight>
                <a:latin typeface="Courier New"/>
                <a:ea typeface="Courier New"/>
                <a:cs typeface="Courier New"/>
                <a:sym typeface="Courier New"/>
              </a:rPr>
              <a:t> </a:t>
            </a:r>
            <a:r>
              <a:rPr b="1" lang="en" sz="1950">
                <a:solidFill>
                  <a:srgbClr val="B4B4B4"/>
                </a:solidFill>
                <a:highlight>
                  <a:srgbClr val="1E1E1E"/>
                </a:highlight>
                <a:latin typeface="Courier New"/>
                <a:ea typeface="Courier New"/>
                <a:cs typeface="Courier New"/>
                <a:sym typeface="Courier New"/>
              </a:rPr>
              <a:t>=</a:t>
            </a:r>
            <a:r>
              <a:rPr b="1" lang="en" sz="1950">
                <a:solidFill>
                  <a:srgbClr val="DADADA"/>
                </a:solidFill>
                <a:highlight>
                  <a:srgbClr val="1E1E1E"/>
                </a:highlight>
                <a:latin typeface="Courier New"/>
                <a:ea typeface="Courier New"/>
                <a:cs typeface="Courier New"/>
                <a:sym typeface="Courier New"/>
              </a:rPr>
              <a:t> </a:t>
            </a:r>
            <a:r>
              <a:rPr b="1" lang="en" sz="1950">
                <a:solidFill>
                  <a:srgbClr val="9A9A9A"/>
                </a:solidFill>
                <a:highlight>
                  <a:srgbClr val="1E1E1E"/>
                </a:highlight>
                <a:latin typeface="Courier New"/>
                <a:ea typeface="Courier New"/>
                <a:cs typeface="Courier New"/>
                <a:sym typeface="Courier New"/>
              </a:rPr>
              <a:t>gq</a:t>
            </a:r>
            <a:r>
              <a:rPr b="1" lang="en" sz="1950">
                <a:solidFill>
                  <a:srgbClr val="B4B4B4"/>
                </a:solidFill>
                <a:highlight>
                  <a:srgbClr val="1E1E1E"/>
                </a:highlight>
                <a:latin typeface="Courier New"/>
                <a:ea typeface="Courier New"/>
                <a:cs typeface="Courier New"/>
                <a:sym typeface="Courier New"/>
              </a:rPr>
              <a:t>;</a:t>
            </a:r>
            <a:endParaRPr b="1" sz="19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950">
                <a:solidFill>
                  <a:srgbClr val="DADADA"/>
                </a:solidFill>
                <a:highlight>
                  <a:srgbClr val="1E1E1E"/>
                </a:highlight>
                <a:latin typeface="Courier New"/>
                <a:ea typeface="Courier New"/>
                <a:cs typeface="Courier New"/>
                <a:sym typeface="Courier New"/>
              </a:rPr>
              <a:t>    </a:t>
            </a:r>
            <a:r>
              <a:rPr b="1" lang="en" sz="1950">
                <a:solidFill>
                  <a:srgbClr val="D8A0DF"/>
                </a:solidFill>
                <a:highlight>
                  <a:srgbClr val="1E1E1E"/>
                </a:highlight>
                <a:latin typeface="Courier New"/>
                <a:ea typeface="Courier New"/>
                <a:cs typeface="Courier New"/>
                <a:sym typeface="Courier New"/>
              </a:rPr>
              <a:t>while</a:t>
            </a:r>
            <a:r>
              <a:rPr b="1" lang="en" sz="1950">
                <a:solidFill>
                  <a:srgbClr val="DADADA"/>
                </a:solidFill>
                <a:highlight>
                  <a:srgbClr val="1E1E1E"/>
                </a:highlight>
                <a:latin typeface="Courier New"/>
                <a:ea typeface="Courier New"/>
                <a:cs typeface="Courier New"/>
                <a:sym typeface="Courier New"/>
              </a:rPr>
              <a:t> </a:t>
            </a:r>
            <a:r>
              <a:rPr b="1" lang="en" sz="1950">
                <a:solidFill>
                  <a:srgbClr val="B4B4B4"/>
                </a:solidFill>
                <a:highlight>
                  <a:srgbClr val="1E1E1E"/>
                </a:highlight>
                <a:latin typeface="Courier New"/>
                <a:ea typeface="Courier New"/>
                <a:cs typeface="Courier New"/>
                <a:sym typeface="Courier New"/>
              </a:rPr>
              <a:t>(!</a:t>
            </a:r>
            <a:r>
              <a:rPr b="1" lang="en" sz="1950">
                <a:solidFill>
                  <a:srgbClr val="9CDCFE"/>
                </a:solidFill>
                <a:highlight>
                  <a:srgbClr val="1E1E1E"/>
                </a:highlight>
                <a:latin typeface="Courier New"/>
                <a:ea typeface="Courier New"/>
                <a:cs typeface="Courier New"/>
                <a:sym typeface="Courier New"/>
              </a:rPr>
              <a:t>g</a:t>
            </a:r>
            <a:r>
              <a:rPr b="1" lang="en" sz="1950">
                <a:solidFill>
                  <a:srgbClr val="B4B4B4"/>
                </a:solidFill>
                <a:highlight>
                  <a:srgbClr val="1E1E1E"/>
                </a:highlight>
                <a:latin typeface="Courier New"/>
                <a:ea typeface="Courier New"/>
                <a:cs typeface="Courier New"/>
                <a:sym typeface="Courier New"/>
              </a:rPr>
              <a:t>.</a:t>
            </a:r>
            <a:r>
              <a:rPr b="1" lang="en" sz="1950">
                <a:solidFill>
                  <a:srgbClr val="DCDCAA"/>
                </a:solidFill>
                <a:highlight>
                  <a:srgbClr val="1E1E1E"/>
                </a:highlight>
                <a:latin typeface="Courier New"/>
                <a:ea typeface="Courier New"/>
                <a:cs typeface="Courier New"/>
                <a:sym typeface="Courier New"/>
              </a:rPr>
              <a:t>empty</a:t>
            </a:r>
            <a:r>
              <a:rPr b="1" lang="en" sz="1950">
                <a:solidFill>
                  <a:srgbClr val="B4B4B4"/>
                </a:solidFill>
                <a:highlight>
                  <a:srgbClr val="1E1E1E"/>
                </a:highlight>
                <a:latin typeface="Courier New"/>
                <a:ea typeface="Courier New"/>
                <a:cs typeface="Courier New"/>
                <a:sym typeface="Courier New"/>
              </a:rPr>
              <a:t>())</a:t>
            </a:r>
            <a:r>
              <a:rPr b="1" lang="en" sz="1950">
                <a:solidFill>
                  <a:srgbClr val="DADADA"/>
                </a:solidFill>
                <a:highlight>
                  <a:srgbClr val="1E1E1E"/>
                </a:highlight>
                <a:latin typeface="Courier New"/>
                <a:ea typeface="Courier New"/>
                <a:cs typeface="Courier New"/>
                <a:sym typeface="Courier New"/>
              </a:rPr>
              <a:t> </a:t>
            </a:r>
            <a:r>
              <a:rPr b="1" lang="en" sz="1950">
                <a:solidFill>
                  <a:srgbClr val="B4B4B4"/>
                </a:solidFill>
                <a:highlight>
                  <a:srgbClr val="1E1E1E"/>
                </a:highlight>
                <a:latin typeface="Courier New"/>
                <a:ea typeface="Courier New"/>
                <a:cs typeface="Courier New"/>
                <a:sym typeface="Courier New"/>
              </a:rPr>
              <a:t>{</a:t>
            </a:r>
            <a:endParaRPr b="1" sz="19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950">
                <a:solidFill>
                  <a:srgbClr val="DADADA"/>
                </a:solidFill>
                <a:highlight>
                  <a:srgbClr val="1E1E1E"/>
                </a:highlight>
                <a:latin typeface="Courier New"/>
                <a:ea typeface="Courier New"/>
                <a:cs typeface="Courier New"/>
                <a:sym typeface="Courier New"/>
              </a:rPr>
              <a:t>        </a:t>
            </a:r>
            <a:r>
              <a:rPr b="1" lang="en" sz="1950">
                <a:solidFill>
                  <a:srgbClr val="C8C8C8"/>
                </a:solidFill>
                <a:highlight>
                  <a:srgbClr val="1E1E1E"/>
                </a:highlight>
                <a:latin typeface="Courier New"/>
                <a:ea typeface="Courier New"/>
                <a:cs typeface="Courier New"/>
                <a:sym typeface="Courier New"/>
              </a:rPr>
              <a:t>cout</a:t>
            </a:r>
            <a:r>
              <a:rPr b="1" lang="en" sz="1950">
                <a:solidFill>
                  <a:srgbClr val="DADADA"/>
                </a:solidFill>
                <a:highlight>
                  <a:srgbClr val="1E1E1E"/>
                </a:highlight>
                <a:latin typeface="Courier New"/>
                <a:ea typeface="Courier New"/>
                <a:cs typeface="Courier New"/>
                <a:sym typeface="Courier New"/>
              </a:rPr>
              <a:t> </a:t>
            </a:r>
            <a:r>
              <a:rPr b="1" lang="en" sz="1950">
                <a:solidFill>
                  <a:srgbClr val="B4B4B4"/>
                </a:solidFill>
                <a:highlight>
                  <a:srgbClr val="1E1E1E"/>
                </a:highlight>
                <a:latin typeface="Courier New"/>
                <a:ea typeface="Courier New"/>
                <a:cs typeface="Courier New"/>
                <a:sym typeface="Courier New"/>
              </a:rPr>
              <a:t>&lt;&lt;</a:t>
            </a:r>
            <a:r>
              <a:rPr b="1" lang="en" sz="1950">
                <a:solidFill>
                  <a:srgbClr val="DADADA"/>
                </a:solidFill>
                <a:highlight>
                  <a:srgbClr val="1E1E1E"/>
                </a:highlight>
                <a:latin typeface="Courier New"/>
                <a:ea typeface="Courier New"/>
                <a:cs typeface="Courier New"/>
                <a:sym typeface="Courier New"/>
              </a:rPr>
              <a:t> </a:t>
            </a:r>
            <a:r>
              <a:rPr b="1" lang="en" sz="1950">
                <a:solidFill>
                  <a:srgbClr val="E8C9BB"/>
                </a:solidFill>
                <a:highlight>
                  <a:srgbClr val="1E1E1E"/>
                </a:highlight>
                <a:latin typeface="Courier New"/>
                <a:ea typeface="Courier New"/>
                <a:cs typeface="Courier New"/>
                <a:sym typeface="Courier New"/>
              </a:rPr>
              <a:t>'</a:t>
            </a:r>
            <a:r>
              <a:rPr b="1" lang="en" sz="1950">
                <a:solidFill>
                  <a:srgbClr val="FFD68F"/>
                </a:solidFill>
                <a:highlight>
                  <a:srgbClr val="1E1E1E"/>
                </a:highlight>
                <a:latin typeface="Courier New"/>
                <a:ea typeface="Courier New"/>
                <a:cs typeface="Courier New"/>
                <a:sym typeface="Courier New"/>
              </a:rPr>
              <a:t>\t</a:t>
            </a:r>
            <a:r>
              <a:rPr b="1" lang="en" sz="1950">
                <a:solidFill>
                  <a:srgbClr val="E8C9BB"/>
                </a:solidFill>
                <a:highlight>
                  <a:srgbClr val="1E1E1E"/>
                </a:highlight>
                <a:latin typeface="Courier New"/>
                <a:ea typeface="Courier New"/>
                <a:cs typeface="Courier New"/>
                <a:sym typeface="Courier New"/>
              </a:rPr>
              <a:t>'</a:t>
            </a:r>
            <a:r>
              <a:rPr b="1" lang="en" sz="1950">
                <a:solidFill>
                  <a:srgbClr val="DADADA"/>
                </a:solidFill>
                <a:highlight>
                  <a:srgbClr val="1E1E1E"/>
                </a:highlight>
                <a:latin typeface="Courier New"/>
                <a:ea typeface="Courier New"/>
                <a:cs typeface="Courier New"/>
                <a:sym typeface="Courier New"/>
              </a:rPr>
              <a:t> </a:t>
            </a:r>
            <a:r>
              <a:rPr b="1" lang="en" sz="1950">
                <a:solidFill>
                  <a:srgbClr val="B4B4B4"/>
                </a:solidFill>
                <a:highlight>
                  <a:srgbClr val="1E1E1E"/>
                </a:highlight>
                <a:latin typeface="Courier New"/>
                <a:ea typeface="Courier New"/>
                <a:cs typeface="Courier New"/>
                <a:sym typeface="Courier New"/>
              </a:rPr>
              <a:t>&lt;&lt;</a:t>
            </a:r>
            <a:r>
              <a:rPr b="1" lang="en" sz="1950">
                <a:solidFill>
                  <a:srgbClr val="DADADA"/>
                </a:solidFill>
                <a:highlight>
                  <a:srgbClr val="1E1E1E"/>
                </a:highlight>
                <a:latin typeface="Courier New"/>
                <a:ea typeface="Courier New"/>
                <a:cs typeface="Courier New"/>
                <a:sym typeface="Courier New"/>
              </a:rPr>
              <a:t> </a:t>
            </a:r>
            <a:r>
              <a:rPr b="1" lang="en" sz="1950">
                <a:solidFill>
                  <a:srgbClr val="9CDCFE"/>
                </a:solidFill>
                <a:highlight>
                  <a:srgbClr val="1E1E1E"/>
                </a:highlight>
                <a:latin typeface="Courier New"/>
                <a:ea typeface="Courier New"/>
                <a:cs typeface="Courier New"/>
                <a:sym typeface="Courier New"/>
              </a:rPr>
              <a:t>g</a:t>
            </a:r>
            <a:r>
              <a:rPr b="1" lang="en" sz="1950">
                <a:solidFill>
                  <a:srgbClr val="B4B4B4"/>
                </a:solidFill>
                <a:highlight>
                  <a:srgbClr val="1E1E1E"/>
                </a:highlight>
                <a:latin typeface="Courier New"/>
                <a:ea typeface="Courier New"/>
                <a:cs typeface="Courier New"/>
                <a:sym typeface="Courier New"/>
              </a:rPr>
              <a:t>.</a:t>
            </a:r>
            <a:r>
              <a:rPr b="1" lang="en" sz="1950">
                <a:solidFill>
                  <a:srgbClr val="DCDCAA"/>
                </a:solidFill>
                <a:highlight>
                  <a:srgbClr val="1E1E1E"/>
                </a:highlight>
                <a:latin typeface="Courier New"/>
                <a:ea typeface="Courier New"/>
                <a:cs typeface="Courier New"/>
                <a:sym typeface="Courier New"/>
              </a:rPr>
              <a:t>front</a:t>
            </a:r>
            <a:r>
              <a:rPr b="1" lang="en" sz="1950">
                <a:solidFill>
                  <a:srgbClr val="B4B4B4"/>
                </a:solidFill>
                <a:highlight>
                  <a:srgbClr val="1E1E1E"/>
                </a:highlight>
                <a:latin typeface="Courier New"/>
                <a:ea typeface="Courier New"/>
                <a:cs typeface="Courier New"/>
                <a:sym typeface="Courier New"/>
              </a:rPr>
              <a:t>();</a:t>
            </a:r>
            <a:endParaRPr b="1" sz="19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950">
                <a:solidFill>
                  <a:srgbClr val="DADADA"/>
                </a:solidFill>
                <a:highlight>
                  <a:srgbClr val="1E1E1E"/>
                </a:highlight>
                <a:latin typeface="Courier New"/>
                <a:ea typeface="Courier New"/>
                <a:cs typeface="Courier New"/>
                <a:sym typeface="Courier New"/>
              </a:rPr>
              <a:t>        </a:t>
            </a:r>
            <a:r>
              <a:rPr b="1" lang="en" sz="1950">
                <a:solidFill>
                  <a:srgbClr val="9CDCFE"/>
                </a:solidFill>
                <a:highlight>
                  <a:srgbClr val="1E1E1E"/>
                </a:highlight>
                <a:latin typeface="Courier New"/>
                <a:ea typeface="Courier New"/>
                <a:cs typeface="Courier New"/>
                <a:sym typeface="Courier New"/>
              </a:rPr>
              <a:t>g</a:t>
            </a:r>
            <a:r>
              <a:rPr b="1" lang="en" sz="1950">
                <a:solidFill>
                  <a:srgbClr val="B4B4B4"/>
                </a:solidFill>
                <a:highlight>
                  <a:srgbClr val="1E1E1E"/>
                </a:highlight>
                <a:latin typeface="Courier New"/>
                <a:ea typeface="Courier New"/>
                <a:cs typeface="Courier New"/>
                <a:sym typeface="Courier New"/>
              </a:rPr>
              <a:t>.</a:t>
            </a:r>
            <a:r>
              <a:rPr b="1" lang="en" sz="1950">
                <a:solidFill>
                  <a:srgbClr val="DCDCAA"/>
                </a:solidFill>
                <a:highlight>
                  <a:srgbClr val="1E1E1E"/>
                </a:highlight>
                <a:latin typeface="Courier New"/>
                <a:ea typeface="Courier New"/>
                <a:cs typeface="Courier New"/>
                <a:sym typeface="Courier New"/>
              </a:rPr>
              <a:t>pop</a:t>
            </a:r>
            <a:r>
              <a:rPr b="1" lang="en" sz="1950">
                <a:solidFill>
                  <a:srgbClr val="B4B4B4"/>
                </a:solidFill>
                <a:highlight>
                  <a:srgbClr val="1E1E1E"/>
                </a:highlight>
                <a:latin typeface="Courier New"/>
                <a:ea typeface="Courier New"/>
                <a:cs typeface="Courier New"/>
                <a:sym typeface="Courier New"/>
              </a:rPr>
              <a:t>();</a:t>
            </a:r>
            <a:endParaRPr b="1" sz="19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950">
                <a:solidFill>
                  <a:srgbClr val="DADADA"/>
                </a:solidFill>
                <a:highlight>
                  <a:srgbClr val="1E1E1E"/>
                </a:highlight>
                <a:latin typeface="Courier New"/>
                <a:ea typeface="Courier New"/>
                <a:cs typeface="Courier New"/>
                <a:sym typeface="Courier New"/>
              </a:rPr>
              <a:t>    </a:t>
            </a:r>
            <a:r>
              <a:rPr b="1" lang="en" sz="1950">
                <a:solidFill>
                  <a:srgbClr val="B4B4B4"/>
                </a:solidFill>
                <a:highlight>
                  <a:srgbClr val="1E1E1E"/>
                </a:highlight>
                <a:latin typeface="Courier New"/>
                <a:ea typeface="Courier New"/>
                <a:cs typeface="Courier New"/>
                <a:sym typeface="Courier New"/>
              </a:rPr>
              <a:t>}</a:t>
            </a:r>
            <a:endParaRPr b="1" sz="19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950">
                <a:solidFill>
                  <a:srgbClr val="DADADA"/>
                </a:solidFill>
                <a:highlight>
                  <a:srgbClr val="1E1E1E"/>
                </a:highlight>
                <a:latin typeface="Courier New"/>
                <a:ea typeface="Courier New"/>
                <a:cs typeface="Courier New"/>
                <a:sym typeface="Courier New"/>
              </a:rPr>
              <a:t>    </a:t>
            </a:r>
            <a:r>
              <a:rPr b="1" lang="en" sz="1950">
                <a:solidFill>
                  <a:srgbClr val="C8C8C8"/>
                </a:solidFill>
                <a:highlight>
                  <a:srgbClr val="1E1E1E"/>
                </a:highlight>
                <a:latin typeface="Courier New"/>
                <a:ea typeface="Courier New"/>
                <a:cs typeface="Courier New"/>
                <a:sym typeface="Courier New"/>
              </a:rPr>
              <a:t>cout</a:t>
            </a:r>
            <a:r>
              <a:rPr b="1" lang="en" sz="1950">
                <a:solidFill>
                  <a:srgbClr val="DADADA"/>
                </a:solidFill>
                <a:highlight>
                  <a:srgbClr val="1E1E1E"/>
                </a:highlight>
                <a:latin typeface="Courier New"/>
                <a:ea typeface="Courier New"/>
                <a:cs typeface="Courier New"/>
                <a:sym typeface="Courier New"/>
              </a:rPr>
              <a:t> </a:t>
            </a:r>
            <a:r>
              <a:rPr b="1" lang="en" sz="1950">
                <a:solidFill>
                  <a:srgbClr val="B4B4B4"/>
                </a:solidFill>
                <a:highlight>
                  <a:srgbClr val="1E1E1E"/>
                </a:highlight>
                <a:latin typeface="Courier New"/>
                <a:ea typeface="Courier New"/>
                <a:cs typeface="Courier New"/>
                <a:sym typeface="Courier New"/>
              </a:rPr>
              <a:t>&lt;&lt;</a:t>
            </a:r>
            <a:r>
              <a:rPr b="1" lang="en" sz="1950">
                <a:solidFill>
                  <a:srgbClr val="DADADA"/>
                </a:solidFill>
                <a:highlight>
                  <a:srgbClr val="1E1E1E"/>
                </a:highlight>
                <a:latin typeface="Courier New"/>
                <a:ea typeface="Courier New"/>
                <a:cs typeface="Courier New"/>
                <a:sym typeface="Courier New"/>
              </a:rPr>
              <a:t> </a:t>
            </a:r>
            <a:r>
              <a:rPr b="1" lang="en" sz="1950">
                <a:solidFill>
                  <a:srgbClr val="E8C9BB"/>
                </a:solidFill>
                <a:highlight>
                  <a:srgbClr val="1E1E1E"/>
                </a:highlight>
                <a:latin typeface="Courier New"/>
                <a:ea typeface="Courier New"/>
                <a:cs typeface="Courier New"/>
                <a:sym typeface="Courier New"/>
              </a:rPr>
              <a:t>'</a:t>
            </a:r>
            <a:r>
              <a:rPr b="1" lang="en" sz="1950">
                <a:solidFill>
                  <a:srgbClr val="FFD68F"/>
                </a:solidFill>
                <a:highlight>
                  <a:srgbClr val="1E1E1E"/>
                </a:highlight>
                <a:latin typeface="Courier New"/>
                <a:ea typeface="Courier New"/>
                <a:cs typeface="Courier New"/>
                <a:sym typeface="Courier New"/>
              </a:rPr>
              <a:t>\n</a:t>
            </a:r>
            <a:r>
              <a:rPr b="1" lang="en" sz="1950">
                <a:solidFill>
                  <a:srgbClr val="E8C9BB"/>
                </a:solidFill>
                <a:highlight>
                  <a:srgbClr val="1E1E1E"/>
                </a:highlight>
                <a:latin typeface="Courier New"/>
                <a:ea typeface="Courier New"/>
                <a:cs typeface="Courier New"/>
                <a:sym typeface="Courier New"/>
              </a:rPr>
              <a:t>'</a:t>
            </a:r>
            <a:r>
              <a:rPr b="1" lang="en" sz="1950">
                <a:solidFill>
                  <a:srgbClr val="B4B4B4"/>
                </a:solidFill>
                <a:highlight>
                  <a:srgbClr val="1E1E1E"/>
                </a:highlight>
                <a:latin typeface="Courier New"/>
                <a:ea typeface="Courier New"/>
                <a:cs typeface="Courier New"/>
                <a:sym typeface="Courier New"/>
              </a:rPr>
              <a:t>;</a:t>
            </a:r>
            <a:endParaRPr b="1" sz="19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950">
                <a:solidFill>
                  <a:srgbClr val="B4B4B4"/>
                </a:solidFill>
                <a:highlight>
                  <a:srgbClr val="1E1E1E"/>
                </a:highlight>
                <a:latin typeface="Courier New"/>
                <a:ea typeface="Courier New"/>
                <a:cs typeface="Courier New"/>
                <a:sym typeface="Courier New"/>
              </a:rPr>
              <a:t>}</a:t>
            </a:r>
            <a:endParaRPr b="1" sz="19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950">
                <a:solidFill>
                  <a:srgbClr val="DADADA"/>
                </a:solidFill>
                <a:highlight>
                  <a:srgbClr val="1E1E1E"/>
                </a:highlight>
                <a:latin typeface="Courier New"/>
                <a:ea typeface="Courier New"/>
                <a:cs typeface="Courier New"/>
                <a:sym typeface="Courier New"/>
              </a:rPr>
              <a:t> </a:t>
            </a:r>
            <a:endParaRPr b="1" sz="1950">
              <a:solidFill>
                <a:srgbClr val="DADADA"/>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950">
              <a:solidFill>
                <a:srgbClr val="B4B4B4"/>
              </a:solidFill>
              <a:highlight>
                <a:srgbClr val="1E1E1E"/>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nvSpPr>
        <p:spPr>
          <a:xfrm>
            <a:off x="-105825" y="0"/>
            <a:ext cx="9567300" cy="48717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57A64A"/>
                </a:solidFill>
                <a:highlight>
                  <a:srgbClr val="1E1E1E"/>
                </a:highlight>
                <a:latin typeface="Courier New"/>
                <a:ea typeface="Courier New"/>
                <a:cs typeface="Courier New"/>
                <a:sym typeface="Courier New"/>
              </a:rPr>
              <a:t>// Driver Code</a:t>
            </a:r>
            <a:endParaRPr b="1" sz="1450">
              <a:solidFill>
                <a:srgbClr val="57A64A"/>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 sz="1450">
                <a:solidFill>
                  <a:srgbClr val="569CD6"/>
                </a:solidFill>
                <a:highlight>
                  <a:srgbClr val="1E1E1E"/>
                </a:highlight>
                <a:latin typeface="Courier New"/>
                <a:ea typeface="Courier New"/>
                <a:cs typeface="Courier New"/>
                <a:sym typeface="Courier New"/>
              </a:rPr>
              <a:t>int</a:t>
            </a:r>
            <a:r>
              <a:rPr b="1" lang="en" sz="1450">
                <a:solidFill>
                  <a:srgbClr val="DADADA"/>
                </a:solidFill>
                <a:highlight>
                  <a:srgbClr val="1E1E1E"/>
                </a:highlight>
                <a:latin typeface="Courier New"/>
                <a:ea typeface="Courier New"/>
                <a:cs typeface="Courier New"/>
                <a:sym typeface="Courier New"/>
              </a:rPr>
              <a:t> </a:t>
            </a:r>
            <a:r>
              <a:rPr b="1" lang="en" sz="1450">
                <a:solidFill>
                  <a:srgbClr val="DCDCAA"/>
                </a:solidFill>
                <a:highlight>
                  <a:srgbClr val="1E1E1E"/>
                </a:highlight>
                <a:latin typeface="Courier New"/>
                <a:ea typeface="Courier New"/>
                <a:cs typeface="Courier New"/>
                <a:sym typeface="Courier New"/>
              </a:rPr>
              <a:t>main</a:t>
            </a:r>
            <a:r>
              <a:rPr b="1" lang="en" sz="1450">
                <a:solidFill>
                  <a:srgbClr val="B4B4B4"/>
                </a:solidFill>
                <a:highlight>
                  <a:srgbClr val="1E1E1E"/>
                </a:highlight>
                <a:latin typeface="Courier New"/>
                <a:ea typeface="Courier New"/>
                <a:cs typeface="Courier New"/>
                <a:sym typeface="Courier New"/>
              </a:rPr>
              <a:t>()</a:t>
            </a:r>
            <a:endParaRPr b="1" sz="1450">
              <a:solidFill>
                <a:srgbClr val="B4B4B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 sz="1450">
                <a:solidFill>
                  <a:srgbClr val="B4B4B4"/>
                </a:solidFill>
                <a:highlight>
                  <a:srgbClr val="1E1E1E"/>
                </a:highlight>
                <a:latin typeface="Courier New"/>
                <a:ea typeface="Courier New"/>
                <a:cs typeface="Courier New"/>
                <a:sym typeface="Courier New"/>
              </a:rPr>
              <a:t>{</a:t>
            </a:r>
            <a:endParaRPr b="1" sz="1450">
              <a:solidFill>
                <a:srgbClr val="B4B4B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 sz="1450">
                <a:solidFill>
                  <a:srgbClr val="DADADA"/>
                </a:solidFill>
                <a:highlight>
                  <a:srgbClr val="1E1E1E"/>
                </a:highlight>
                <a:latin typeface="Courier New"/>
                <a:ea typeface="Courier New"/>
                <a:cs typeface="Courier New"/>
                <a:sym typeface="Courier New"/>
              </a:rPr>
              <a:t>    </a:t>
            </a:r>
            <a:r>
              <a:rPr b="1" lang="en" sz="1450">
                <a:solidFill>
                  <a:srgbClr val="4EC9B0"/>
                </a:solidFill>
                <a:highlight>
                  <a:srgbClr val="1E1E1E"/>
                </a:highlight>
                <a:latin typeface="Courier New"/>
                <a:ea typeface="Courier New"/>
                <a:cs typeface="Courier New"/>
                <a:sym typeface="Courier New"/>
              </a:rPr>
              <a:t>queue</a:t>
            </a:r>
            <a:r>
              <a:rPr b="1" lang="en" sz="1450">
                <a:solidFill>
                  <a:srgbClr val="B4B4B4"/>
                </a:solidFill>
                <a:highlight>
                  <a:srgbClr val="1E1E1E"/>
                </a:highlight>
                <a:latin typeface="Courier New"/>
                <a:ea typeface="Courier New"/>
                <a:cs typeface="Courier New"/>
                <a:sym typeface="Courier New"/>
              </a:rPr>
              <a:t>&lt;</a:t>
            </a:r>
            <a:r>
              <a:rPr b="1" lang="en" sz="1450">
                <a:solidFill>
                  <a:srgbClr val="569CD6"/>
                </a:solidFill>
                <a:highlight>
                  <a:srgbClr val="1E1E1E"/>
                </a:highlight>
                <a:latin typeface="Courier New"/>
                <a:ea typeface="Courier New"/>
                <a:cs typeface="Courier New"/>
                <a:sym typeface="Courier New"/>
              </a:rPr>
              <a:t>int</a:t>
            </a:r>
            <a:r>
              <a:rPr b="1" lang="en" sz="1450">
                <a:solidFill>
                  <a:srgbClr val="B4B4B4"/>
                </a:solidFill>
                <a:highlight>
                  <a:srgbClr val="1E1E1E"/>
                </a:highlight>
                <a:latin typeface="Courier New"/>
                <a:ea typeface="Courier New"/>
                <a:cs typeface="Courier New"/>
                <a:sym typeface="Courier New"/>
              </a:rPr>
              <a:t>&gt;</a:t>
            </a:r>
            <a:r>
              <a:rPr b="1" lang="en" sz="1450">
                <a:solidFill>
                  <a:srgbClr val="DADADA"/>
                </a:solidFill>
                <a:highlight>
                  <a:srgbClr val="1E1E1E"/>
                </a:highlight>
                <a:latin typeface="Courier New"/>
                <a:ea typeface="Courier New"/>
                <a:cs typeface="Courier New"/>
                <a:sym typeface="Courier New"/>
              </a:rPr>
              <a:t> </a:t>
            </a:r>
            <a:r>
              <a:rPr b="1" lang="en" sz="1450">
                <a:solidFill>
                  <a:srgbClr val="9CDCFE"/>
                </a:solidFill>
                <a:highlight>
                  <a:srgbClr val="1E1E1E"/>
                </a:highlight>
                <a:latin typeface="Courier New"/>
                <a:ea typeface="Courier New"/>
                <a:cs typeface="Courier New"/>
                <a:sym typeface="Courier New"/>
              </a:rPr>
              <a:t>gquiz</a:t>
            </a:r>
            <a:r>
              <a:rPr b="1" lang="en" sz="1450">
                <a:solidFill>
                  <a:srgbClr val="B4B4B4"/>
                </a:solidFill>
                <a:highlight>
                  <a:srgbClr val="1E1E1E"/>
                </a:highlight>
                <a:latin typeface="Courier New"/>
                <a:ea typeface="Courier New"/>
                <a:cs typeface="Courier New"/>
                <a:sym typeface="Courier New"/>
              </a:rPr>
              <a:t>;</a:t>
            </a:r>
            <a:endParaRPr b="1" sz="1450">
              <a:solidFill>
                <a:srgbClr val="B4B4B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 sz="1450">
                <a:solidFill>
                  <a:srgbClr val="DADADA"/>
                </a:solidFill>
                <a:highlight>
                  <a:srgbClr val="1E1E1E"/>
                </a:highlight>
                <a:latin typeface="Courier New"/>
                <a:ea typeface="Courier New"/>
                <a:cs typeface="Courier New"/>
                <a:sym typeface="Courier New"/>
              </a:rPr>
              <a:t>    </a:t>
            </a:r>
            <a:r>
              <a:rPr b="1" lang="en" sz="1450">
                <a:solidFill>
                  <a:srgbClr val="9CDCFE"/>
                </a:solidFill>
                <a:highlight>
                  <a:srgbClr val="1E1E1E"/>
                </a:highlight>
                <a:latin typeface="Courier New"/>
                <a:ea typeface="Courier New"/>
                <a:cs typeface="Courier New"/>
                <a:sym typeface="Courier New"/>
              </a:rPr>
              <a:t>gquiz</a:t>
            </a:r>
            <a:r>
              <a:rPr b="1" lang="en" sz="1450">
                <a:solidFill>
                  <a:srgbClr val="B4B4B4"/>
                </a:solidFill>
                <a:highlight>
                  <a:srgbClr val="1E1E1E"/>
                </a:highlight>
                <a:latin typeface="Courier New"/>
                <a:ea typeface="Courier New"/>
                <a:cs typeface="Courier New"/>
                <a:sym typeface="Courier New"/>
              </a:rPr>
              <a:t>.</a:t>
            </a:r>
            <a:r>
              <a:rPr b="1" lang="en" sz="1450">
                <a:solidFill>
                  <a:srgbClr val="DCDCAA"/>
                </a:solidFill>
                <a:highlight>
                  <a:srgbClr val="1E1E1E"/>
                </a:highlight>
                <a:latin typeface="Courier New"/>
                <a:ea typeface="Courier New"/>
                <a:cs typeface="Courier New"/>
                <a:sym typeface="Courier New"/>
              </a:rPr>
              <a:t>push</a:t>
            </a:r>
            <a:r>
              <a:rPr b="1" lang="en" sz="1450">
                <a:solidFill>
                  <a:srgbClr val="B4B4B4"/>
                </a:solidFill>
                <a:highlight>
                  <a:srgbClr val="1E1E1E"/>
                </a:highlight>
                <a:latin typeface="Courier New"/>
                <a:ea typeface="Courier New"/>
                <a:cs typeface="Courier New"/>
                <a:sym typeface="Courier New"/>
              </a:rPr>
              <a:t>(</a:t>
            </a:r>
            <a:r>
              <a:rPr b="1" lang="en" sz="1450">
                <a:solidFill>
                  <a:srgbClr val="B5CEA8"/>
                </a:solidFill>
                <a:highlight>
                  <a:srgbClr val="1E1E1E"/>
                </a:highlight>
                <a:latin typeface="Courier New"/>
                <a:ea typeface="Courier New"/>
                <a:cs typeface="Courier New"/>
                <a:sym typeface="Courier New"/>
              </a:rPr>
              <a:t>10</a:t>
            </a:r>
            <a:r>
              <a:rPr b="1" lang="en" sz="1450">
                <a:solidFill>
                  <a:srgbClr val="B4B4B4"/>
                </a:solidFill>
                <a:highlight>
                  <a:srgbClr val="1E1E1E"/>
                </a:highlight>
                <a:latin typeface="Courier New"/>
                <a:ea typeface="Courier New"/>
                <a:cs typeface="Courier New"/>
                <a:sym typeface="Courier New"/>
              </a:rPr>
              <a:t>);</a:t>
            </a:r>
            <a:endParaRPr b="1" sz="1450">
              <a:solidFill>
                <a:srgbClr val="B4B4B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 sz="1450">
                <a:solidFill>
                  <a:srgbClr val="DADADA"/>
                </a:solidFill>
                <a:highlight>
                  <a:srgbClr val="1E1E1E"/>
                </a:highlight>
                <a:latin typeface="Courier New"/>
                <a:ea typeface="Courier New"/>
                <a:cs typeface="Courier New"/>
                <a:sym typeface="Courier New"/>
              </a:rPr>
              <a:t>    </a:t>
            </a:r>
            <a:r>
              <a:rPr b="1" lang="en" sz="1450">
                <a:solidFill>
                  <a:srgbClr val="9CDCFE"/>
                </a:solidFill>
                <a:highlight>
                  <a:srgbClr val="1E1E1E"/>
                </a:highlight>
                <a:latin typeface="Courier New"/>
                <a:ea typeface="Courier New"/>
                <a:cs typeface="Courier New"/>
                <a:sym typeface="Courier New"/>
              </a:rPr>
              <a:t>gquiz</a:t>
            </a:r>
            <a:r>
              <a:rPr b="1" lang="en" sz="1450">
                <a:solidFill>
                  <a:srgbClr val="B4B4B4"/>
                </a:solidFill>
                <a:highlight>
                  <a:srgbClr val="1E1E1E"/>
                </a:highlight>
                <a:latin typeface="Courier New"/>
                <a:ea typeface="Courier New"/>
                <a:cs typeface="Courier New"/>
                <a:sym typeface="Courier New"/>
              </a:rPr>
              <a:t>.</a:t>
            </a:r>
            <a:r>
              <a:rPr b="1" lang="en" sz="1450">
                <a:solidFill>
                  <a:srgbClr val="DCDCAA"/>
                </a:solidFill>
                <a:highlight>
                  <a:srgbClr val="1E1E1E"/>
                </a:highlight>
                <a:latin typeface="Courier New"/>
                <a:ea typeface="Courier New"/>
                <a:cs typeface="Courier New"/>
                <a:sym typeface="Courier New"/>
              </a:rPr>
              <a:t>push</a:t>
            </a:r>
            <a:r>
              <a:rPr b="1" lang="en" sz="1450">
                <a:solidFill>
                  <a:srgbClr val="B4B4B4"/>
                </a:solidFill>
                <a:highlight>
                  <a:srgbClr val="1E1E1E"/>
                </a:highlight>
                <a:latin typeface="Courier New"/>
                <a:ea typeface="Courier New"/>
                <a:cs typeface="Courier New"/>
                <a:sym typeface="Courier New"/>
              </a:rPr>
              <a:t>(</a:t>
            </a:r>
            <a:r>
              <a:rPr b="1" lang="en" sz="1450">
                <a:solidFill>
                  <a:srgbClr val="B5CEA8"/>
                </a:solidFill>
                <a:highlight>
                  <a:srgbClr val="1E1E1E"/>
                </a:highlight>
                <a:latin typeface="Courier New"/>
                <a:ea typeface="Courier New"/>
                <a:cs typeface="Courier New"/>
                <a:sym typeface="Courier New"/>
              </a:rPr>
              <a:t>20</a:t>
            </a:r>
            <a:r>
              <a:rPr b="1" lang="en" sz="1450">
                <a:solidFill>
                  <a:srgbClr val="B4B4B4"/>
                </a:solidFill>
                <a:highlight>
                  <a:srgbClr val="1E1E1E"/>
                </a:highlight>
                <a:latin typeface="Courier New"/>
                <a:ea typeface="Courier New"/>
                <a:cs typeface="Courier New"/>
                <a:sym typeface="Courier New"/>
              </a:rPr>
              <a:t>);</a:t>
            </a:r>
            <a:endParaRPr b="1" sz="1450">
              <a:solidFill>
                <a:srgbClr val="B4B4B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 sz="1450">
                <a:solidFill>
                  <a:srgbClr val="DADADA"/>
                </a:solidFill>
                <a:highlight>
                  <a:srgbClr val="1E1E1E"/>
                </a:highlight>
                <a:latin typeface="Courier New"/>
                <a:ea typeface="Courier New"/>
                <a:cs typeface="Courier New"/>
                <a:sym typeface="Courier New"/>
              </a:rPr>
              <a:t>    </a:t>
            </a:r>
            <a:r>
              <a:rPr b="1" lang="en" sz="1450">
                <a:solidFill>
                  <a:srgbClr val="9CDCFE"/>
                </a:solidFill>
                <a:highlight>
                  <a:srgbClr val="1E1E1E"/>
                </a:highlight>
                <a:latin typeface="Courier New"/>
                <a:ea typeface="Courier New"/>
                <a:cs typeface="Courier New"/>
                <a:sym typeface="Courier New"/>
              </a:rPr>
              <a:t>gquiz</a:t>
            </a:r>
            <a:r>
              <a:rPr b="1" lang="en" sz="1450">
                <a:solidFill>
                  <a:srgbClr val="B4B4B4"/>
                </a:solidFill>
                <a:highlight>
                  <a:srgbClr val="1E1E1E"/>
                </a:highlight>
                <a:latin typeface="Courier New"/>
                <a:ea typeface="Courier New"/>
                <a:cs typeface="Courier New"/>
                <a:sym typeface="Courier New"/>
              </a:rPr>
              <a:t>.</a:t>
            </a:r>
            <a:r>
              <a:rPr b="1" lang="en" sz="1450">
                <a:solidFill>
                  <a:srgbClr val="DCDCAA"/>
                </a:solidFill>
                <a:highlight>
                  <a:srgbClr val="1E1E1E"/>
                </a:highlight>
                <a:latin typeface="Courier New"/>
                <a:ea typeface="Courier New"/>
                <a:cs typeface="Courier New"/>
                <a:sym typeface="Courier New"/>
              </a:rPr>
              <a:t>push</a:t>
            </a:r>
            <a:r>
              <a:rPr b="1" lang="en" sz="1450">
                <a:solidFill>
                  <a:srgbClr val="B4B4B4"/>
                </a:solidFill>
                <a:highlight>
                  <a:srgbClr val="1E1E1E"/>
                </a:highlight>
                <a:latin typeface="Courier New"/>
                <a:ea typeface="Courier New"/>
                <a:cs typeface="Courier New"/>
                <a:sym typeface="Courier New"/>
              </a:rPr>
              <a:t>(</a:t>
            </a:r>
            <a:r>
              <a:rPr b="1" lang="en" sz="1450">
                <a:solidFill>
                  <a:srgbClr val="B5CEA8"/>
                </a:solidFill>
                <a:highlight>
                  <a:srgbClr val="1E1E1E"/>
                </a:highlight>
                <a:latin typeface="Courier New"/>
                <a:ea typeface="Courier New"/>
                <a:cs typeface="Courier New"/>
                <a:sym typeface="Courier New"/>
              </a:rPr>
              <a:t>30</a:t>
            </a:r>
            <a:r>
              <a:rPr b="1" lang="en" sz="1450">
                <a:solidFill>
                  <a:srgbClr val="B4B4B4"/>
                </a:solidFill>
                <a:highlight>
                  <a:srgbClr val="1E1E1E"/>
                </a:highlight>
                <a:latin typeface="Courier New"/>
                <a:ea typeface="Courier New"/>
                <a:cs typeface="Courier New"/>
                <a:sym typeface="Courier New"/>
              </a:rPr>
              <a:t>);</a:t>
            </a:r>
            <a:endParaRPr b="1" sz="1450">
              <a:solidFill>
                <a:srgbClr val="B4B4B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 sz="1450">
                <a:solidFill>
                  <a:srgbClr val="DADADA"/>
                </a:solidFill>
                <a:highlight>
                  <a:srgbClr val="1E1E1E"/>
                </a:highlight>
                <a:latin typeface="Courier New"/>
                <a:ea typeface="Courier New"/>
                <a:cs typeface="Courier New"/>
                <a:sym typeface="Courier New"/>
              </a:rPr>
              <a:t> </a:t>
            </a:r>
            <a:endParaRPr b="1" sz="1450">
              <a:solidFill>
                <a:srgbClr val="DADADA"/>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 sz="1450">
                <a:solidFill>
                  <a:srgbClr val="DADADA"/>
                </a:solidFill>
                <a:highlight>
                  <a:srgbClr val="1E1E1E"/>
                </a:highlight>
                <a:latin typeface="Courier New"/>
                <a:ea typeface="Courier New"/>
                <a:cs typeface="Courier New"/>
                <a:sym typeface="Courier New"/>
              </a:rPr>
              <a:t>    </a:t>
            </a:r>
            <a:r>
              <a:rPr b="1" lang="en" sz="1450">
                <a:solidFill>
                  <a:srgbClr val="C8C8C8"/>
                </a:solidFill>
                <a:highlight>
                  <a:srgbClr val="1E1E1E"/>
                </a:highlight>
                <a:latin typeface="Courier New"/>
                <a:ea typeface="Courier New"/>
                <a:cs typeface="Courier New"/>
                <a:sym typeface="Courier New"/>
              </a:rPr>
              <a:t>cout</a:t>
            </a:r>
            <a:r>
              <a:rPr b="1" lang="en" sz="1450">
                <a:solidFill>
                  <a:srgbClr val="DADADA"/>
                </a:solidFill>
                <a:highlight>
                  <a:srgbClr val="1E1E1E"/>
                </a:highlight>
                <a:latin typeface="Courier New"/>
                <a:ea typeface="Courier New"/>
                <a:cs typeface="Courier New"/>
                <a:sym typeface="Courier New"/>
              </a:rPr>
              <a:t> </a:t>
            </a:r>
            <a:r>
              <a:rPr b="1" lang="en" sz="1450">
                <a:solidFill>
                  <a:srgbClr val="B4B4B4"/>
                </a:solidFill>
                <a:highlight>
                  <a:srgbClr val="1E1E1E"/>
                </a:highlight>
                <a:latin typeface="Courier New"/>
                <a:ea typeface="Courier New"/>
                <a:cs typeface="Courier New"/>
                <a:sym typeface="Courier New"/>
              </a:rPr>
              <a:t>&lt;&lt;</a:t>
            </a:r>
            <a:r>
              <a:rPr b="1" lang="en" sz="1450">
                <a:solidFill>
                  <a:srgbClr val="DADADA"/>
                </a:solidFill>
                <a:highlight>
                  <a:srgbClr val="1E1E1E"/>
                </a:highlight>
                <a:latin typeface="Courier New"/>
                <a:ea typeface="Courier New"/>
                <a:cs typeface="Courier New"/>
                <a:sym typeface="Courier New"/>
              </a:rPr>
              <a:t> </a:t>
            </a:r>
            <a:r>
              <a:rPr b="1" lang="en" sz="1450">
                <a:solidFill>
                  <a:srgbClr val="E8C9BB"/>
                </a:solidFill>
                <a:highlight>
                  <a:srgbClr val="1E1E1E"/>
                </a:highlight>
                <a:latin typeface="Courier New"/>
                <a:ea typeface="Courier New"/>
                <a:cs typeface="Courier New"/>
                <a:sym typeface="Courier New"/>
              </a:rPr>
              <a:t>"</a:t>
            </a:r>
            <a:r>
              <a:rPr b="1" lang="en" sz="1450">
                <a:solidFill>
                  <a:srgbClr val="CE9178"/>
                </a:solidFill>
                <a:highlight>
                  <a:srgbClr val="1E1E1E"/>
                </a:highlight>
                <a:latin typeface="Courier New"/>
                <a:ea typeface="Courier New"/>
                <a:cs typeface="Courier New"/>
                <a:sym typeface="Courier New"/>
              </a:rPr>
              <a:t>The queue gquiz is : </a:t>
            </a:r>
            <a:r>
              <a:rPr b="1" lang="en" sz="1450">
                <a:solidFill>
                  <a:srgbClr val="E8C9BB"/>
                </a:solidFill>
                <a:highlight>
                  <a:srgbClr val="1E1E1E"/>
                </a:highlight>
                <a:latin typeface="Courier New"/>
                <a:ea typeface="Courier New"/>
                <a:cs typeface="Courier New"/>
                <a:sym typeface="Courier New"/>
              </a:rPr>
              <a:t>"</a:t>
            </a:r>
            <a:r>
              <a:rPr b="1" lang="en" sz="1450">
                <a:solidFill>
                  <a:srgbClr val="B4B4B4"/>
                </a:solidFill>
                <a:highlight>
                  <a:srgbClr val="1E1E1E"/>
                </a:highlight>
                <a:latin typeface="Courier New"/>
                <a:ea typeface="Courier New"/>
                <a:cs typeface="Courier New"/>
                <a:sym typeface="Courier New"/>
              </a:rPr>
              <a:t>;</a:t>
            </a:r>
            <a:endParaRPr b="1" sz="1450">
              <a:solidFill>
                <a:srgbClr val="B4B4B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 sz="1450">
                <a:solidFill>
                  <a:srgbClr val="DADADA"/>
                </a:solidFill>
                <a:highlight>
                  <a:srgbClr val="1E1E1E"/>
                </a:highlight>
                <a:latin typeface="Courier New"/>
                <a:ea typeface="Courier New"/>
                <a:cs typeface="Courier New"/>
                <a:sym typeface="Courier New"/>
              </a:rPr>
              <a:t>    </a:t>
            </a:r>
            <a:r>
              <a:rPr b="1" lang="en" sz="1450">
                <a:solidFill>
                  <a:srgbClr val="DCDCAA"/>
                </a:solidFill>
                <a:highlight>
                  <a:srgbClr val="1E1E1E"/>
                </a:highlight>
                <a:latin typeface="Courier New"/>
                <a:ea typeface="Courier New"/>
                <a:cs typeface="Courier New"/>
                <a:sym typeface="Courier New"/>
              </a:rPr>
              <a:t>showq</a:t>
            </a:r>
            <a:r>
              <a:rPr b="1" lang="en" sz="1450">
                <a:solidFill>
                  <a:srgbClr val="B4B4B4"/>
                </a:solidFill>
                <a:highlight>
                  <a:srgbClr val="1E1E1E"/>
                </a:highlight>
                <a:latin typeface="Courier New"/>
                <a:ea typeface="Courier New"/>
                <a:cs typeface="Courier New"/>
                <a:sym typeface="Courier New"/>
              </a:rPr>
              <a:t>(</a:t>
            </a:r>
            <a:r>
              <a:rPr b="1" lang="en" sz="1450">
                <a:solidFill>
                  <a:srgbClr val="9CDCFE"/>
                </a:solidFill>
                <a:highlight>
                  <a:srgbClr val="1E1E1E"/>
                </a:highlight>
                <a:latin typeface="Courier New"/>
                <a:ea typeface="Courier New"/>
                <a:cs typeface="Courier New"/>
                <a:sym typeface="Courier New"/>
              </a:rPr>
              <a:t>gquiz</a:t>
            </a:r>
            <a:r>
              <a:rPr b="1" lang="en" sz="1450">
                <a:solidFill>
                  <a:srgbClr val="B4B4B4"/>
                </a:solidFill>
                <a:highlight>
                  <a:srgbClr val="1E1E1E"/>
                </a:highlight>
                <a:latin typeface="Courier New"/>
                <a:ea typeface="Courier New"/>
                <a:cs typeface="Courier New"/>
                <a:sym typeface="Courier New"/>
              </a:rPr>
              <a:t>);</a:t>
            </a:r>
            <a:endParaRPr b="1" sz="1450">
              <a:solidFill>
                <a:srgbClr val="B4B4B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 sz="1450">
                <a:solidFill>
                  <a:srgbClr val="DADADA"/>
                </a:solidFill>
                <a:highlight>
                  <a:srgbClr val="1E1E1E"/>
                </a:highlight>
                <a:latin typeface="Courier New"/>
                <a:ea typeface="Courier New"/>
                <a:cs typeface="Courier New"/>
                <a:sym typeface="Courier New"/>
              </a:rPr>
              <a:t> </a:t>
            </a:r>
            <a:endParaRPr b="1" sz="1450">
              <a:solidFill>
                <a:srgbClr val="DADADA"/>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 sz="1450">
                <a:solidFill>
                  <a:srgbClr val="DADADA"/>
                </a:solidFill>
                <a:highlight>
                  <a:srgbClr val="1E1E1E"/>
                </a:highlight>
                <a:latin typeface="Courier New"/>
                <a:ea typeface="Courier New"/>
                <a:cs typeface="Courier New"/>
                <a:sym typeface="Courier New"/>
              </a:rPr>
              <a:t>    </a:t>
            </a:r>
            <a:r>
              <a:rPr b="1" lang="en" sz="1450">
                <a:solidFill>
                  <a:srgbClr val="C8C8C8"/>
                </a:solidFill>
                <a:highlight>
                  <a:srgbClr val="1E1E1E"/>
                </a:highlight>
                <a:latin typeface="Courier New"/>
                <a:ea typeface="Courier New"/>
                <a:cs typeface="Courier New"/>
                <a:sym typeface="Courier New"/>
              </a:rPr>
              <a:t>cout</a:t>
            </a:r>
            <a:r>
              <a:rPr b="1" lang="en" sz="1450">
                <a:solidFill>
                  <a:srgbClr val="DADADA"/>
                </a:solidFill>
                <a:highlight>
                  <a:srgbClr val="1E1E1E"/>
                </a:highlight>
                <a:latin typeface="Courier New"/>
                <a:ea typeface="Courier New"/>
                <a:cs typeface="Courier New"/>
                <a:sym typeface="Courier New"/>
              </a:rPr>
              <a:t> </a:t>
            </a:r>
            <a:r>
              <a:rPr b="1" lang="en" sz="1450">
                <a:solidFill>
                  <a:srgbClr val="B4B4B4"/>
                </a:solidFill>
                <a:highlight>
                  <a:srgbClr val="1E1E1E"/>
                </a:highlight>
                <a:latin typeface="Courier New"/>
                <a:ea typeface="Courier New"/>
                <a:cs typeface="Courier New"/>
                <a:sym typeface="Courier New"/>
              </a:rPr>
              <a:t>&lt;&lt;</a:t>
            </a:r>
            <a:r>
              <a:rPr b="1" lang="en" sz="1450">
                <a:solidFill>
                  <a:srgbClr val="DADADA"/>
                </a:solidFill>
                <a:highlight>
                  <a:srgbClr val="1E1E1E"/>
                </a:highlight>
                <a:latin typeface="Courier New"/>
                <a:ea typeface="Courier New"/>
                <a:cs typeface="Courier New"/>
                <a:sym typeface="Courier New"/>
              </a:rPr>
              <a:t> </a:t>
            </a:r>
            <a:r>
              <a:rPr b="1" lang="en" sz="1450">
                <a:solidFill>
                  <a:srgbClr val="E8C9BB"/>
                </a:solidFill>
                <a:highlight>
                  <a:srgbClr val="1E1E1E"/>
                </a:highlight>
                <a:latin typeface="Courier New"/>
                <a:ea typeface="Courier New"/>
                <a:cs typeface="Courier New"/>
                <a:sym typeface="Courier New"/>
              </a:rPr>
              <a:t>"</a:t>
            </a:r>
            <a:r>
              <a:rPr b="1" lang="en" sz="1450">
                <a:solidFill>
                  <a:srgbClr val="FFD68F"/>
                </a:solidFill>
                <a:highlight>
                  <a:srgbClr val="1E1E1E"/>
                </a:highlight>
                <a:latin typeface="Courier New"/>
                <a:ea typeface="Courier New"/>
                <a:cs typeface="Courier New"/>
                <a:sym typeface="Courier New"/>
              </a:rPr>
              <a:t>\n</a:t>
            </a:r>
            <a:r>
              <a:rPr b="1" lang="en" sz="1450">
                <a:solidFill>
                  <a:srgbClr val="CE9178"/>
                </a:solidFill>
                <a:highlight>
                  <a:srgbClr val="1E1E1E"/>
                </a:highlight>
                <a:latin typeface="Courier New"/>
                <a:ea typeface="Courier New"/>
                <a:cs typeface="Courier New"/>
                <a:sym typeface="Courier New"/>
              </a:rPr>
              <a:t>gquiz.size() : </a:t>
            </a:r>
            <a:r>
              <a:rPr b="1" lang="en" sz="1450">
                <a:solidFill>
                  <a:srgbClr val="E8C9BB"/>
                </a:solidFill>
                <a:highlight>
                  <a:srgbClr val="1E1E1E"/>
                </a:highlight>
                <a:latin typeface="Courier New"/>
                <a:ea typeface="Courier New"/>
                <a:cs typeface="Courier New"/>
                <a:sym typeface="Courier New"/>
              </a:rPr>
              <a:t>"</a:t>
            </a:r>
            <a:r>
              <a:rPr b="1" lang="en" sz="1450">
                <a:solidFill>
                  <a:srgbClr val="DADADA"/>
                </a:solidFill>
                <a:highlight>
                  <a:srgbClr val="1E1E1E"/>
                </a:highlight>
                <a:latin typeface="Courier New"/>
                <a:ea typeface="Courier New"/>
                <a:cs typeface="Courier New"/>
                <a:sym typeface="Courier New"/>
              </a:rPr>
              <a:t> </a:t>
            </a:r>
            <a:r>
              <a:rPr b="1" lang="en" sz="1450">
                <a:solidFill>
                  <a:srgbClr val="B4B4B4"/>
                </a:solidFill>
                <a:highlight>
                  <a:srgbClr val="1E1E1E"/>
                </a:highlight>
                <a:latin typeface="Courier New"/>
                <a:ea typeface="Courier New"/>
                <a:cs typeface="Courier New"/>
                <a:sym typeface="Courier New"/>
              </a:rPr>
              <a:t>&lt;&lt;</a:t>
            </a:r>
            <a:r>
              <a:rPr b="1" lang="en" sz="1450">
                <a:solidFill>
                  <a:srgbClr val="DADADA"/>
                </a:solidFill>
                <a:highlight>
                  <a:srgbClr val="1E1E1E"/>
                </a:highlight>
                <a:latin typeface="Courier New"/>
                <a:ea typeface="Courier New"/>
                <a:cs typeface="Courier New"/>
                <a:sym typeface="Courier New"/>
              </a:rPr>
              <a:t> </a:t>
            </a:r>
            <a:r>
              <a:rPr b="1" lang="en" sz="1450">
                <a:solidFill>
                  <a:srgbClr val="9CDCFE"/>
                </a:solidFill>
                <a:highlight>
                  <a:srgbClr val="1E1E1E"/>
                </a:highlight>
                <a:latin typeface="Courier New"/>
                <a:ea typeface="Courier New"/>
                <a:cs typeface="Courier New"/>
                <a:sym typeface="Courier New"/>
              </a:rPr>
              <a:t>gquiz</a:t>
            </a:r>
            <a:r>
              <a:rPr b="1" lang="en" sz="1450">
                <a:solidFill>
                  <a:srgbClr val="B4B4B4"/>
                </a:solidFill>
                <a:highlight>
                  <a:srgbClr val="1E1E1E"/>
                </a:highlight>
                <a:latin typeface="Courier New"/>
                <a:ea typeface="Courier New"/>
                <a:cs typeface="Courier New"/>
                <a:sym typeface="Courier New"/>
              </a:rPr>
              <a:t>.</a:t>
            </a:r>
            <a:r>
              <a:rPr b="1" lang="en" sz="1450">
                <a:solidFill>
                  <a:srgbClr val="DCDCAA"/>
                </a:solidFill>
                <a:highlight>
                  <a:srgbClr val="1E1E1E"/>
                </a:highlight>
                <a:latin typeface="Courier New"/>
                <a:ea typeface="Courier New"/>
                <a:cs typeface="Courier New"/>
                <a:sym typeface="Courier New"/>
              </a:rPr>
              <a:t>size</a:t>
            </a:r>
            <a:r>
              <a:rPr b="1" lang="en" sz="1450">
                <a:solidFill>
                  <a:srgbClr val="B4B4B4"/>
                </a:solidFill>
                <a:highlight>
                  <a:srgbClr val="1E1E1E"/>
                </a:highlight>
                <a:latin typeface="Courier New"/>
                <a:ea typeface="Courier New"/>
                <a:cs typeface="Courier New"/>
                <a:sym typeface="Courier New"/>
              </a:rPr>
              <a:t>();</a:t>
            </a:r>
            <a:endParaRPr b="1" sz="1450">
              <a:solidFill>
                <a:srgbClr val="B4B4B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 sz="1450">
                <a:solidFill>
                  <a:srgbClr val="DADADA"/>
                </a:solidFill>
                <a:highlight>
                  <a:srgbClr val="1E1E1E"/>
                </a:highlight>
                <a:latin typeface="Courier New"/>
                <a:ea typeface="Courier New"/>
                <a:cs typeface="Courier New"/>
                <a:sym typeface="Courier New"/>
              </a:rPr>
              <a:t>    </a:t>
            </a:r>
            <a:r>
              <a:rPr b="1" lang="en" sz="1450">
                <a:solidFill>
                  <a:srgbClr val="C8C8C8"/>
                </a:solidFill>
                <a:highlight>
                  <a:srgbClr val="1E1E1E"/>
                </a:highlight>
                <a:latin typeface="Courier New"/>
                <a:ea typeface="Courier New"/>
                <a:cs typeface="Courier New"/>
                <a:sym typeface="Courier New"/>
              </a:rPr>
              <a:t>cout</a:t>
            </a:r>
            <a:r>
              <a:rPr b="1" lang="en" sz="1450">
                <a:solidFill>
                  <a:srgbClr val="DADADA"/>
                </a:solidFill>
                <a:highlight>
                  <a:srgbClr val="1E1E1E"/>
                </a:highlight>
                <a:latin typeface="Courier New"/>
                <a:ea typeface="Courier New"/>
                <a:cs typeface="Courier New"/>
                <a:sym typeface="Courier New"/>
              </a:rPr>
              <a:t> </a:t>
            </a:r>
            <a:r>
              <a:rPr b="1" lang="en" sz="1450">
                <a:solidFill>
                  <a:srgbClr val="B4B4B4"/>
                </a:solidFill>
                <a:highlight>
                  <a:srgbClr val="1E1E1E"/>
                </a:highlight>
                <a:latin typeface="Courier New"/>
                <a:ea typeface="Courier New"/>
                <a:cs typeface="Courier New"/>
                <a:sym typeface="Courier New"/>
              </a:rPr>
              <a:t>&lt;&lt;</a:t>
            </a:r>
            <a:r>
              <a:rPr b="1" lang="en" sz="1450">
                <a:solidFill>
                  <a:srgbClr val="DADADA"/>
                </a:solidFill>
                <a:highlight>
                  <a:srgbClr val="1E1E1E"/>
                </a:highlight>
                <a:latin typeface="Courier New"/>
                <a:ea typeface="Courier New"/>
                <a:cs typeface="Courier New"/>
                <a:sym typeface="Courier New"/>
              </a:rPr>
              <a:t> </a:t>
            </a:r>
            <a:r>
              <a:rPr b="1" lang="en" sz="1450">
                <a:solidFill>
                  <a:srgbClr val="E8C9BB"/>
                </a:solidFill>
                <a:highlight>
                  <a:srgbClr val="1E1E1E"/>
                </a:highlight>
                <a:latin typeface="Courier New"/>
                <a:ea typeface="Courier New"/>
                <a:cs typeface="Courier New"/>
                <a:sym typeface="Courier New"/>
              </a:rPr>
              <a:t>"</a:t>
            </a:r>
            <a:r>
              <a:rPr b="1" lang="en" sz="1450">
                <a:solidFill>
                  <a:srgbClr val="FFD68F"/>
                </a:solidFill>
                <a:highlight>
                  <a:srgbClr val="1E1E1E"/>
                </a:highlight>
                <a:latin typeface="Courier New"/>
                <a:ea typeface="Courier New"/>
                <a:cs typeface="Courier New"/>
                <a:sym typeface="Courier New"/>
              </a:rPr>
              <a:t>\n</a:t>
            </a:r>
            <a:r>
              <a:rPr b="1" lang="en" sz="1450">
                <a:solidFill>
                  <a:srgbClr val="CE9178"/>
                </a:solidFill>
                <a:highlight>
                  <a:srgbClr val="1E1E1E"/>
                </a:highlight>
                <a:latin typeface="Courier New"/>
                <a:ea typeface="Courier New"/>
                <a:cs typeface="Courier New"/>
                <a:sym typeface="Courier New"/>
              </a:rPr>
              <a:t>gquiz.front() : </a:t>
            </a:r>
            <a:r>
              <a:rPr b="1" lang="en" sz="1450">
                <a:solidFill>
                  <a:srgbClr val="E8C9BB"/>
                </a:solidFill>
                <a:highlight>
                  <a:srgbClr val="1E1E1E"/>
                </a:highlight>
                <a:latin typeface="Courier New"/>
                <a:ea typeface="Courier New"/>
                <a:cs typeface="Courier New"/>
                <a:sym typeface="Courier New"/>
              </a:rPr>
              <a:t>"</a:t>
            </a:r>
            <a:r>
              <a:rPr b="1" lang="en" sz="1450">
                <a:solidFill>
                  <a:srgbClr val="DADADA"/>
                </a:solidFill>
                <a:highlight>
                  <a:srgbClr val="1E1E1E"/>
                </a:highlight>
                <a:latin typeface="Courier New"/>
                <a:ea typeface="Courier New"/>
                <a:cs typeface="Courier New"/>
                <a:sym typeface="Courier New"/>
              </a:rPr>
              <a:t> </a:t>
            </a:r>
            <a:r>
              <a:rPr b="1" lang="en" sz="1450">
                <a:solidFill>
                  <a:srgbClr val="B4B4B4"/>
                </a:solidFill>
                <a:highlight>
                  <a:srgbClr val="1E1E1E"/>
                </a:highlight>
                <a:latin typeface="Courier New"/>
                <a:ea typeface="Courier New"/>
                <a:cs typeface="Courier New"/>
                <a:sym typeface="Courier New"/>
              </a:rPr>
              <a:t>&lt;&lt;</a:t>
            </a:r>
            <a:r>
              <a:rPr b="1" lang="en" sz="1450">
                <a:solidFill>
                  <a:srgbClr val="DADADA"/>
                </a:solidFill>
                <a:highlight>
                  <a:srgbClr val="1E1E1E"/>
                </a:highlight>
                <a:latin typeface="Courier New"/>
                <a:ea typeface="Courier New"/>
                <a:cs typeface="Courier New"/>
                <a:sym typeface="Courier New"/>
              </a:rPr>
              <a:t> </a:t>
            </a:r>
            <a:r>
              <a:rPr b="1" lang="en" sz="1450">
                <a:solidFill>
                  <a:srgbClr val="9CDCFE"/>
                </a:solidFill>
                <a:highlight>
                  <a:srgbClr val="1E1E1E"/>
                </a:highlight>
                <a:latin typeface="Courier New"/>
                <a:ea typeface="Courier New"/>
                <a:cs typeface="Courier New"/>
                <a:sym typeface="Courier New"/>
              </a:rPr>
              <a:t>gquiz</a:t>
            </a:r>
            <a:r>
              <a:rPr b="1" lang="en" sz="1450">
                <a:solidFill>
                  <a:srgbClr val="B4B4B4"/>
                </a:solidFill>
                <a:highlight>
                  <a:srgbClr val="1E1E1E"/>
                </a:highlight>
                <a:latin typeface="Courier New"/>
                <a:ea typeface="Courier New"/>
                <a:cs typeface="Courier New"/>
                <a:sym typeface="Courier New"/>
              </a:rPr>
              <a:t>.</a:t>
            </a:r>
            <a:r>
              <a:rPr b="1" lang="en" sz="1450">
                <a:solidFill>
                  <a:srgbClr val="DCDCAA"/>
                </a:solidFill>
                <a:highlight>
                  <a:srgbClr val="1E1E1E"/>
                </a:highlight>
                <a:latin typeface="Courier New"/>
                <a:ea typeface="Courier New"/>
                <a:cs typeface="Courier New"/>
                <a:sym typeface="Courier New"/>
              </a:rPr>
              <a:t>front</a:t>
            </a:r>
            <a:r>
              <a:rPr b="1" lang="en" sz="1450">
                <a:solidFill>
                  <a:srgbClr val="B4B4B4"/>
                </a:solidFill>
                <a:highlight>
                  <a:srgbClr val="1E1E1E"/>
                </a:highlight>
                <a:latin typeface="Courier New"/>
                <a:ea typeface="Courier New"/>
                <a:cs typeface="Courier New"/>
                <a:sym typeface="Courier New"/>
              </a:rPr>
              <a:t>();</a:t>
            </a:r>
            <a:endParaRPr b="1" sz="1450">
              <a:solidFill>
                <a:srgbClr val="B4B4B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 sz="1450">
                <a:solidFill>
                  <a:srgbClr val="DADADA"/>
                </a:solidFill>
                <a:highlight>
                  <a:srgbClr val="1E1E1E"/>
                </a:highlight>
                <a:latin typeface="Courier New"/>
                <a:ea typeface="Courier New"/>
                <a:cs typeface="Courier New"/>
                <a:sym typeface="Courier New"/>
              </a:rPr>
              <a:t>    </a:t>
            </a:r>
            <a:r>
              <a:rPr b="1" lang="en" sz="1450">
                <a:solidFill>
                  <a:srgbClr val="C8C8C8"/>
                </a:solidFill>
                <a:highlight>
                  <a:srgbClr val="1E1E1E"/>
                </a:highlight>
                <a:latin typeface="Courier New"/>
                <a:ea typeface="Courier New"/>
                <a:cs typeface="Courier New"/>
                <a:sym typeface="Courier New"/>
              </a:rPr>
              <a:t>cout</a:t>
            </a:r>
            <a:r>
              <a:rPr b="1" lang="en" sz="1450">
                <a:solidFill>
                  <a:srgbClr val="DADADA"/>
                </a:solidFill>
                <a:highlight>
                  <a:srgbClr val="1E1E1E"/>
                </a:highlight>
                <a:latin typeface="Courier New"/>
                <a:ea typeface="Courier New"/>
                <a:cs typeface="Courier New"/>
                <a:sym typeface="Courier New"/>
              </a:rPr>
              <a:t> </a:t>
            </a:r>
            <a:r>
              <a:rPr b="1" lang="en" sz="1450">
                <a:solidFill>
                  <a:srgbClr val="B4B4B4"/>
                </a:solidFill>
                <a:highlight>
                  <a:srgbClr val="1E1E1E"/>
                </a:highlight>
                <a:latin typeface="Courier New"/>
                <a:ea typeface="Courier New"/>
                <a:cs typeface="Courier New"/>
                <a:sym typeface="Courier New"/>
              </a:rPr>
              <a:t>&lt;&lt;</a:t>
            </a:r>
            <a:r>
              <a:rPr b="1" lang="en" sz="1450">
                <a:solidFill>
                  <a:srgbClr val="DADADA"/>
                </a:solidFill>
                <a:highlight>
                  <a:srgbClr val="1E1E1E"/>
                </a:highlight>
                <a:latin typeface="Courier New"/>
                <a:ea typeface="Courier New"/>
                <a:cs typeface="Courier New"/>
                <a:sym typeface="Courier New"/>
              </a:rPr>
              <a:t> </a:t>
            </a:r>
            <a:r>
              <a:rPr b="1" lang="en" sz="1450">
                <a:solidFill>
                  <a:srgbClr val="E8C9BB"/>
                </a:solidFill>
                <a:highlight>
                  <a:srgbClr val="1E1E1E"/>
                </a:highlight>
                <a:latin typeface="Courier New"/>
                <a:ea typeface="Courier New"/>
                <a:cs typeface="Courier New"/>
                <a:sym typeface="Courier New"/>
              </a:rPr>
              <a:t>"</a:t>
            </a:r>
            <a:r>
              <a:rPr b="1" lang="en" sz="1450">
                <a:solidFill>
                  <a:srgbClr val="FFD68F"/>
                </a:solidFill>
                <a:highlight>
                  <a:srgbClr val="1E1E1E"/>
                </a:highlight>
                <a:latin typeface="Courier New"/>
                <a:ea typeface="Courier New"/>
                <a:cs typeface="Courier New"/>
                <a:sym typeface="Courier New"/>
              </a:rPr>
              <a:t>\n</a:t>
            </a:r>
            <a:r>
              <a:rPr b="1" lang="en" sz="1450">
                <a:solidFill>
                  <a:srgbClr val="CE9178"/>
                </a:solidFill>
                <a:highlight>
                  <a:srgbClr val="1E1E1E"/>
                </a:highlight>
                <a:latin typeface="Courier New"/>
                <a:ea typeface="Courier New"/>
                <a:cs typeface="Courier New"/>
                <a:sym typeface="Courier New"/>
              </a:rPr>
              <a:t>gquiz.back() : </a:t>
            </a:r>
            <a:r>
              <a:rPr b="1" lang="en" sz="1450">
                <a:solidFill>
                  <a:srgbClr val="E8C9BB"/>
                </a:solidFill>
                <a:highlight>
                  <a:srgbClr val="1E1E1E"/>
                </a:highlight>
                <a:latin typeface="Courier New"/>
                <a:ea typeface="Courier New"/>
                <a:cs typeface="Courier New"/>
                <a:sym typeface="Courier New"/>
              </a:rPr>
              <a:t>"</a:t>
            </a:r>
            <a:r>
              <a:rPr b="1" lang="en" sz="1450">
                <a:solidFill>
                  <a:srgbClr val="DADADA"/>
                </a:solidFill>
                <a:highlight>
                  <a:srgbClr val="1E1E1E"/>
                </a:highlight>
                <a:latin typeface="Courier New"/>
                <a:ea typeface="Courier New"/>
                <a:cs typeface="Courier New"/>
                <a:sym typeface="Courier New"/>
              </a:rPr>
              <a:t> </a:t>
            </a:r>
            <a:r>
              <a:rPr b="1" lang="en" sz="1450">
                <a:solidFill>
                  <a:srgbClr val="B4B4B4"/>
                </a:solidFill>
                <a:highlight>
                  <a:srgbClr val="1E1E1E"/>
                </a:highlight>
                <a:latin typeface="Courier New"/>
                <a:ea typeface="Courier New"/>
                <a:cs typeface="Courier New"/>
                <a:sym typeface="Courier New"/>
              </a:rPr>
              <a:t>&lt;&lt;</a:t>
            </a:r>
            <a:r>
              <a:rPr b="1" lang="en" sz="1450">
                <a:solidFill>
                  <a:srgbClr val="DADADA"/>
                </a:solidFill>
                <a:highlight>
                  <a:srgbClr val="1E1E1E"/>
                </a:highlight>
                <a:latin typeface="Courier New"/>
                <a:ea typeface="Courier New"/>
                <a:cs typeface="Courier New"/>
                <a:sym typeface="Courier New"/>
              </a:rPr>
              <a:t> </a:t>
            </a:r>
            <a:r>
              <a:rPr b="1" lang="en" sz="1450">
                <a:solidFill>
                  <a:srgbClr val="9CDCFE"/>
                </a:solidFill>
                <a:highlight>
                  <a:srgbClr val="1E1E1E"/>
                </a:highlight>
                <a:latin typeface="Courier New"/>
                <a:ea typeface="Courier New"/>
                <a:cs typeface="Courier New"/>
                <a:sym typeface="Courier New"/>
              </a:rPr>
              <a:t>gquiz</a:t>
            </a:r>
            <a:r>
              <a:rPr b="1" lang="en" sz="1450">
                <a:solidFill>
                  <a:srgbClr val="B4B4B4"/>
                </a:solidFill>
                <a:highlight>
                  <a:srgbClr val="1E1E1E"/>
                </a:highlight>
                <a:latin typeface="Courier New"/>
                <a:ea typeface="Courier New"/>
                <a:cs typeface="Courier New"/>
                <a:sym typeface="Courier New"/>
              </a:rPr>
              <a:t>.</a:t>
            </a:r>
            <a:r>
              <a:rPr b="1" lang="en" sz="1450">
                <a:solidFill>
                  <a:srgbClr val="DCDCAA"/>
                </a:solidFill>
                <a:highlight>
                  <a:srgbClr val="1E1E1E"/>
                </a:highlight>
                <a:latin typeface="Courier New"/>
                <a:ea typeface="Courier New"/>
                <a:cs typeface="Courier New"/>
                <a:sym typeface="Courier New"/>
              </a:rPr>
              <a:t>back</a:t>
            </a:r>
            <a:r>
              <a:rPr b="1" lang="en" sz="1450">
                <a:solidFill>
                  <a:srgbClr val="B4B4B4"/>
                </a:solidFill>
                <a:highlight>
                  <a:srgbClr val="1E1E1E"/>
                </a:highlight>
                <a:latin typeface="Courier New"/>
                <a:ea typeface="Courier New"/>
                <a:cs typeface="Courier New"/>
                <a:sym typeface="Courier New"/>
              </a:rPr>
              <a:t>();</a:t>
            </a:r>
            <a:endParaRPr b="1" sz="1450">
              <a:solidFill>
                <a:srgbClr val="B4B4B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 sz="1450">
                <a:solidFill>
                  <a:srgbClr val="DADADA"/>
                </a:solidFill>
                <a:highlight>
                  <a:srgbClr val="1E1E1E"/>
                </a:highlight>
                <a:latin typeface="Courier New"/>
                <a:ea typeface="Courier New"/>
                <a:cs typeface="Courier New"/>
                <a:sym typeface="Courier New"/>
              </a:rPr>
              <a:t> </a:t>
            </a:r>
            <a:endParaRPr b="1" sz="1450">
              <a:solidFill>
                <a:srgbClr val="DADADA"/>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 sz="1450">
                <a:solidFill>
                  <a:srgbClr val="DADADA"/>
                </a:solidFill>
                <a:highlight>
                  <a:srgbClr val="1E1E1E"/>
                </a:highlight>
                <a:latin typeface="Courier New"/>
                <a:ea typeface="Courier New"/>
                <a:cs typeface="Courier New"/>
                <a:sym typeface="Courier New"/>
              </a:rPr>
              <a:t>    </a:t>
            </a:r>
            <a:r>
              <a:rPr b="1" lang="en" sz="1450">
                <a:solidFill>
                  <a:srgbClr val="C8C8C8"/>
                </a:solidFill>
                <a:highlight>
                  <a:srgbClr val="1E1E1E"/>
                </a:highlight>
                <a:latin typeface="Courier New"/>
                <a:ea typeface="Courier New"/>
                <a:cs typeface="Courier New"/>
                <a:sym typeface="Courier New"/>
              </a:rPr>
              <a:t>cout</a:t>
            </a:r>
            <a:r>
              <a:rPr b="1" lang="en" sz="1450">
                <a:solidFill>
                  <a:srgbClr val="DADADA"/>
                </a:solidFill>
                <a:highlight>
                  <a:srgbClr val="1E1E1E"/>
                </a:highlight>
                <a:latin typeface="Courier New"/>
                <a:ea typeface="Courier New"/>
                <a:cs typeface="Courier New"/>
                <a:sym typeface="Courier New"/>
              </a:rPr>
              <a:t> </a:t>
            </a:r>
            <a:r>
              <a:rPr b="1" lang="en" sz="1450">
                <a:solidFill>
                  <a:srgbClr val="B4B4B4"/>
                </a:solidFill>
                <a:highlight>
                  <a:srgbClr val="1E1E1E"/>
                </a:highlight>
                <a:latin typeface="Courier New"/>
                <a:ea typeface="Courier New"/>
                <a:cs typeface="Courier New"/>
                <a:sym typeface="Courier New"/>
              </a:rPr>
              <a:t>&lt;&lt;</a:t>
            </a:r>
            <a:r>
              <a:rPr b="1" lang="en" sz="1450">
                <a:solidFill>
                  <a:srgbClr val="DADADA"/>
                </a:solidFill>
                <a:highlight>
                  <a:srgbClr val="1E1E1E"/>
                </a:highlight>
                <a:latin typeface="Courier New"/>
                <a:ea typeface="Courier New"/>
                <a:cs typeface="Courier New"/>
                <a:sym typeface="Courier New"/>
              </a:rPr>
              <a:t> </a:t>
            </a:r>
            <a:r>
              <a:rPr b="1" lang="en" sz="1450">
                <a:solidFill>
                  <a:srgbClr val="E8C9BB"/>
                </a:solidFill>
                <a:highlight>
                  <a:srgbClr val="1E1E1E"/>
                </a:highlight>
                <a:latin typeface="Courier New"/>
                <a:ea typeface="Courier New"/>
                <a:cs typeface="Courier New"/>
                <a:sym typeface="Courier New"/>
              </a:rPr>
              <a:t>"</a:t>
            </a:r>
            <a:r>
              <a:rPr b="1" lang="en" sz="1450">
                <a:solidFill>
                  <a:srgbClr val="FFD68F"/>
                </a:solidFill>
                <a:highlight>
                  <a:srgbClr val="1E1E1E"/>
                </a:highlight>
                <a:latin typeface="Courier New"/>
                <a:ea typeface="Courier New"/>
                <a:cs typeface="Courier New"/>
                <a:sym typeface="Courier New"/>
              </a:rPr>
              <a:t>\n</a:t>
            </a:r>
            <a:r>
              <a:rPr b="1" lang="en" sz="1450">
                <a:solidFill>
                  <a:srgbClr val="CE9178"/>
                </a:solidFill>
                <a:highlight>
                  <a:srgbClr val="1E1E1E"/>
                </a:highlight>
                <a:latin typeface="Courier New"/>
                <a:ea typeface="Courier New"/>
                <a:cs typeface="Courier New"/>
                <a:sym typeface="Courier New"/>
              </a:rPr>
              <a:t>gquiz.pop() : </a:t>
            </a:r>
            <a:r>
              <a:rPr b="1" lang="en" sz="1450">
                <a:solidFill>
                  <a:srgbClr val="E8C9BB"/>
                </a:solidFill>
                <a:highlight>
                  <a:srgbClr val="1E1E1E"/>
                </a:highlight>
                <a:latin typeface="Courier New"/>
                <a:ea typeface="Courier New"/>
                <a:cs typeface="Courier New"/>
                <a:sym typeface="Courier New"/>
              </a:rPr>
              <a:t>"</a:t>
            </a:r>
            <a:r>
              <a:rPr b="1" lang="en" sz="1450">
                <a:solidFill>
                  <a:srgbClr val="B4B4B4"/>
                </a:solidFill>
                <a:highlight>
                  <a:srgbClr val="1E1E1E"/>
                </a:highlight>
                <a:latin typeface="Courier New"/>
                <a:ea typeface="Courier New"/>
                <a:cs typeface="Courier New"/>
                <a:sym typeface="Courier New"/>
              </a:rPr>
              <a:t>;</a:t>
            </a:r>
            <a:endParaRPr b="1" sz="1450">
              <a:solidFill>
                <a:srgbClr val="B4B4B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 sz="1450">
                <a:solidFill>
                  <a:srgbClr val="DADADA"/>
                </a:solidFill>
                <a:highlight>
                  <a:srgbClr val="1E1E1E"/>
                </a:highlight>
                <a:latin typeface="Courier New"/>
                <a:ea typeface="Courier New"/>
                <a:cs typeface="Courier New"/>
                <a:sym typeface="Courier New"/>
              </a:rPr>
              <a:t>    </a:t>
            </a:r>
            <a:r>
              <a:rPr b="1" lang="en" sz="1450">
                <a:solidFill>
                  <a:srgbClr val="9CDCFE"/>
                </a:solidFill>
                <a:highlight>
                  <a:srgbClr val="1E1E1E"/>
                </a:highlight>
                <a:latin typeface="Courier New"/>
                <a:ea typeface="Courier New"/>
                <a:cs typeface="Courier New"/>
                <a:sym typeface="Courier New"/>
              </a:rPr>
              <a:t>gquiz</a:t>
            </a:r>
            <a:r>
              <a:rPr b="1" lang="en" sz="1450">
                <a:solidFill>
                  <a:srgbClr val="B4B4B4"/>
                </a:solidFill>
                <a:highlight>
                  <a:srgbClr val="1E1E1E"/>
                </a:highlight>
                <a:latin typeface="Courier New"/>
                <a:ea typeface="Courier New"/>
                <a:cs typeface="Courier New"/>
                <a:sym typeface="Courier New"/>
              </a:rPr>
              <a:t>.</a:t>
            </a:r>
            <a:r>
              <a:rPr b="1" lang="en" sz="1450">
                <a:solidFill>
                  <a:srgbClr val="DCDCAA"/>
                </a:solidFill>
                <a:highlight>
                  <a:srgbClr val="1E1E1E"/>
                </a:highlight>
                <a:latin typeface="Courier New"/>
                <a:ea typeface="Courier New"/>
                <a:cs typeface="Courier New"/>
                <a:sym typeface="Courier New"/>
              </a:rPr>
              <a:t>pop</a:t>
            </a:r>
            <a:r>
              <a:rPr b="1" lang="en" sz="1450">
                <a:solidFill>
                  <a:srgbClr val="B4B4B4"/>
                </a:solidFill>
                <a:highlight>
                  <a:srgbClr val="1E1E1E"/>
                </a:highlight>
                <a:latin typeface="Courier New"/>
                <a:ea typeface="Courier New"/>
                <a:cs typeface="Courier New"/>
                <a:sym typeface="Courier New"/>
              </a:rPr>
              <a:t>();</a:t>
            </a:r>
            <a:endParaRPr b="1" sz="1450">
              <a:solidFill>
                <a:srgbClr val="B4B4B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 sz="1450">
                <a:solidFill>
                  <a:srgbClr val="DADADA"/>
                </a:solidFill>
                <a:highlight>
                  <a:srgbClr val="1E1E1E"/>
                </a:highlight>
                <a:latin typeface="Courier New"/>
                <a:ea typeface="Courier New"/>
                <a:cs typeface="Courier New"/>
                <a:sym typeface="Courier New"/>
              </a:rPr>
              <a:t>    </a:t>
            </a:r>
            <a:r>
              <a:rPr b="1" lang="en" sz="1450">
                <a:solidFill>
                  <a:srgbClr val="DCDCAA"/>
                </a:solidFill>
                <a:highlight>
                  <a:srgbClr val="1E1E1E"/>
                </a:highlight>
                <a:latin typeface="Courier New"/>
                <a:ea typeface="Courier New"/>
                <a:cs typeface="Courier New"/>
                <a:sym typeface="Courier New"/>
              </a:rPr>
              <a:t>showq</a:t>
            </a:r>
            <a:r>
              <a:rPr b="1" lang="en" sz="1450">
                <a:solidFill>
                  <a:srgbClr val="B4B4B4"/>
                </a:solidFill>
                <a:highlight>
                  <a:srgbClr val="1E1E1E"/>
                </a:highlight>
                <a:latin typeface="Courier New"/>
                <a:ea typeface="Courier New"/>
                <a:cs typeface="Courier New"/>
                <a:sym typeface="Courier New"/>
              </a:rPr>
              <a:t>(</a:t>
            </a:r>
            <a:r>
              <a:rPr b="1" lang="en" sz="1450">
                <a:solidFill>
                  <a:srgbClr val="9CDCFE"/>
                </a:solidFill>
                <a:highlight>
                  <a:srgbClr val="1E1E1E"/>
                </a:highlight>
                <a:latin typeface="Courier New"/>
                <a:ea typeface="Courier New"/>
                <a:cs typeface="Courier New"/>
                <a:sym typeface="Courier New"/>
              </a:rPr>
              <a:t>gquiz</a:t>
            </a:r>
            <a:r>
              <a:rPr b="1" lang="en" sz="1450">
                <a:solidFill>
                  <a:srgbClr val="B4B4B4"/>
                </a:solidFill>
                <a:highlight>
                  <a:srgbClr val="1E1E1E"/>
                </a:highlight>
                <a:latin typeface="Courier New"/>
                <a:ea typeface="Courier New"/>
                <a:cs typeface="Courier New"/>
                <a:sym typeface="Courier New"/>
              </a:rPr>
              <a:t>);</a:t>
            </a:r>
            <a:endParaRPr b="1" sz="1450">
              <a:solidFill>
                <a:srgbClr val="B4B4B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 sz="1450">
                <a:solidFill>
                  <a:srgbClr val="DADADA"/>
                </a:solidFill>
                <a:highlight>
                  <a:srgbClr val="1E1E1E"/>
                </a:highlight>
                <a:latin typeface="Courier New"/>
                <a:ea typeface="Courier New"/>
                <a:cs typeface="Courier New"/>
                <a:sym typeface="Courier New"/>
              </a:rPr>
              <a:t> </a:t>
            </a:r>
            <a:endParaRPr b="1" sz="1450">
              <a:solidFill>
                <a:srgbClr val="DADADA"/>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 sz="1450">
                <a:solidFill>
                  <a:srgbClr val="DADADA"/>
                </a:solidFill>
                <a:highlight>
                  <a:srgbClr val="1E1E1E"/>
                </a:highlight>
                <a:latin typeface="Courier New"/>
                <a:ea typeface="Courier New"/>
                <a:cs typeface="Courier New"/>
                <a:sym typeface="Courier New"/>
              </a:rPr>
              <a:t>    </a:t>
            </a:r>
            <a:r>
              <a:rPr b="1" lang="en" sz="1450">
                <a:solidFill>
                  <a:srgbClr val="D8A0DF"/>
                </a:solidFill>
                <a:highlight>
                  <a:srgbClr val="1E1E1E"/>
                </a:highlight>
                <a:latin typeface="Courier New"/>
                <a:ea typeface="Courier New"/>
                <a:cs typeface="Courier New"/>
                <a:sym typeface="Courier New"/>
              </a:rPr>
              <a:t>return</a:t>
            </a:r>
            <a:r>
              <a:rPr b="1" lang="en" sz="1450">
                <a:solidFill>
                  <a:srgbClr val="DADADA"/>
                </a:solidFill>
                <a:highlight>
                  <a:srgbClr val="1E1E1E"/>
                </a:highlight>
                <a:latin typeface="Courier New"/>
                <a:ea typeface="Courier New"/>
                <a:cs typeface="Courier New"/>
                <a:sym typeface="Courier New"/>
              </a:rPr>
              <a:t> </a:t>
            </a:r>
            <a:r>
              <a:rPr b="1" lang="en" sz="1450">
                <a:solidFill>
                  <a:srgbClr val="B5CEA8"/>
                </a:solidFill>
                <a:highlight>
                  <a:srgbClr val="1E1E1E"/>
                </a:highlight>
                <a:latin typeface="Courier New"/>
                <a:ea typeface="Courier New"/>
                <a:cs typeface="Courier New"/>
                <a:sym typeface="Courier New"/>
              </a:rPr>
              <a:t>0</a:t>
            </a:r>
            <a:r>
              <a:rPr b="1" lang="en" sz="1450">
                <a:solidFill>
                  <a:srgbClr val="B4B4B4"/>
                </a:solidFill>
                <a:highlight>
                  <a:srgbClr val="1E1E1E"/>
                </a:highlight>
                <a:latin typeface="Courier New"/>
                <a:ea typeface="Courier New"/>
                <a:cs typeface="Courier New"/>
                <a:sym typeface="Courier New"/>
              </a:rPr>
              <a:t>;</a:t>
            </a:r>
            <a:endParaRPr b="1" sz="1450">
              <a:solidFill>
                <a:srgbClr val="B4B4B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b="1" lang="en" sz="1450">
                <a:solidFill>
                  <a:srgbClr val="B4B4B4"/>
                </a:solidFill>
                <a:highlight>
                  <a:srgbClr val="1E1E1E"/>
                </a:highlight>
                <a:latin typeface="Courier New"/>
                <a:ea typeface="Courier New"/>
                <a:cs typeface="Courier New"/>
                <a:sym typeface="Courier New"/>
              </a:rPr>
              <a:t>}</a:t>
            </a:r>
            <a:endParaRPr b="1"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761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Struktur data merupakan tata cara untuk merepresentasikan dan menyimpan data, sehingga mendukung operasi terhadap data tersebut secara efisien.</a:t>
            </a:r>
            <a:endParaRPr/>
          </a:p>
          <a:p>
            <a:pPr indent="0" lvl="0" marL="0" rtl="0" algn="l">
              <a:spcBef>
                <a:spcPts val="1200"/>
              </a:spcBef>
              <a:spcAft>
                <a:spcPts val="0"/>
              </a:spcAft>
              <a:buNone/>
            </a:pPr>
            <a:r>
              <a:rPr lang="en"/>
              <a:t>Struktur data sederhana yang telah dipelajari adalah array:</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66" name="Google Shape;66;p15"/>
          <p:cNvPicPr preferRelativeResize="0"/>
          <p:nvPr/>
        </p:nvPicPr>
        <p:blipFill>
          <a:blip r:embed="rId3">
            <a:alphaModFix/>
          </a:blip>
          <a:stretch>
            <a:fillRect/>
          </a:stretch>
        </p:blipFill>
        <p:spPr>
          <a:xfrm>
            <a:off x="1009650" y="1981225"/>
            <a:ext cx="7124700" cy="2609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447775" y="2285400"/>
            <a:ext cx="2937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Contoh Soal Array Sederhana</a:t>
            </a:r>
            <a:endParaRPr/>
          </a:p>
        </p:txBody>
      </p:sp>
      <p:pic>
        <p:nvPicPr>
          <p:cNvPr id="72" name="Google Shape;72;p16"/>
          <p:cNvPicPr preferRelativeResize="0"/>
          <p:nvPr/>
        </p:nvPicPr>
        <p:blipFill>
          <a:blip r:embed="rId3">
            <a:alphaModFix/>
          </a:blip>
          <a:stretch>
            <a:fillRect/>
          </a:stretch>
        </p:blipFill>
        <p:spPr>
          <a:xfrm>
            <a:off x="3919506" y="136075"/>
            <a:ext cx="4912789"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0" y="-61850"/>
            <a:ext cx="9144000" cy="5205300"/>
          </a:xfrm>
          <a:prstGeom prst="rect">
            <a:avLst/>
          </a:prstGeom>
          <a:solidFill>
            <a:srgbClr val="151515"/>
          </a:solidFill>
        </p:spPr>
        <p:txBody>
          <a:bodyPr anchorCtr="0" anchor="t" bIns="91425" lIns="91425" spcFirstLastPara="1" rIns="91425" wrap="square" tIns="91425">
            <a:noAutofit/>
          </a:bodyPr>
          <a:lstStyle/>
          <a:p>
            <a:pPr indent="0" lvl="0" marL="0" rtl="0" algn="l">
              <a:lnSpc>
                <a:spcPct val="115714"/>
              </a:lnSpc>
              <a:spcBef>
                <a:spcPts val="0"/>
              </a:spcBef>
              <a:spcAft>
                <a:spcPts val="0"/>
              </a:spcAft>
              <a:buClr>
                <a:schemeClr val="dk1"/>
              </a:buClr>
              <a:buSzPts val="1018"/>
              <a:buFont typeface="Arial"/>
              <a:buNone/>
            </a:pPr>
            <a:r>
              <a:rPr lang="en" sz="1771">
                <a:solidFill>
                  <a:srgbClr val="B4B4B4"/>
                </a:solidFill>
                <a:highlight>
                  <a:srgbClr val="1E1E1E"/>
                </a:highlight>
                <a:latin typeface="Courier New"/>
                <a:ea typeface="Courier New"/>
                <a:cs typeface="Courier New"/>
                <a:sym typeface="Courier New"/>
              </a:rPr>
              <a:t>#</a:t>
            </a:r>
            <a:r>
              <a:rPr lang="en" sz="1771">
                <a:solidFill>
                  <a:srgbClr val="9A9A9A"/>
                </a:solidFill>
                <a:highlight>
                  <a:srgbClr val="1E1E1E"/>
                </a:highlight>
                <a:latin typeface="Courier New"/>
                <a:ea typeface="Courier New"/>
                <a:cs typeface="Courier New"/>
                <a:sym typeface="Courier New"/>
              </a:rPr>
              <a:t>include</a:t>
            </a:r>
            <a:r>
              <a:rPr lang="en" sz="1771">
                <a:solidFill>
                  <a:srgbClr val="C8C8C8"/>
                </a:solidFill>
                <a:highlight>
                  <a:srgbClr val="1E1E1E"/>
                </a:highlight>
                <a:latin typeface="Courier New"/>
                <a:ea typeface="Courier New"/>
                <a:cs typeface="Courier New"/>
                <a:sym typeface="Courier New"/>
              </a:rPr>
              <a:t> </a:t>
            </a:r>
            <a:r>
              <a:rPr lang="en" sz="1771">
                <a:solidFill>
                  <a:srgbClr val="E8C9BB"/>
                </a:solidFill>
                <a:highlight>
                  <a:srgbClr val="1E1E1E"/>
                </a:highlight>
                <a:latin typeface="Courier New"/>
                <a:ea typeface="Courier New"/>
                <a:cs typeface="Courier New"/>
                <a:sym typeface="Courier New"/>
              </a:rPr>
              <a:t>&lt;</a:t>
            </a:r>
            <a:r>
              <a:rPr lang="en" sz="1771">
                <a:solidFill>
                  <a:srgbClr val="CE9178"/>
                </a:solidFill>
                <a:highlight>
                  <a:srgbClr val="1E1E1E"/>
                </a:highlight>
                <a:latin typeface="Courier New"/>
                <a:ea typeface="Courier New"/>
                <a:cs typeface="Courier New"/>
                <a:sym typeface="Courier New"/>
              </a:rPr>
              <a:t>iostream</a:t>
            </a:r>
            <a:r>
              <a:rPr lang="en" sz="1771">
                <a:solidFill>
                  <a:srgbClr val="E8C9BB"/>
                </a:solidFill>
                <a:highlight>
                  <a:srgbClr val="1E1E1E"/>
                </a:highlight>
                <a:latin typeface="Courier New"/>
                <a:ea typeface="Courier New"/>
                <a:cs typeface="Courier New"/>
                <a:sym typeface="Courier New"/>
              </a:rPr>
              <a:t>&gt;</a:t>
            </a:r>
            <a:endParaRPr sz="1771">
              <a:solidFill>
                <a:srgbClr val="E8C9BB"/>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1018"/>
              <a:buFont typeface="Arial"/>
              <a:buNone/>
            </a:pPr>
            <a:r>
              <a:rPr lang="en" sz="1771">
                <a:solidFill>
                  <a:srgbClr val="569CD6"/>
                </a:solidFill>
                <a:highlight>
                  <a:srgbClr val="1E1E1E"/>
                </a:highlight>
                <a:latin typeface="Courier New"/>
                <a:ea typeface="Courier New"/>
                <a:cs typeface="Courier New"/>
                <a:sym typeface="Courier New"/>
              </a:rPr>
              <a:t>using</a:t>
            </a:r>
            <a:r>
              <a:rPr lang="en" sz="1771">
                <a:solidFill>
                  <a:srgbClr val="DADADA"/>
                </a:solidFill>
                <a:highlight>
                  <a:srgbClr val="1E1E1E"/>
                </a:highlight>
                <a:latin typeface="Courier New"/>
                <a:ea typeface="Courier New"/>
                <a:cs typeface="Courier New"/>
                <a:sym typeface="Courier New"/>
              </a:rPr>
              <a:t> </a:t>
            </a:r>
            <a:r>
              <a:rPr lang="en" sz="1771">
                <a:solidFill>
                  <a:srgbClr val="569CD6"/>
                </a:solidFill>
                <a:highlight>
                  <a:srgbClr val="1E1E1E"/>
                </a:highlight>
                <a:latin typeface="Courier New"/>
                <a:ea typeface="Courier New"/>
                <a:cs typeface="Courier New"/>
                <a:sym typeface="Courier New"/>
              </a:rPr>
              <a:t>namespace</a:t>
            </a:r>
            <a:r>
              <a:rPr lang="en" sz="1771">
                <a:solidFill>
                  <a:srgbClr val="DADADA"/>
                </a:solidFill>
                <a:highlight>
                  <a:srgbClr val="1E1E1E"/>
                </a:highlight>
                <a:latin typeface="Courier New"/>
                <a:ea typeface="Courier New"/>
                <a:cs typeface="Courier New"/>
                <a:sym typeface="Courier New"/>
              </a:rPr>
              <a:t> </a:t>
            </a:r>
            <a:r>
              <a:rPr lang="en" sz="1771">
                <a:solidFill>
                  <a:srgbClr val="C8C8C8"/>
                </a:solidFill>
                <a:highlight>
                  <a:srgbClr val="1E1E1E"/>
                </a:highlight>
                <a:latin typeface="Courier New"/>
                <a:ea typeface="Courier New"/>
                <a:cs typeface="Courier New"/>
                <a:sym typeface="Courier New"/>
              </a:rPr>
              <a:t>std</a:t>
            </a:r>
            <a:r>
              <a:rPr lang="en" sz="1771">
                <a:solidFill>
                  <a:srgbClr val="B4B4B4"/>
                </a:solidFill>
                <a:highlight>
                  <a:srgbClr val="1E1E1E"/>
                </a:highlight>
                <a:latin typeface="Courier New"/>
                <a:ea typeface="Courier New"/>
                <a:cs typeface="Courier New"/>
                <a:sym typeface="Courier New"/>
              </a:rPr>
              <a:t>;</a:t>
            </a:r>
            <a:endParaRPr sz="1771">
              <a:solidFill>
                <a:srgbClr val="B4B4B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1018"/>
              <a:buFont typeface="Arial"/>
              <a:buNone/>
            </a:pPr>
            <a:r>
              <a:t/>
            </a:r>
            <a:endParaRPr sz="1771">
              <a:solidFill>
                <a:srgbClr val="DADADA"/>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1018"/>
              <a:buFont typeface="Arial"/>
              <a:buNone/>
            </a:pPr>
            <a:r>
              <a:rPr lang="en" sz="1771">
                <a:solidFill>
                  <a:srgbClr val="569CD6"/>
                </a:solidFill>
                <a:highlight>
                  <a:srgbClr val="1E1E1E"/>
                </a:highlight>
                <a:latin typeface="Courier New"/>
                <a:ea typeface="Courier New"/>
                <a:cs typeface="Courier New"/>
                <a:sym typeface="Courier New"/>
              </a:rPr>
              <a:t>int</a:t>
            </a:r>
            <a:r>
              <a:rPr lang="en" sz="1771">
                <a:solidFill>
                  <a:srgbClr val="DADADA"/>
                </a:solidFill>
                <a:highlight>
                  <a:srgbClr val="1E1E1E"/>
                </a:highlight>
                <a:latin typeface="Courier New"/>
                <a:ea typeface="Courier New"/>
                <a:cs typeface="Courier New"/>
                <a:sym typeface="Courier New"/>
              </a:rPr>
              <a:t> </a:t>
            </a:r>
            <a:r>
              <a:rPr lang="en" sz="1771">
                <a:solidFill>
                  <a:srgbClr val="DCDCAA"/>
                </a:solidFill>
                <a:highlight>
                  <a:srgbClr val="1E1E1E"/>
                </a:highlight>
                <a:latin typeface="Courier New"/>
                <a:ea typeface="Courier New"/>
                <a:cs typeface="Courier New"/>
                <a:sym typeface="Courier New"/>
              </a:rPr>
              <a:t>main</a:t>
            </a:r>
            <a:r>
              <a:rPr lang="en" sz="1771">
                <a:solidFill>
                  <a:srgbClr val="B4B4B4"/>
                </a:solidFill>
                <a:highlight>
                  <a:srgbClr val="1E1E1E"/>
                </a:highlight>
                <a:latin typeface="Courier New"/>
                <a:ea typeface="Courier New"/>
                <a:cs typeface="Courier New"/>
                <a:sym typeface="Courier New"/>
              </a:rPr>
              <a:t>(){</a:t>
            </a:r>
            <a:endParaRPr sz="1771">
              <a:solidFill>
                <a:srgbClr val="B4B4B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1018"/>
              <a:buFont typeface="Arial"/>
              <a:buNone/>
            </a:pPr>
            <a:r>
              <a:rPr lang="en" sz="1771">
                <a:solidFill>
                  <a:srgbClr val="DADADA"/>
                </a:solidFill>
                <a:highlight>
                  <a:srgbClr val="1E1E1E"/>
                </a:highlight>
                <a:latin typeface="Courier New"/>
                <a:ea typeface="Courier New"/>
                <a:cs typeface="Courier New"/>
                <a:sym typeface="Courier New"/>
              </a:rPr>
              <a:t>    </a:t>
            </a:r>
            <a:r>
              <a:rPr lang="en" sz="1771">
                <a:solidFill>
                  <a:srgbClr val="569CD6"/>
                </a:solidFill>
                <a:highlight>
                  <a:srgbClr val="1E1E1E"/>
                </a:highlight>
                <a:latin typeface="Courier New"/>
                <a:ea typeface="Courier New"/>
                <a:cs typeface="Courier New"/>
                <a:sym typeface="Courier New"/>
              </a:rPr>
              <a:t>int</a:t>
            </a:r>
            <a:r>
              <a:rPr lang="en" sz="1771">
                <a:solidFill>
                  <a:srgbClr val="DADADA"/>
                </a:solidFill>
                <a:highlight>
                  <a:srgbClr val="1E1E1E"/>
                </a:highlight>
                <a:latin typeface="Courier New"/>
                <a:ea typeface="Courier New"/>
                <a:cs typeface="Courier New"/>
                <a:sym typeface="Courier New"/>
              </a:rPr>
              <a:t> </a:t>
            </a:r>
            <a:r>
              <a:rPr lang="en" sz="1771">
                <a:solidFill>
                  <a:srgbClr val="9CDCFE"/>
                </a:solidFill>
                <a:highlight>
                  <a:srgbClr val="1E1E1E"/>
                </a:highlight>
                <a:latin typeface="Courier New"/>
                <a:ea typeface="Courier New"/>
                <a:cs typeface="Courier New"/>
                <a:sym typeface="Courier New"/>
              </a:rPr>
              <a:t>a</a:t>
            </a:r>
            <a:r>
              <a:rPr lang="en" sz="1771">
                <a:solidFill>
                  <a:srgbClr val="B4B4B4"/>
                </a:solidFill>
                <a:highlight>
                  <a:srgbClr val="1E1E1E"/>
                </a:highlight>
                <a:latin typeface="Courier New"/>
                <a:ea typeface="Courier New"/>
                <a:cs typeface="Courier New"/>
                <a:sym typeface="Courier New"/>
              </a:rPr>
              <a:t>,</a:t>
            </a:r>
            <a:r>
              <a:rPr lang="en" sz="1771">
                <a:solidFill>
                  <a:srgbClr val="9CDCFE"/>
                </a:solidFill>
                <a:highlight>
                  <a:srgbClr val="1E1E1E"/>
                </a:highlight>
                <a:latin typeface="Courier New"/>
                <a:ea typeface="Courier New"/>
                <a:cs typeface="Courier New"/>
                <a:sym typeface="Courier New"/>
              </a:rPr>
              <a:t>i</a:t>
            </a:r>
            <a:r>
              <a:rPr lang="en" sz="1771">
                <a:solidFill>
                  <a:srgbClr val="B4B4B4"/>
                </a:solidFill>
                <a:highlight>
                  <a:srgbClr val="1E1E1E"/>
                </a:highlight>
                <a:latin typeface="Courier New"/>
                <a:ea typeface="Courier New"/>
                <a:cs typeface="Courier New"/>
                <a:sym typeface="Courier New"/>
              </a:rPr>
              <a:t>;</a:t>
            </a:r>
            <a:endParaRPr sz="1771">
              <a:solidFill>
                <a:srgbClr val="B4B4B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1018"/>
              <a:buFont typeface="Arial"/>
              <a:buNone/>
            </a:pPr>
            <a:r>
              <a:rPr lang="en" sz="1771">
                <a:solidFill>
                  <a:srgbClr val="DADADA"/>
                </a:solidFill>
                <a:highlight>
                  <a:srgbClr val="1E1E1E"/>
                </a:highlight>
                <a:latin typeface="Courier New"/>
                <a:ea typeface="Courier New"/>
                <a:cs typeface="Courier New"/>
                <a:sym typeface="Courier New"/>
              </a:rPr>
              <a:t>    </a:t>
            </a:r>
            <a:r>
              <a:rPr lang="en" sz="1771">
                <a:solidFill>
                  <a:srgbClr val="C8C8C8"/>
                </a:solidFill>
                <a:highlight>
                  <a:srgbClr val="1E1E1E"/>
                </a:highlight>
                <a:latin typeface="Courier New"/>
                <a:ea typeface="Courier New"/>
                <a:cs typeface="Courier New"/>
                <a:sym typeface="Courier New"/>
              </a:rPr>
              <a:t>cin</a:t>
            </a:r>
            <a:r>
              <a:rPr lang="en" sz="1771">
                <a:solidFill>
                  <a:srgbClr val="B4B4B4"/>
                </a:solidFill>
                <a:highlight>
                  <a:srgbClr val="1E1E1E"/>
                </a:highlight>
                <a:latin typeface="Courier New"/>
                <a:ea typeface="Courier New"/>
                <a:cs typeface="Courier New"/>
                <a:sym typeface="Courier New"/>
              </a:rPr>
              <a:t>&gt;&gt;</a:t>
            </a:r>
            <a:r>
              <a:rPr lang="en" sz="1771">
                <a:solidFill>
                  <a:srgbClr val="9CDCFE"/>
                </a:solidFill>
                <a:highlight>
                  <a:srgbClr val="1E1E1E"/>
                </a:highlight>
                <a:latin typeface="Courier New"/>
                <a:ea typeface="Courier New"/>
                <a:cs typeface="Courier New"/>
                <a:sym typeface="Courier New"/>
              </a:rPr>
              <a:t>a</a:t>
            </a:r>
            <a:r>
              <a:rPr lang="en" sz="1771">
                <a:solidFill>
                  <a:srgbClr val="B4B4B4"/>
                </a:solidFill>
                <a:highlight>
                  <a:srgbClr val="1E1E1E"/>
                </a:highlight>
                <a:latin typeface="Courier New"/>
                <a:ea typeface="Courier New"/>
                <a:cs typeface="Courier New"/>
                <a:sym typeface="Courier New"/>
              </a:rPr>
              <a:t>;</a:t>
            </a:r>
            <a:endParaRPr sz="1771">
              <a:solidFill>
                <a:srgbClr val="B4B4B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1018"/>
              <a:buFont typeface="Arial"/>
              <a:buNone/>
            </a:pPr>
            <a:r>
              <a:rPr lang="en" sz="1771">
                <a:solidFill>
                  <a:srgbClr val="DADADA"/>
                </a:solidFill>
                <a:highlight>
                  <a:srgbClr val="1E1E1E"/>
                </a:highlight>
                <a:latin typeface="Courier New"/>
                <a:ea typeface="Courier New"/>
                <a:cs typeface="Courier New"/>
                <a:sym typeface="Courier New"/>
              </a:rPr>
              <a:t>    </a:t>
            </a:r>
            <a:r>
              <a:rPr lang="en" sz="1771">
                <a:solidFill>
                  <a:srgbClr val="569CD6"/>
                </a:solidFill>
                <a:highlight>
                  <a:srgbClr val="1E1E1E"/>
                </a:highlight>
                <a:latin typeface="Courier New"/>
                <a:ea typeface="Courier New"/>
                <a:cs typeface="Courier New"/>
                <a:sym typeface="Courier New"/>
              </a:rPr>
              <a:t>int</a:t>
            </a:r>
            <a:r>
              <a:rPr lang="en" sz="1771">
                <a:solidFill>
                  <a:srgbClr val="DADADA"/>
                </a:solidFill>
                <a:highlight>
                  <a:srgbClr val="1E1E1E"/>
                </a:highlight>
                <a:latin typeface="Courier New"/>
                <a:ea typeface="Courier New"/>
                <a:cs typeface="Courier New"/>
                <a:sym typeface="Courier New"/>
              </a:rPr>
              <a:t> </a:t>
            </a:r>
            <a:r>
              <a:rPr lang="en" sz="1771">
                <a:solidFill>
                  <a:srgbClr val="9CDCFE"/>
                </a:solidFill>
                <a:highlight>
                  <a:srgbClr val="1E1E1E"/>
                </a:highlight>
                <a:latin typeface="Courier New"/>
                <a:ea typeface="Courier New"/>
                <a:cs typeface="Courier New"/>
                <a:sym typeface="Courier New"/>
              </a:rPr>
              <a:t>b</a:t>
            </a:r>
            <a:r>
              <a:rPr lang="en" sz="1771">
                <a:solidFill>
                  <a:srgbClr val="B4B4B4"/>
                </a:solidFill>
                <a:highlight>
                  <a:srgbClr val="1E1E1E"/>
                </a:highlight>
                <a:latin typeface="Courier New"/>
                <a:ea typeface="Courier New"/>
                <a:cs typeface="Courier New"/>
                <a:sym typeface="Courier New"/>
              </a:rPr>
              <a:t>[</a:t>
            </a:r>
            <a:r>
              <a:rPr lang="en" sz="1771">
                <a:solidFill>
                  <a:srgbClr val="9CDCFE"/>
                </a:solidFill>
                <a:highlight>
                  <a:srgbClr val="1E1E1E"/>
                </a:highlight>
                <a:latin typeface="Courier New"/>
                <a:ea typeface="Courier New"/>
                <a:cs typeface="Courier New"/>
                <a:sym typeface="Courier New"/>
              </a:rPr>
              <a:t>a</a:t>
            </a:r>
            <a:r>
              <a:rPr lang="en" sz="1771">
                <a:solidFill>
                  <a:srgbClr val="B4B4B4"/>
                </a:solidFill>
                <a:highlight>
                  <a:srgbClr val="1E1E1E"/>
                </a:highlight>
                <a:latin typeface="Courier New"/>
                <a:ea typeface="Courier New"/>
                <a:cs typeface="Courier New"/>
                <a:sym typeface="Courier New"/>
              </a:rPr>
              <a:t>];</a:t>
            </a:r>
            <a:endParaRPr sz="1771">
              <a:solidFill>
                <a:srgbClr val="B4B4B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1018"/>
              <a:buFont typeface="Arial"/>
              <a:buNone/>
            </a:pPr>
            <a:r>
              <a:t/>
            </a:r>
            <a:endParaRPr sz="1771">
              <a:solidFill>
                <a:srgbClr val="DADADA"/>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1018"/>
              <a:buFont typeface="Arial"/>
              <a:buNone/>
            </a:pPr>
            <a:r>
              <a:rPr lang="en" sz="1771">
                <a:solidFill>
                  <a:srgbClr val="DADADA"/>
                </a:solidFill>
                <a:highlight>
                  <a:srgbClr val="1E1E1E"/>
                </a:highlight>
                <a:latin typeface="Courier New"/>
                <a:ea typeface="Courier New"/>
                <a:cs typeface="Courier New"/>
                <a:sym typeface="Courier New"/>
              </a:rPr>
              <a:t>    </a:t>
            </a:r>
            <a:r>
              <a:rPr lang="en" sz="1771">
                <a:solidFill>
                  <a:srgbClr val="D8A0DF"/>
                </a:solidFill>
                <a:highlight>
                  <a:srgbClr val="1E1E1E"/>
                </a:highlight>
                <a:latin typeface="Courier New"/>
                <a:ea typeface="Courier New"/>
                <a:cs typeface="Courier New"/>
                <a:sym typeface="Courier New"/>
              </a:rPr>
              <a:t>for</a:t>
            </a:r>
            <a:r>
              <a:rPr lang="en" sz="1771">
                <a:solidFill>
                  <a:srgbClr val="DADADA"/>
                </a:solidFill>
                <a:highlight>
                  <a:srgbClr val="1E1E1E"/>
                </a:highlight>
                <a:latin typeface="Courier New"/>
                <a:ea typeface="Courier New"/>
                <a:cs typeface="Courier New"/>
                <a:sym typeface="Courier New"/>
              </a:rPr>
              <a:t> </a:t>
            </a:r>
            <a:r>
              <a:rPr lang="en" sz="1771">
                <a:solidFill>
                  <a:srgbClr val="B4B4B4"/>
                </a:solidFill>
                <a:highlight>
                  <a:srgbClr val="1E1E1E"/>
                </a:highlight>
                <a:latin typeface="Courier New"/>
                <a:ea typeface="Courier New"/>
                <a:cs typeface="Courier New"/>
                <a:sym typeface="Courier New"/>
              </a:rPr>
              <a:t>(</a:t>
            </a:r>
            <a:r>
              <a:rPr lang="en" sz="1771">
                <a:solidFill>
                  <a:srgbClr val="9CDCFE"/>
                </a:solidFill>
                <a:highlight>
                  <a:srgbClr val="1E1E1E"/>
                </a:highlight>
                <a:latin typeface="Courier New"/>
                <a:ea typeface="Courier New"/>
                <a:cs typeface="Courier New"/>
                <a:sym typeface="Courier New"/>
              </a:rPr>
              <a:t>i</a:t>
            </a:r>
            <a:r>
              <a:rPr lang="en" sz="1771">
                <a:solidFill>
                  <a:srgbClr val="B4B4B4"/>
                </a:solidFill>
                <a:highlight>
                  <a:srgbClr val="1E1E1E"/>
                </a:highlight>
                <a:latin typeface="Courier New"/>
                <a:ea typeface="Courier New"/>
                <a:cs typeface="Courier New"/>
                <a:sym typeface="Courier New"/>
              </a:rPr>
              <a:t>=</a:t>
            </a:r>
            <a:r>
              <a:rPr lang="en" sz="1771">
                <a:solidFill>
                  <a:srgbClr val="B5CEA8"/>
                </a:solidFill>
                <a:highlight>
                  <a:srgbClr val="1E1E1E"/>
                </a:highlight>
                <a:latin typeface="Courier New"/>
                <a:ea typeface="Courier New"/>
                <a:cs typeface="Courier New"/>
                <a:sym typeface="Courier New"/>
              </a:rPr>
              <a:t>0</a:t>
            </a:r>
            <a:r>
              <a:rPr lang="en" sz="1771">
                <a:solidFill>
                  <a:srgbClr val="B4B4B4"/>
                </a:solidFill>
                <a:highlight>
                  <a:srgbClr val="1E1E1E"/>
                </a:highlight>
                <a:latin typeface="Courier New"/>
                <a:ea typeface="Courier New"/>
                <a:cs typeface="Courier New"/>
                <a:sym typeface="Courier New"/>
              </a:rPr>
              <a:t>;</a:t>
            </a:r>
            <a:r>
              <a:rPr lang="en" sz="1771">
                <a:solidFill>
                  <a:srgbClr val="9CDCFE"/>
                </a:solidFill>
                <a:highlight>
                  <a:srgbClr val="1E1E1E"/>
                </a:highlight>
                <a:latin typeface="Courier New"/>
                <a:ea typeface="Courier New"/>
                <a:cs typeface="Courier New"/>
                <a:sym typeface="Courier New"/>
              </a:rPr>
              <a:t>i</a:t>
            </a:r>
            <a:r>
              <a:rPr lang="en" sz="1771">
                <a:solidFill>
                  <a:srgbClr val="B4B4B4"/>
                </a:solidFill>
                <a:highlight>
                  <a:srgbClr val="1E1E1E"/>
                </a:highlight>
                <a:latin typeface="Courier New"/>
                <a:ea typeface="Courier New"/>
                <a:cs typeface="Courier New"/>
                <a:sym typeface="Courier New"/>
              </a:rPr>
              <a:t>&lt;</a:t>
            </a:r>
            <a:r>
              <a:rPr lang="en" sz="1771">
                <a:solidFill>
                  <a:srgbClr val="9CDCFE"/>
                </a:solidFill>
                <a:highlight>
                  <a:srgbClr val="1E1E1E"/>
                </a:highlight>
                <a:latin typeface="Courier New"/>
                <a:ea typeface="Courier New"/>
                <a:cs typeface="Courier New"/>
                <a:sym typeface="Courier New"/>
              </a:rPr>
              <a:t>a</a:t>
            </a:r>
            <a:r>
              <a:rPr lang="en" sz="1771">
                <a:solidFill>
                  <a:srgbClr val="B4B4B4"/>
                </a:solidFill>
                <a:highlight>
                  <a:srgbClr val="1E1E1E"/>
                </a:highlight>
                <a:latin typeface="Courier New"/>
                <a:ea typeface="Courier New"/>
                <a:cs typeface="Courier New"/>
                <a:sym typeface="Courier New"/>
              </a:rPr>
              <a:t>;</a:t>
            </a:r>
            <a:r>
              <a:rPr lang="en" sz="1771">
                <a:solidFill>
                  <a:srgbClr val="9CDCFE"/>
                </a:solidFill>
                <a:highlight>
                  <a:srgbClr val="1E1E1E"/>
                </a:highlight>
                <a:latin typeface="Courier New"/>
                <a:ea typeface="Courier New"/>
                <a:cs typeface="Courier New"/>
                <a:sym typeface="Courier New"/>
              </a:rPr>
              <a:t>i</a:t>
            </a:r>
            <a:r>
              <a:rPr lang="en" sz="1771">
                <a:solidFill>
                  <a:srgbClr val="B4B4B4"/>
                </a:solidFill>
                <a:highlight>
                  <a:srgbClr val="1E1E1E"/>
                </a:highlight>
                <a:latin typeface="Courier New"/>
                <a:ea typeface="Courier New"/>
                <a:cs typeface="Courier New"/>
                <a:sym typeface="Courier New"/>
              </a:rPr>
              <a:t>++){</a:t>
            </a:r>
            <a:endParaRPr sz="1771">
              <a:solidFill>
                <a:srgbClr val="B4B4B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1018"/>
              <a:buFont typeface="Arial"/>
              <a:buNone/>
            </a:pPr>
            <a:r>
              <a:rPr lang="en" sz="1771">
                <a:solidFill>
                  <a:srgbClr val="DADADA"/>
                </a:solidFill>
                <a:highlight>
                  <a:srgbClr val="1E1E1E"/>
                </a:highlight>
                <a:latin typeface="Courier New"/>
                <a:ea typeface="Courier New"/>
                <a:cs typeface="Courier New"/>
                <a:sym typeface="Courier New"/>
              </a:rPr>
              <a:t>        </a:t>
            </a:r>
            <a:r>
              <a:rPr lang="en" sz="1771">
                <a:solidFill>
                  <a:srgbClr val="C8C8C8"/>
                </a:solidFill>
                <a:highlight>
                  <a:srgbClr val="1E1E1E"/>
                </a:highlight>
                <a:latin typeface="Courier New"/>
                <a:ea typeface="Courier New"/>
                <a:cs typeface="Courier New"/>
                <a:sym typeface="Courier New"/>
              </a:rPr>
              <a:t>cin</a:t>
            </a:r>
            <a:r>
              <a:rPr lang="en" sz="1771">
                <a:solidFill>
                  <a:srgbClr val="B4B4B4"/>
                </a:solidFill>
                <a:highlight>
                  <a:srgbClr val="1E1E1E"/>
                </a:highlight>
                <a:latin typeface="Courier New"/>
                <a:ea typeface="Courier New"/>
                <a:cs typeface="Courier New"/>
                <a:sym typeface="Courier New"/>
              </a:rPr>
              <a:t>&gt;&gt;</a:t>
            </a:r>
            <a:r>
              <a:rPr lang="en" sz="1771">
                <a:solidFill>
                  <a:srgbClr val="9CDCFE"/>
                </a:solidFill>
                <a:highlight>
                  <a:srgbClr val="1E1E1E"/>
                </a:highlight>
                <a:latin typeface="Courier New"/>
                <a:ea typeface="Courier New"/>
                <a:cs typeface="Courier New"/>
                <a:sym typeface="Courier New"/>
              </a:rPr>
              <a:t>b</a:t>
            </a:r>
            <a:r>
              <a:rPr lang="en" sz="1771">
                <a:solidFill>
                  <a:srgbClr val="B4B4B4"/>
                </a:solidFill>
                <a:highlight>
                  <a:srgbClr val="1E1E1E"/>
                </a:highlight>
                <a:latin typeface="Courier New"/>
                <a:ea typeface="Courier New"/>
                <a:cs typeface="Courier New"/>
                <a:sym typeface="Courier New"/>
              </a:rPr>
              <a:t>[</a:t>
            </a:r>
            <a:r>
              <a:rPr lang="en" sz="1771">
                <a:solidFill>
                  <a:srgbClr val="9CDCFE"/>
                </a:solidFill>
                <a:highlight>
                  <a:srgbClr val="1E1E1E"/>
                </a:highlight>
                <a:latin typeface="Courier New"/>
                <a:ea typeface="Courier New"/>
                <a:cs typeface="Courier New"/>
                <a:sym typeface="Courier New"/>
              </a:rPr>
              <a:t>i</a:t>
            </a:r>
            <a:r>
              <a:rPr lang="en" sz="1771">
                <a:solidFill>
                  <a:srgbClr val="B4B4B4"/>
                </a:solidFill>
                <a:highlight>
                  <a:srgbClr val="1E1E1E"/>
                </a:highlight>
                <a:latin typeface="Courier New"/>
                <a:ea typeface="Courier New"/>
                <a:cs typeface="Courier New"/>
                <a:sym typeface="Courier New"/>
              </a:rPr>
              <a:t>];</a:t>
            </a:r>
            <a:endParaRPr sz="1771">
              <a:solidFill>
                <a:srgbClr val="B4B4B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1018"/>
              <a:buFont typeface="Arial"/>
              <a:buNone/>
            </a:pPr>
            <a:r>
              <a:rPr lang="en" sz="1771">
                <a:solidFill>
                  <a:srgbClr val="DADADA"/>
                </a:solidFill>
                <a:highlight>
                  <a:srgbClr val="1E1E1E"/>
                </a:highlight>
                <a:latin typeface="Courier New"/>
                <a:ea typeface="Courier New"/>
                <a:cs typeface="Courier New"/>
                <a:sym typeface="Courier New"/>
              </a:rPr>
              <a:t>    </a:t>
            </a:r>
            <a:r>
              <a:rPr lang="en" sz="1771">
                <a:solidFill>
                  <a:srgbClr val="B4B4B4"/>
                </a:solidFill>
                <a:highlight>
                  <a:srgbClr val="1E1E1E"/>
                </a:highlight>
                <a:latin typeface="Courier New"/>
                <a:ea typeface="Courier New"/>
                <a:cs typeface="Courier New"/>
                <a:sym typeface="Courier New"/>
              </a:rPr>
              <a:t>}</a:t>
            </a:r>
            <a:endParaRPr sz="1771">
              <a:solidFill>
                <a:srgbClr val="B4B4B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1018"/>
              <a:buFont typeface="Arial"/>
              <a:buNone/>
            </a:pPr>
            <a:r>
              <a:rPr lang="en" sz="1771">
                <a:solidFill>
                  <a:srgbClr val="DADADA"/>
                </a:solidFill>
                <a:highlight>
                  <a:srgbClr val="1E1E1E"/>
                </a:highlight>
                <a:latin typeface="Courier New"/>
                <a:ea typeface="Courier New"/>
                <a:cs typeface="Courier New"/>
                <a:sym typeface="Courier New"/>
              </a:rPr>
              <a:t>   </a:t>
            </a:r>
            <a:endParaRPr sz="1771">
              <a:solidFill>
                <a:srgbClr val="DADADA"/>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1018"/>
              <a:buFont typeface="Arial"/>
              <a:buNone/>
            </a:pPr>
            <a:r>
              <a:rPr lang="en" sz="1771">
                <a:solidFill>
                  <a:srgbClr val="DADADA"/>
                </a:solidFill>
                <a:highlight>
                  <a:srgbClr val="1E1E1E"/>
                </a:highlight>
                <a:latin typeface="Courier New"/>
                <a:ea typeface="Courier New"/>
                <a:cs typeface="Courier New"/>
                <a:sym typeface="Courier New"/>
              </a:rPr>
              <a:t>    </a:t>
            </a:r>
            <a:r>
              <a:rPr lang="en" sz="1771">
                <a:solidFill>
                  <a:srgbClr val="D8A0DF"/>
                </a:solidFill>
                <a:highlight>
                  <a:srgbClr val="1E1E1E"/>
                </a:highlight>
                <a:latin typeface="Courier New"/>
                <a:ea typeface="Courier New"/>
                <a:cs typeface="Courier New"/>
                <a:sym typeface="Courier New"/>
              </a:rPr>
              <a:t>for</a:t>
            </a:r>
            <a:r>
              <a:rPr lang="en" sz="1771">
                <a:solidFill>
                  <a:srgbClr val="B4B4B4"/>
                </a:solidFill>
                <a:highlight>
                  <a:srgbClr val="1E1E1E"/>
                </a:highlight>
                <a:latin typeface="Courier New"/>
                <a:ea typeface="Courier New"/>
                <a:cs typeface="Courier New"/>
                <a:sym typeface="Courier New"/>
              </a:rPr>
              <a:t>(</a:t>
            </a:r>
            <a:r>
              <a:rPr lang="en" sz="1771">
                <a:solidFill>
                  <a:srgbClr val="9CDCFE"/>
                </a:solidFill>
                <a:highlight>
                  <a:srgbClr val="1E1E1E"/>
                </a:highlight>
                <a:latin typeface="Courier New"/>
                <a:ea typeface="Courier New"/>
                <a:cs typeface="Courier New"/>
                <a:sym typeface="Courier New"/>
              </a:rPr>
              <a:t>i</a:t>
            </a:r>
            <a:r>
              <a:rPr lang="en" sz="1771">
                <a:solidFill>
                  <a:srgbClr val="B4B4B4"/>
                </a:solidFill>
                <a:highlight>
                  <a:srgbClr val="1E1E1E"/>
                </a:highlight>
                <a:latin typeface="Courier New"/>
                <a:ea typeface="Courier New"/>
                <a:cs typeface="Courier New"/>
                <a:sym typeface="Courier New"/>
              </a:rPr>
              <a:t>=(</a:t>
            </a:r>
            <a:r>
              <a:rPr lang="en" sz="1771">
                <a:solidFill>
                  <a:srgbClr val="9CDCFE"/>
                </a:solidFill>
                <a:highlight>
                  <a:srgbClr val="1E1E1E"/>
                </a:highlight>
                <a:latin typeface="Courier New"/>
                <a:ea typeface="Courier New"/>
                <a:cs typeface="Courier New"/>
                <a:sym typeface="Courier New"/>
              </a:rPr>
              <a:t>a</a:t>
            </a:r>
            <a:r>
              <a:rPr lang="en" sz="1771">
                <a:solidFill>
                  <a:srgbClr val="B4B4B4"/>
                </a:solidFill>
                <a:highlight>
                  <a:srgbClr val="1E1E1E"/>
                </a:highlight>
                <a:latin typeface="Courier New"/>
                <a:ea typeface="Courier New"/>
                <a:cs typeface="Courier New"/>
                <a:sym typeface="Courier New"/>
              </a:rPr>
              <a:t>-</a:t>
            </a:r>
            <a:r>
              <a:rPr lang="en" sz="1771">
                <a:solidFill>
                  <a:srgbClr val="B5CEA8"/>
                </a:solidFill>
                <a:highlight>
                  <a:srgbClr val="1E1E1E"/>
                </a:highlight>
                <a:latin typeface="Courier New"/>
                <a:ea typeface="Courier New"/>
                <a:cs typeface="Courier New"/>
                <a:sym typeface="Courier New"/>
              </a:rPr>
              <a:t>1</a:t>
            </a:r>
            <a:r>
              <a:rPr lang="en" sz="1771">
                <a:solidFill>
                  <a:srgbClr val="B4B4B4"/>
                </a:solidFill>
                <a:highlight>
                  <a:srgbClr val="1E1E1E"/>
                </a:highlight>
                <a:latin typeface="Courier New"/>
                <a:ea typeface="Courier New"/>
                <a:cs typeface="Courier New"/>
                <a:sym typeface="Courier New"/>
              </a:rPr>
              <a:t>);</a:t>
            </a:r>
            <a:r>
              <a:rPr lang="en" sz="1771">
                <a:solidFill>
                  <a:srgbClr val="DADADA"/>
                </a:solidFill>
                <a:highlight>
                  <a:srgbClr val="1E1E1E"/>
                </a:highlight>
                <a:latin typeface="Courier New"/>
                <a:ea typeface="Courier New"/>
                <a:cs typeface="Courier New"/>
                <a:sym typeface="Courier New"/>
              </a:rPr>
              <a:t> </a:t>
            </a:r>
            <a:r>
              <a:rPr lang="en" sz="1771">
                <a:solidFill>
                  <a:srgbClr val="9CDCFE"/>
                </a:solidFill>
                <a:highlight>
                  <a:srgbClr val="1E1E1E"/>
                </a:highlight>
                <a:latin typeface="Courier New"/>
                <a:ea typeface="Courier New"/>
                <a:cs typeface="Courier New"/>
                <a:sym typeface="Courier New"/>
              </a:rPr>
              <a:t>i</a:t>
            </a:r>
            <a:r>
              <a:rPr lang="en" sz="1771">
                <a:solidFill>
                  <a:srgbClr val="B4B4B4"/>
                </a:solidFill>
                <a:highlight>
                  <a:srgbClr val="1E1E1E"/>
                </a:highlight>
                <a:latin typeface="Courier New"/>
                <a:ea typeface="Courier New"/>
                <a:cs typeface="Courier New"/>
                <a:sym typeface="Courier New"/>
              </a:rPr>
              <a:t>&gt;=</a:t>
            </a:r>
            <a:r>
              <a:rPr lang="en" sz="1771">
                <a:solidFill>
                  <a:srgbClr val="B5CEA8"/>
                </a:solidFill>
                <a:highlight>
                  <a:srgbClr val="1E1E1E"/>
                </a:highlight>
                <a:latin typeface="Courier New"/>
                <a:ea typeface="Courier New"/>
                <a:cs typeface="Courier New"/>
                <a:sym typeface="Courier New"/>
              </a:rPr>
              <a:t>0</a:t>
            </a:r>
            <a:r>
              <a:rPr lang="en" sz="1771">
                <a:solidFill>
                  <a:srgbClr val="B4B4B4"/>
                </a:solidFill>
                <a:highlight>
                  <a:srgbClr val="1E1E1E"/>
                </a:highlight>
                <a:latin typeface="Courier New"/>
                <a:ea typeface="Courier New"/>
                <a:cs typeface="Courier New"/>
                <a:sym typeface="Courier New"/>
              </a:rPr>
              <a:t>;</a:t>
            </a:r>
            <a:r>
              <a:rPr lang="en" sz="1771">
                <a:solidFill>
                  <a:srgbClr val="DADADA"/>
                </a:solidFill>
                <a:highlight>
                  <a:srgbClr val="1E1E1E"/>
                </a:highlight>
                <a:latin typeface="Courier New"/>
                <a:ea typeface="Courier New"/>
                <a:cs typeface="Courier New"/>
                <a:sym typeface="Courier New"/>
              </a:rPr>
              <a:t> </a:t>
            </a:r>
            <a:r>
              <a:rPr lang="en" sz="1771">
                <a:solidFill>
                  <a:srgbClr val="9CDCFE"/>
                </a:solidFill>
                <a:highlight>
                  <a:srgbClr val="1E1E1E"/>
                </a:highlight>
                <a:latin typeface="Courier New"/>
                <a:ea typeface="Courier New"/>
                <a:cs typeface="Courier New"/>
                <a:sym typeface="Courier New"/>
              </a:rPr>
              <a:t>i</a:t>
            </a:r>
            <a:r>
              <a:rPr lang="en" sz="1771">
                <a:solidFill>
                  <a:srgbClr val="B4B4B4"/>
                </a:solidFill>
                <a:highlight>
                  <a:srgbClr val="1E1E1E"/>
                </a:highlight>
                <a:latin typeface="Courier New"/>
                <a:ea typeface="Courier New"/>
                <a:cs typeface="Courier New"/>
                <a:sym typeface="Courier New"/>
              </a:rPr>
              <a:t>--){</a:t>
            </a:r>
            <a:endParaRPr sz="1771">
              <a:solidFill>
                <a:srgbClr val="B4B4B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1018"/>
              <a:buFont typeface="Arial"/>
              <a:buNone/>
            </a:pPr>
            <a:r>
              <a:rPr lang="en" sz="1771">
                <a:solidFill>
                  <a:srgbClr val="DADADA"/>
                </a:solidFill>
                <a:highlight>
                  <a:srgbClr val="1E1E1E"/>
                </a:highlight>
                <a:latin typeface="Courier New"/>
                <a:ea typeface="Courier New"/>
                <a:cs typeface="Courier New"/>
                <a:sym typeface="Courier New"/>
              </a:rPr>
              <a:t>        </a:t>
            </a:r>
            <a:r>
              <a:rPr lang="en" sz="1771">
                <a:solidFill>
                  <a:srgbClr val="C8C8C8"/>
                </a:solidFill>
                <a:highlight>
                  <a:srgbClr val="1E1E1E"/>
                </a:highlight>
                <a:latin typeface="Courier New"/>
                <a:ea typeface="Courier New"/>
                <a:cs typeface="Courier New"/>
                <a:sym typeface="Courier New"/>
              </a:rPr>
              <a:t>cout</a:t>
            </a:r>
            <a:r>
              <a:rPr lang="en" sz="1771">
                <a:solidFill>
                  <a:srgbClr val="B4B4B4"/>
                </a:solidFill>
                <a:highlight>
                  <a:srgbClr val="1E1E1E"/>
                </a:highlight>
                <a:latin typeface="Courier New"/>
                <a:ea typeface="Courier New"/>
                <a:cs typeface="Courier New"/>
                <a:sym typeface="Courier New"/>
              </a:rPr>
              <a:t>&lt;&lt;</a:t>
            </a:r>
            <a:r>
              <a:rPr lang="en" sz="1771">
                <a:solidFill>
                  <a:srgbClr val="9CDCFE"/>
                </a:solidFill>
                <a:highlight>
                  <a:srgbClr val="1E1E1E"/>
                </a:highlight>
                <a:latin typeface="Courier New"/>
                <a:ea typeface="Courier New"/>
                <a:cs typeface="Courier New"/>
                <a:sym typeface="Courier New"/>
              </a:rPr>
              <a:t>b</a:t>
            </a:r>
            <a:r>
              <a:rPr lang="en" sz="1771">
                <a:solidFill>
                  <a:srgbClr val="B4B4B4"/>
                </a:solidFill>
                <a:highlight>
                  <a:srgbClr val="1E1E1E"/>
                </a:highlight>
                <a:latin typeface="Courier New"/>
                <a:ea typeface="Courier New"/>
                <a:cs typeface="Courier New"/>
                <a:sym typeface="Courier New"/>
              </a:rPr>
              <a:t>[</a:t>
            </a:r>
            <a:r>
              <a:rPr lang="en" sz="1771">
                <a:solidFill>
                  <a:srgbClr val="9CDCFE"/>
                </a:solidFill>
                <a:highlight>
                  <a:srgbClr val="1E1E1E"/>
                </a:highlight>
                <a:latin typeface="Courier New"/>
                <a:ea typeface="Courier New"/>
                <a:cs typeface="Courier New"/>
                <a:sym typeface="Courier New"/>
              </a:rPr>
              <a:t>i</a:t>
            </a:r>
            <a:r>
              <a:rPr lang="en" sz="1771">
                <a:solidFill>
                  <a:srgbClr val="B4B4B4"/>
                </a:solidFill>
                <a:highlight>
                  <a:srgbClr val="1E1E1E"/>
                </a:highlight>
                <a:latin typeface="Courier New"/>
                <a:ea typeface="Courier New"/>
                <a:cs typeface="Courier New"/>
                <a:sym typeface="Courier New"/>
              </a:rPr>
              <a:t>]&lt;&lt;</a:t>
            </a:r>
            <a:r>
              <a:rPr lang="en" sz="1771">
                <a:solidFill>
                  <a:srgbClr val="E8C9BB"/>
                </a:solidFill>
                <a:highlight>
                  <a:srgbClr val="1E1E1E"/>
                </a:highlight>
                <a:latin typeface="Courier New"/>
                <a:ea typeface="Courier New"/>
                <a:cs typeface="Courier New"/>
                <a:sym typeface="Courier New"/>
              </a:rPr>
              <a:t>"</a:t>
            </a:r>
            <a:r>
              <a:rPr lang="en" sz="1771">
                <a:solidFill>
                  <a:srgbClr val="CE9178"/>
                </a:solidFill>
                <a:highlight>
                  <a:srgbClr val="1E1E1E"/>
                </a:highlight>
                <a:latin typeface="Courier New"/>
                <a:ea typeface="Courier New"/>
                <a:cs typeface="Courier New"/>
                <a:sym typeface="Courier New"/>
              </a:rPr>
              <a:t> </a:t>
            </a:r>
            <a:r>
              <a:rPr lang="en" sz="1771">
                <a:solidFill>
                  <a:srgbClr val="E8C9BB"/>
                </a:solidFill>
                <a:highlight>
                  <a:srgbClr val="1E1E1E"/>
                </a:highlight>
                <a:latin typeface="Courier New"/>
                <a:ea typeface="Courier New"/>
                <a:cs typeface="Courier New"/>
                <a:sym typeface="Courier New"/>
              </a:rPr>
              <a:t>"</a:t>
            </a:r>
            <a:r>
              <a:rPr lang="en" sz="1771">
                <a:solidFill>
                  <a:srgbClr val="B4B4B4"/>
                </a:solidFill>
                <a:highlight>
                  <a:srgbClr val="1E1E1E"/>
                </a:highlight>
                <a:latin typeface="Courier New"/>
                <a:ea typeface="Courier New"/>
                <a:cs typeface="Courier New"/>
                <a:sym typeface="Courier New"/>
              </a:rPr>
              <a:t>;</a:t>
            </a:r>
            <a:endParaRPr sz="1771">
              <a:solidFill>
                <a:srgbClr val="B4B4B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1018"/>
              <a:buFont typeface="Arial"/>
              <a:buNone/>
            </a:pPr>
            <a:r>
              <a:rPr lang="en" sz="1771">
                <a:solidFill>
                  <a:srgbClr val="DADADA"/>
                </a:solidFill>
                <a:highlight>
                  <a:srgbClr val="1E1E1E"/>
                </a:highlight>
                <a:latin typeface="Courier New"/>
                <a:ea typeface="Courier New"/>
                <a:cs typeface="Courier New"/>
                <a:sym typeface="Courier New"/>
              </a:rPr>
              <a:t>    </a:t>
            </a:r>
            <a:r>
              <a:rPr lang="en" sz="1771">
                <a:solidFill>
                  <a:srgbClr val="B4B4B4"/>
                </a:solidFill>
                <a:highlight>
                  <a:srgbClr val="1E1E1E"/>
                </a:highlight>
                <a:latin typeface="Courier New"/>
                <a:ea typeface="Courier New"/>
                <a:cs typeface="Courier New"/>
                <a:sym typeface="Courier New"/>
              </a:rPr>
              <a:t>}</a:t>
            </a:r>
            <a:endParaRPr sz="1771">
              <a:solidFill>
                <a:srgbClr val="B4B4B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1018"/>
              <a:buFont typeface="Arial"/>
              <a:buNone/>
            </a:pPr>
            <a:r>
              <a:rPr lang="en" sz="1771">
                <a:solidFill>
                  <a:srgbClr val="B4B4B4"/>
                </a:solidFill>
                <a:highlight>
                  <a:srgbClr val="1E1E1E"/>
                </a:highlight>
                <a:latin typeface="Courier New"/>
                <a:ea typeface="Courier New"/>
                <a:cs typeface="Courier New"/>
                <a:sym typeface="Courier New"/>
              </a:rPr>
              <a:t>}</a:t>
            </a:r>
            <a:endParaRPr sz="1771">
              <a:solidFill>
                <a:srgbClr val="B4B4B4"/>
              </a:solidFill>
              <a:highlight>
                <a:srgbClr val="1E1E1E"/>
              </a:highlight>
              <a:latin typeface="Courier New"/>
              <a:ea typeface="Courier New"/>
              <a:cs typeface="Courier New"/>
              <a:sym typeface="Courier New"/>
            </a:endParaRPr>
          </a:p>
          <a:p>
            <a:pPr indent="0" lvl="0" marL="0" rtl="0" algn="l">
              <a:lnSpc>
                <a:spcPct val="95000"/>
              </a:lnSpc>
              <a:spcBef>
                <a:spcPts val="0"/>
              </a:spcBef>
              <a:spcAft>
                <a:spcPts val="1200"/>
              </a:spcAft>
              <a:buSzPts val="1018"/>
              <a:buNone/>
            </a:pPr>
            <a:r>
              <a:t/>
            </a:r>
            <a:endParaRPr sz="216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Array</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Clr>
                <a:schemeClr val="dk1"/>
              </a:buClr>
              <a:buSzPct val="61111"/>
              <a:buFont typeface="Arial"/>
              <a:buNone/>
            </a:pPr>
            <a:r>
              <a:rPr lang="en"/>
              <a:t>Dynamic array merupakan array yang ukurannya dapat bertambah atau berkurang</a:t>
            </a:r>
            <a:endParaRPr/>
          </a:p>
          <a:p>
            <a:pPr indent="0" lvl="0" marL="0" rtl="0" algn="just">
              <a:spcBef>
                <a:spcPts val="1200"/>
              </a:spcBef>
              <a:spcAft>
                <a:spcPts val="0"/>
              </a:spcAft>
              <a:buClr>
                <a:schemeClr val="dk1"/>
              </a:buClr>
              <a:buSzPct val="61111"/>
              <a:buFont typeface="Arial"/>
              <a:buNone/>
            </a:pPr>
            <a:r>
              <a:rPr lang="en"/>
              <a:t>mengikuti banyaknya data yang sedang disimpan. Kemampuan menyesuaikan ukuran ini</a:t>
            </a:r>
            <a:endParaRPr/>
          </a:p>
          <a:p>
            <a:pPr indent="0" lvl="0" marL="0" rtl="0" algn="just">
              <a:spcBef>
                <a:spcPts val="1200"/>
              </a:spcBef>
              <a:spcAft>
                <a:spcPts val="0"/>
              </a:spcAft>
              <a:buClr>
                <a:schemeClr val="dk1"/>
              </a:buClr>
              <a:buSzPct val="61111"/>
              <a:buFont typeface="Arial"/>
              <a:buNone/>
            </a:pPr>
            <a:r>
              <a:rPr lang="en"/>
              <a:t>memberi keuntungan apabila kita tidak tahu berapa banyak elemen yang akan disimpan</a:t>
            </a:r>
            <a:endParaRPr/>
          </a:p>
          <a:p>
            <a:pPr indent="0" lvl="0" marL="0" rtl="0" algn="just">
              <a:spcBef>
                <a:spcPts val="1200"/>
              </a:spcBef>
              <a:spcAft>
                <a:spcPts val="0"/>
              </a:spcAft>
              <a:buClr>
                <a:schemeClr val="dk1"/>
              </a:buClr>
              <a:buSzPct val="61111"/>
              <a:buFont typeface="Arial"/>
              <a:buNone/>
            </a:pPr>
            <a:r>
              <a:rPr lang="en"/>
              <a:t>pada array , dan kita tidak mau membuat array yang ukurannya sebanyak elemen maksimum</a:t>
            </a:r>
            <a:endParaRPr/>
          </a:p>
          <a:p>
            <a:pPr indent="0" lvl="0" marL="0" rtl="0" algn="just">
              <a:spcBef>
                <a:spcPts val="1200"/>
              </a:spcBef>
              <a:spcAft>
                <a:spcPts val="0"/>
              </a:spcAft>
              <a:buClr>
                <a:schemeClr val="dk1"/>
              </a:buClr>
              <a:buSzPct val="61111"/>
              <a:buFont typeface="Arial"/>
              <a:buNone/>
            </a:pPr>
            <a:r>
              <a:rPr lang="en"/>
              <a:t>yang akan disimpan. Kebutuhan memori yang diperlukan kini disesuaikan dengan banyaknya</a:t>
            </a:r>
            <a:endParaRPr/>
          </a:p>
          <a:p>
            <a:pPr indent="0" lvl="0" marL="0" rtl="0" algn="l">
              <a:spcBef>
                <a:spcPts val="1200"/>
              </a:spcBef>
              <a:spcAft>
                <a:spcPts val="0"/>
              </a:spcAft>
              <a:buClr>
                <a:schemeClr val="dk1"/>
              </a:buClr>
              <a:buSzPct val="61111"/>
              <a:buFont typeface="Arial"/>
              <a:buNone/>
            </a:pPr>
            <a:r>
              <a:rPr lang="en"/>
              <a:t>elemen. Kita akan mempelajari dynamic array yang ukurannya hanya dapat bertambah.</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Aplikasi Dynamic Array</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a:bodyPr>
          <a:lstStyle/>
          <a:p>
            <a:pPr indent="0" lvl="0" marL="0" rtl="0" algn="just">
              <a:spcBef>
                <a:spcPts val="0"/>
              </a:spcBef>
              <a:spcAft>
                <a:spcPts val="0"/>
              </a:spcAft>
              <a:buClr>
                <a:schemeClr val="dk1"/>
              </a:buClr>
              <a:buSzPts val="275"/>
              <a:buFont typeface="Arial"/>
              <a:buNone/>
            </a:pPr>
            <a:r>
              <a:rPr lang="en" sz="6310">
                <a:latin typeface="Times New Roman"/>
                <a:ea typeface="Times New Roman"/>
                <a:cs typeface="Times New Roman"/>
                <a:sym typeface="Times New Roman"/>
              </a:rPr>
              <a:t>Struktur data ini cocok digunakan ketika kita tidak tahu banyaknya elemen yang akan disimpan. Sebagai contoh, misalnya kita perlu menyimpan nama N orang yang dikelompokkan menurut berat badan dalam kilogram (kg). Asumsikan pula berat badan N orang ini berupa bilangan bulat pada rentang 1 kg sampai dengan K kg, dan belum diketahui berapa paling banyak orang yang memiliki berat sekian kg.</a:t>
            </a:r>
            <a:endParaRPr sz="6310">
              <a:latin typeface="Times New Roman"/>
              <a:ea typeface="Times New Roman"/>
              <a:cs typeface="Times New Roman"/>
              <a:sym typeface="Times New Roman"/>
            </a:endParaRPr>
          </a:p>
          <a:p>
            <a:pPr indent="0" lvl="0" marL="0" rtl="0" algn="just">
              <a:spcBef>
                <a:spcPts val="1200"/>
              </a:spcBef>
              <a:spcAft>
                <a:spcPts val="0"/>
              </a:spcAft>
              <a:buClr>
                <a:schemeClr val="dk1"/>
              </a:buClr>
              <a:buSzPts val="275"/>
              <a:buFont typeface="Arial"/>
              <a:buNone/>
            </a:pPr>
            <a:r>
              <a:rPr lang="en" sz="6310">
                <a:latin typeface="Times New Roman"/>
                <a:ea typeface="Times New Roman"/>
                <a:cs typeface="Times New Roman"/>
                <a:sym typeface="Times New Roman"/>
              </a:rPr>
              <a:t>Untuk menyimpan data tersebut, kita dapat membuat array nama dengan K elemen, yang masing-masing elemennya berupa dynamic array . Untuk orang dengan berat x kg, simpan datanya pada dynamic array nama[x]. Dengan cara ini, kebutuhan memorinya adalah O(N).</a:t>
            </a:r>
            <a:endParaRPr sz="631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idx="1" type="body"/>
          </p:nvPr>
        </p:nvSpPr>
        <p:spPr>
          <a:xfrm>
            <a:off x="0" y="125"/>
            <a:ext cx="9144000" cy="5143500"/>
          </a:xfrm>
          <a:prstGeom prst="rect">
            <a:avLst/>
          </a:prstGeom>
          <a:solidFill>
            <a:srgbClr val="1E1E1E"/>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B4B4B4"/>
                </a:solidFill>
                <a:highlight>
                  <a:srgbClr val="1E1E1E"/>
                </a:highlight>
                <a:latin typeface="Courier New"/>
                <a:ea typeface="Courier New"/>
                <a:cs typeface="Courier New"/>
                <a:sym typeface="Courier New"/>
              </a:rPr>
              <a:t>#</a:t>
            </a:r>
            <a:r>
              <a:rPr lang="en" sz="1050">
                <a:solidFill>
                  <a:srgbClr val="9A9A9A"/>
                </a:solidFill>
                <a:highlight>
                  <a:srgbClr val="1E1E1E"/>
                </a:highlight>
                <a:latin typeface="Courier New"/>
                <a:ea typeface="Courier New"/>
                <a:cs typeface="Courier New"/>
                <a:sym typeface="Courier New"/>
              </a:rPr>
              <a:t>include</a:t>
            </a:r>
            <a:r>
              <a:rPr lang="en" sz="1050">
                <a:solidFill>
                  <a:srgbClr val="C8C8C8"/>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&lt;</a:t>
            </a:r>
            <a:r>
              <a:rPr lang="en" sz="1050">
                <a:solidFill>
                  <a:srgbClr val="CE9178"/>
                </a:solidFill>
                <a:highlight>
                  <a:srgbClr val="1E1E1E"/>
                </a:highlight>
                <a:latin typeface="Courier New"/>
                <a:ea typeface="Courier New"/>
                <a:cs typeface="Courier New"/>
                <a:sym typeface="Courier New"/>
              </a:rPr>
              <a:t>iostream</a:t>
            </a:r>
            <a:r>
              <a:rPr lang="en" sz="1050">
                <a:solidFill>
                  <a:srgbClr val="E8C9BB"/>
                </a:solidFill>
                <a:highlight>
                  <a:srgbClr val="1E1E1E"/>
                </a:highlight>
                <a:latin typeface="Courier New"/>
                <a:ea typeface="Courier New"/>
                <a:cs typeface="Courier New"/>
                <a:sym typeface="Courier New"/>
              </a:rPr>
              <a:t>&gt;</a:t>
            </a:r>
            <a:endParaRPr sz="1050">
              <a:solidFill>
                <a:srgbClr val="E8C9BB"/>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ADADA"/>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using</a:t>
            </a:r>
            <a:r>
              <a:rPr lang="en" sz="1050">
                <a:solidFill>
                  <a:srgbClr val="DADADA"/>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namespace</a:t>
            </a: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std</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ADADA"/>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int</a:t>
            </a:r>
            <a:r>
              <a:rPr lang="en" sz="1050">
                <a:solidFill>
                  <a:srgbClr val="DADADA"/>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main</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cout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Enter the size of the array: </a:t>
            </a:r>
            <a:r>
              <a:rPr lang="en" sz="1050">
                <a:solidFill>
                  <a:srgbClr val="E8C9BB"/>
                </a:solidFill>
                <a:highlight>
                  <a:srgbClr val="1E1E1E"/>
                </a:highlight>
                <a:latin typeface="Courier New"/>
                <a:ea typeface="Courier New"/>
                <a:cs typeface="Courier New"/>
                <a:sym typeface="Courier New"/>
              </a:rPr>
              <a:t>"</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cin</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&gt;&gt;</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ADADA"/>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57A64A"/>
                </a:solidFill>
                <a:highlight>
                  <a:srgbClr val="1E1E1E"/>
                </a:highlight>
                <a:latin typeface="Courier New"/>
                <a:ea typeface="Courier New"/>
                <a:cs typeface="Courier New"/>
                <a:sym typeface="Courier New"/>
              </a:rPr>
              <a:t>    // Alokasi dinamis array</a:t>
            </a:r>
            <a:endParaRPr sz="1050">
              <a:solidFill>
                <a:srgbClr val="57A64A"/>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dynamicArray</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new</a:t>
            </a:r>
            <a:r>
              <a:rPr lang="en" sz="1050">
                <a:solidFill>
                  <a:srgbClr val="DADADA"/>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B4B4B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a</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ADADA"/>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57A64A"/>
                </a:solidFill>
                <a:highlight>
                  <a:srgbClr val="1E1E1E"/>
                </a:highlight>
                <a:latin typeface="Courier New"/>
                <a:ea typeface="Courier New"/>
                <a:cs typeface="Courier New"/>
                <a:sym typeface="Courier New"/>
              </a:rPr>
              <a:t>    // Input elemen array</a:t>
            </a:r>
            <a:endParaRPr sz="1050">
              <a:solidFill>
                <a:srgbClr val="57A64A"/>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cout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Enter </a:t>
            </a:r>
            <a:r>
              <a:rPr lang="en" sz="1050">
                <a:solidFill>
                  <a:srgbClr val="E8C9BB"/>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 elements for the array:</a:t>
            </a:r>
            <a:r>
              <a:rPr lang="en" sz="1050">
                <a:solidFill>
                  <a:srgbClr val="E8C9BB"/>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std</a:t>
            </a:r>
            <a:r>
              <a:rPr lang="en" sz="1050">
                <a:solidFill>
                  <a:srgbClr val="B4B4B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endl</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D8A0DF"/>
                </a:solidFill>
                <a:highlight>
                  <a:srgbClr val="1E1E1E"/>
                </a:highlight>
                <a:latin typeface="Courier New"/>
                <a:ea typeface="Courier New"/>
                <a:cs typeface="Courier New"/>
                <a:sym typeface="Courier New"/>
              </a:rPr>
              <a:t>for</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int</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cin</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&gt;&gt;</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dynamicArray</a:t>
            </a:r>
            <a:r>
              <a:rPr lang="en" sz="1050">
                <a:solidFill>
                  <a:srgbClr val="B4B4B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ADADA"/>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57A64A"/>
                </a:solidFill>
                <a:highlight>
                  <a:srgbClr val="1E1E1E"/>
                </a:highlight>
                <a:latin typeface="Courier New"/>
                <a:ea typeface="Courier New"/>
                <a:cs typeface="Courier New"/>
                <a:sym typeface="Courier New"/>
              </a:rPr>
              <a:t>    // Menampilkan elemen array</a:t>
            </a:r>
            <a:endParaRPr sz="1050">
              <a:solidFill>
                <a:srgbClr val="57A64A"/>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cout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Array elements: </a:t>
            </a:r>
            <a:r>
              <a:rPr lang="en" sz="1050">
                <a:solidFill>
                  <a:srgbClr val="E8C9BB"/>
                </a:solidFill>
                <a:highlight>
                  <a:srgbClr val="1E1E1E"/>
                </a:highlight>
                <a:latin typeface="Courier New"/>
                <a:ea typeface="Courier New"/>
                <a:cs typeface="Courier New"/>
                <a:sym typeface="Courier New"/>
              </a:rPr>
              <a:t>"</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D8A0DF"/>
                </a:solidFill>
                <a:highlight>
                  <a:srgbClr val="1E1E1E"/>
                </a:highlight>
                <a:latin typeface="Courier New"/>
                <a:ea typeface="Courier New"/>
                <a:cs typeface="Courier New"/>
                <a:sym typeface="Courier New"/>
              </a:rPr>
              <a:t>for</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int</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C8C8C8"/>
                </a:solidFill>
                <a:highlight>
                  <a:srgbClr val="1E1E1E"/>
                </a:highlight>
                <a:latin typeface="Courier New"/>
                <a:ea typeface="Courier New"/>
                <a:cs typeface="Courier New"/>
                <a:sym typeface="Courier New"/>
              </a:rPr>
              <a:t>cout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dynamicArray</a:t>
            </a:r>
            <a:r>
              <a:rPr lang="en" sz="1050">
                <a:solidFill>
                  <a:srgbClr val="B4B4B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B4B4B4"/>
                </a:solidFill>
                <a:highlight>
                  <a:srgbClr val="1E1E1E"/>
                </a:highlight>
                <a:latin typeface="Courier New"/>
                <a:ea typeface="Courier New"/>
                <a:cs typeface="Courier New"/>
                <a:sym typeface="Courier New"/>
              </a:rPr>
              <a:t>]</a:t>
            </a: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&lt;&lt;</a:t>
            </a:r>
            <a:r>
              <a:rPr lang="en" sz="1050">
                <a:solidFill>
                  <a:srgbClr val="DADADA"/>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 </a:t>
            </a:r>
            <a:r>
              <a:rPr lang="en" sz="1050">
                <a:solidFill>
                  <a:srgbClr val="E8C9BB"/>
                </a:solidFill>
                <a:highlight>
                  <a:srgbClr val="1E1E1E"/>
                </a:highlight>
                <a:latin typeface="Courier New"/>
                <a:ea typeface="Courier New"/>
                <a:cs typeface="Courier New"/>
                <a:sym typeface="Courier New"/>
              </a:rPr>
              <a:t>"</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ADADA"/>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57A64A"/>
                </a:solidFill>
                <a:highlight>
                  <a:srgbClr val="1E1E1E"/>
                </a:highlight>
                <a:latin typeface="Courier New"/>
                <a:ea typeface="Courier New"/>
                <a:cs typeface="Courier New"/>
                <a:sym typeface="Courier New"/>
              </a:rPr>
              <a:t>    // Jangan lupa untuk membebaskan memori setelah selesai digunakan</a:t>
            </a:r>
            <a:endParaRPr sz="1050">
              <a:solidFill>
                <a:srgbClr val="57A64A"/>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delete[]</a:t>
            </a:r>
            <a:r>
              <a:rPr lang="en" sz="1050">
                <a:solidFill>
                  <a:srgbClr val="DADADA"/>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dynamicArray</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ADADA"/>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ADADA"/>
                </a:solidFill>
                <a:highlight>
                  <a:srgbClr val="1E1E1E"/>
                </a:highlight>
                <a:latin typeface="Courier New"/>
                <a:ea typeface="Courier New"/>
                <a:cs typeface="Courier New"/>
                <a:sym typeface="Courier New"/>
              </a:rPr>
              <a:t>    </a:t>
            </a:r>
            <a:r>
              <a:rPr lang="en" sz="1050">
                <a:solidFill>
                  <a:srgbClr val="D8A0DF"/>
                </a:solidFill>
                <a:highlight>
                  <a:srgbClr val="1E1E1E"/>
                </a:highlight>
                <a:latin typeface="Courier New"/>
                <a:ea typeface="Courier New"/>
                <a:cs typeface="Courier New"/>
                <a:sym typeface="Courier New"/>
              </a:rPr>
              <a:t>return</a:t>
            </a:r>
            <a:r>
              <a:rPr lang="en" sz="1050">
                <a:solidFill>
                  <a:srgbClr val="DADADA"/>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B4B4B4"/>
                </a:solidFill>
                <a:highlight>
                  <a:srgbClr val="1E1E1E"/>
                </a:highlight>
                <a:latin typeface="Courier New"/>
                <a:ea typeface="Courier New"/>
                <a:cs typeface="Courier New"/>
                <a:sym typeface="Courier New"/>
              </a:rPr>
              <a:t>}</a:t>
            </a:r>
            <a:endParaRPr sz="1050">
              <a:solidFill>
                <a:srgbClr val="B4B4B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ADADA"/>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ADADA"/>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ADADA"/>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1200"/>
              </a:spcAft>
              <a:buSzPts val="605"/>
              <a:buNone/>
            </a:pPr>
            <a:r>
              <a:t/>
            </a:r>
            <a:endParaRPr sz="977">
              <a:solidFill>
                <a:srgbClr val="B4B4B4"/>
              </a:solidFill>
              <a:highlight>
                <a:srgbClr val="1E1E1E"/>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Vector?</a:t>
            </a:r>
            <a:endParaRPr/>
          </a:p>
        </p:txBody>
      </p:sp>
      <p:sp>
        <p:nvSpPr>
          <p:cNvPr id="100" name="Google Shape;10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Vectors are the same as dynamic arrays with the ability to resize themselves automatically when an element is inserted or deleted, with their storage being handled automatically by the container. Vector elements are placed in contiguous storage so that they can be accessed and traversed using iterators. In vectors, data is inserted at the end. Inserting at the end takes differential time, as sometimes the array may need to be extended. Removing the last element takes only constant time because no resizing happens. Inserting and erasing at the beginning or in the middle is linear in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