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72" r:id="rId5"/>
    <p:sldId id="273" r:id="rId6"/>
    <p:sldId id="261" r:id="rId7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  <p:sldId id="286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8"/>
        <p:guide pos="292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01265" y="2739390"/>
            <a:ext cx="4141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</a:rPr>
              <a:t>聊一下</a:t>
            </a:r>
            <a:r>
              <a:rPr lang="en-US" altLang="zh-CN" sz="4000">
                <a:solidFill>
                  <a:schemeClr val="bg1"/>
                </a:solidFill>
              </a:rPr>
              <a:t>NodeJS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757045"/>
            <a:ext cx="3919220" cy="3735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1491615"/>
            <a:ext cx="3543300" cy="4843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8745" y="293497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非阻塞I/O （non-blocking I/O）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272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事件驱动/事件循环</a:t>
            </a:r>
            <a:br>
              <a:rPr lang="zh-CN" altLang="en-US" sz="3200">
                <a:solidFill>
                  <a:schemeClr val="bg1"/>
                </a:solidFill>
              </a:rPr>
            </a:b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521970"/>
            <a:ext cx="9022715" cy="581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优缺点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node的优点：I/O密集型处理是node的强项，因为node的I/O请求都是异步的（如：sql查询请求、文件流操作操作请求、http请求...）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node的缺点：不擅长cpu密集型的操作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(let i = 0; i &lt; 1000000; i++) {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console.log(i);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适用场景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API: 请求和响应只需少量文本，并且不需要大量逻辑处理， 因此可以并发处理数万条连接。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聊天服务: 轻量级、高流量，没有复杂的计算逻辑。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99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目录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099185" y="2418080"/>
            <a:ext cx="7607935" cy="3546475"/>
          </a:xfrm>
        </p:spPr>
        <p:txBody>
          <a:bodyPr/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的诞生以及简介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Node.js单线程实现高并发原理：单线程、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非阻塞I/O 、事件驱动/事件循环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Node.js适用场景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br>
              <a:rPr lang="zh-CN" altLang="en-US" sz="2000">
                <a:solidFill>
                  <a:schemeClr val="bg1"/>
                </a:solidFill>
                <a:sym typeface="+mn-ea"/>
              </a:rPr>
            </a:b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NodeJS的诞生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33730" y="1428115"/>
            <a:ext cx="7597775" cy="5105400"/>
          </a:xfrm>
        </p:spPr>
        <p:txBody>
          <a:bodyPr/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Ryan Dahl为了解决Web 服务器的高并发性能问题，他认为通过事件驱动和异步I/O来达成目的是问题的关键。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2008年Google发明了Chrome浏览器，使用V8引擎来解析JS程序满足了他的想象。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Rydan Dahl 就把V8移植到了服务器端，2009年底，Ryan Dahl  JSConf EU会议上发表关于Node.js的演讲，之后Node.js逐渐流行于世。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4395" y="1171575"/>
            <a:ext cx="2487930" cy="2105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V8引擎的优势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607935" cy="412369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历史遗留问题少，都是异步I/O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强大的编译和快速执行效率（通过运用大量算法和技巧）远超Python和ruby等脚本语言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JavaScript语言的闭包特性非常方便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利用事件驱动机制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NodeJS特点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25195" y="1612265"/>
            <a:ext cx="7450455" cy="3024505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构建在Chrome浏览器V8引擎上的JavaScript 运行环境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非阻塞I/O模型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事件驱动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没有服务器架构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花最小的硬件成本，追求更高的并发，更高的处理性能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Node.js 架构图  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073742850" name="图片 1073742849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308735"/>
            <a:ext cx="8223250" cy="5342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与操作系统交互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4190" y="1911350"/>
            <a:ext cx="59582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r>
              <a:rPr lang="zh-CN" altLang="en-US" sz="2400"/>
              <a:t>var fs = require('fs');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fs.open('./test.txt', "w", function(err, fd) {  </a:t>
            </a:r>
            <a:endParaRPr lang="zh-CN" altLang="en-US" sz="2400"/>
          </a:p>
          <a:p>
            <a:r>
              <a:rPr lang="zh-CN" altLang="en-US" sz="2400"/>
              <a:t>   //..do something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与操作系统交互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1300480"/>
            <a:ext cx="4556125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在传统web 服务模型中，大多都使用多线程来解决并发的问题。而每一个客户端连接创建一个线程，需要耗费2MB的内存。也就是说。理论上一个8GB的服务器可以同时连接用户数为4000个左右。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使用一个线程（thread），利用非阻塞IO，事件驱动，理论上，一个8G内存的服务器，可以同时容纳3到4万用户的连接。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/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目录</vt:lpstr>
      <vt:lpstr>NodeJS的诞生</vt:lpstr>
      <vt:lpstr>V8引擎的优势</vt:lpstr>
      <vt:lpstr>NodeJS简介</vt:lpstr>
      <vt:lpstr>Node.js 架构图  </vt:lpstr>
      <vt:lpstr>与操作系统交互</vt:lpstr>
      <vt:lpstr>与操作系统交互</vt:lpstr>
      <vt:lpstr>Node.js 单线程</vt:lpstr>
      <vt:lpstr>Node.js 单线程</vt:lpstr>
      <vt:lpstr>非阻塞I/O （non-blocking I/O）</vt:lpstr>
      <vt:lpstr>事件驱动/事件循环 </vt:lpstr>
      <vt:lpstr>PowerPoint 演示文稿</vt:lpstr>
      <vt:lpstr>适用场景</vt:lpstr>
      <vt:lpstr>适用场景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子非鱼</cp:lastModifiedBy>
  <cp:revision>3</cp:revision>
  <dcterms:created xsi:type="dcterms:W3CDTF">2019-06-02T11:07:00Z</dcterms:created>
  <dcterms:modified xsi:type="dcterms:W3CDTF">2019-06-02T13:55:30Z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