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72" r:id="rId5"/>
    <p:sldId id="287" r:id="rId6"/>
    <p:sldId id="273" r:id="rId8"/>
    <p:sldId id="261" r:id="rId9"/>
    <p:sldId id="288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89" r:id="rId18"/>
    <p:sldId id="267" r:id="rId19"/>
    <p:sldId id="270" r:id="rId20"/>
    <p:sldId id="290" r:id="rId21"/>
    <p:sldId id="271" r:id="rId22"/>
    <p:sldId id="286" r:id="rId23"/>
    <p:sldId id="291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37"/>
        <p:guide pos="293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4505" y="2739390"/>
            <a:ext cx="8411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4000">
                <a:solidFill>
                  <a:schemeClr val="bg1"/>
                </a:solidFill>
              </a:rPr>
              <a:t>理解NodeJS 实现高并发原理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37630" y="4924425"/>
            <a:ext cx="1298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讲者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 非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1300480"/>
            <a:ext cx="455612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在传统web 服务模型中，大多都使用多线程来解决并发的问题。而每一个客户端连接创建一个线程，需要耗费2MB的内存。也就是说。理论上一个8GB的服务器可以同时连接用户数为4000个左右。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使用一个线程（thread），利用非阻塞IO，事件驱动，理论上，一个8G内存的服务器，可以同时容纳3到4万用户的连接。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1707515"/>
            <a:ext cx="460057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1355090"/>
            <a:ext cx="372427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8745" y="293497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非阻塞I/O （non-blocking I/O）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非阻塞I/O （non-blocking I/O）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在传统的单线程处理机制中，I/O阻塞了代码的执行；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Node.js中采用了非阻塞型I/O机制；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当某个I/O执行完毕时，将以事件的形式通知执行I/O操作的线程，线程执行这个事件的回调函数；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而非阻塞模式下，一个线程永远在执行计算操作，这个线程的CPU核心利用率永远是100%；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272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事件驱动/事件循环</a:t>
            </a:r>
            <a:br>
              <a:rPr lang="zh-CN" altLang="en-US" sz="3200">
                <a:solidFill>
                  <a:schemeClr val="bg1"/>
                </a:solidFill>
              </a:rPr>
            </a:b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393065"/>
            <a:ext cx="906399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事件驱动/事件循环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node.js单线程只是一个js主线程，本质上的异步操作还是由线程池完成的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Nodejs之所以单线程可以处理高并发的原因，得益于libuv层的事件循环机制，和底层线程池实现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优缺点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node的优点：I/O密集型处理是node的强项，因为node的I/O请求都是异步的（如：sql查询请求、文件流操作操作请求、http请求...）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node的缺点：不擅长cpu密集型的操作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(let i = 0; i &lt; 1000000; i++) {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console.log(i);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适用场景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API: 请求和响应只需少量文本，并且不需要大量逻辑处理， 因此可以并发处理数万条连接。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聊天服务: 轻量级、高流量，没有复杂的计算逻辑。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99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内容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099185" y="2418080"/>
            <a:ext cx="7607935" cy="3546475"/>
          </a:xfrm>
        </p:spPr>
        <p:txBody>
          <a:bodyPr/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的诞生以及简介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Node.js单线程实现高并发原理：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5">
                <a:solidFill>
                  <a:schemeClr val="bg1"/>
                </a:solidFill>
                <a:sym typeface="+mn-ea"/>
              </a:rPr>
              <a:t>单线程</a:t>
            </a:r>
            <a:endParaRPr lang="zh-CN" altLang="en-US" sz="1665">
              <a:solidFill>
                <a:schemeClr val="bg1"/>
              </a:solidFill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0">
                <a:solidFill>
                  <a:schemeClr val="bg1"/>
                </a:solidFill>
                <a:sym typeface="+mn-ea"/>
              </a:rPr>
              <a:t>非阻塞I/O （non-blocking I/O）</a:t>
            </a:r>
            <a:endParaRPr lang="zh-CN" altLang="en-US" sz="1660">
              <a:solidFill>
                <a:schemeClr val="bg1"/>
              </a:solidFill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5">
                <a:solidFill>
                  <a:schemeClr val="bg1"/>
                </a:solidFill>
                <a:sym typeface="+mn-ea"/>
              </a:rPr>
              <a:t>事件驱动/事件循环</a:t>
            </a:r>
            <a:endParaRPr lang="zh-CN" altLang="en-US" sz="1665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Node.js适用场景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br>
              <a:rPr lang="zh-CN" altLang="en-US" sz="2000">
                <a:solidFill>
                  <a:schemeClr val="bg1"/>
                </a:solidFill>
                <a:sym typeface="+mn-ea"/>
              </a:rPr>
            </a:b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下一节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233920" cy="4043045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koa2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的前端工程化实践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algn="l">
              <a:lnSpc>
                <a:spcPct val="140000"/>
              </a:lnSpc>
              <a:buFont typeface="Wingdings" panose="05000000000000000000" charset="0"/>
            </a:pPr>
            <a:endParaRPr lang="zh-CN" altLang="en-US" sz="1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algn="l">
              <a:lnSpc>
                <a:spcPct val="140000"/>
              </a:lnSpc>
              <a:buFont typeface="Wingdings" panose="05000000000000000000" charset="0"/>
            </a:pPr>
            <a:endParaRPr lang="zh-CN" altLang="en-US" sz="1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8745" y="293497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Node.js的诞生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Node.js的诞生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33730" y="1428115"/>
            <a:ext cx="7597775" cy="5105400"/>
          </a:xfrm>
        </p:spPr>
        <p:txBody>
          <a:bodyPr/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Ryan Dahl为了解决Web 服务器的高并发性能问题，他认为通过事件驱动和异步I/O来达成目的是问题的关键。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0" y="1460500"/>
            <a:ext cx="3235325" cy="2738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Node.js的诞生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123690"/>
          </a:xfrm>
        </p:spPr>
        <p:txBody>
          <a:bodyPr/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2008年Google发明了Chrome浏览器，使用V8引擎来解析JS程序满足了他的想象。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历史遗留问题少，都是异步I/O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强大的编译和快速执行效率（通过运用大量算法和技巧）远超Python和ruby等脚本语言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JavaScript语言的闭包特性非常方便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利用事件驱动机制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Rydan Dahl 就把V8移植到了服务器端，2009年底，Ryan Dahl  JSConf EU会议上发表关于Node.js的演讲，之后Node.js逐渐流行于世。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32865" y="2837815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Node.js简介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NodeJS简介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25195" y="1612265"/>
            <a:ext cx="7450455" cy="3024505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构建在Chrome浏览器V8引擎上的JavaScript 运行环境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非阻塞I/O模型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事件驱动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花最小的硬件成本，追求更高的并发，更高的处理性能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en-US" altLang="zh-CN" sz="3200">
                <a:solidFill>
                  <a:schemeClr val="bg1"/>
                </a:solidFill>
              </a:rPr>
              <a:t> 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1672590"/>
            <a:ext cx="8931910" cy="4465955"/>
          </a:xfrm>
          <a:prstGeom prst="rect">
            <a:avLst/>
          </a:prstGeom>
        </p:spPr>
      </p:pic>
      <p:sp>
        <p:nvSpPr>
          <p:cNvPr id="3" name="标题 3"/>
          <p:cNvSpPr>
            <a:spLocks noGrp="1"/>
          </p:cNvSpPr>
          <p:nvPr/>
        </p:nvSpPr>
        <p:spPr>
          <a:xfrm>
            <a:off x="1443355" y="311150"/>
            <a:ext cx="6684645" cy="987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chemeClr val="bg1"/>
                </a:solidFill>
              </a:rPr>
              <a:t>NodeJS简介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4190" y="1911350"/>
            <a:ext cx="5958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2538730"/>
            <a:ext cx="8844915" cy="1779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演示</Application>
  <PresentationFormat/>
  <Paragraphs>118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内容</vt:lpstr>
      <vt:lpstr>非阻塞I/O （non-blocking I/O）</vt:lpstr>
      <vt:lpstr>Node.js的诞生</vt:lpstr>
      <vt:lpstr>Node.js的诞生</vt:lpstr>
      <vt:lpstr>Node.js的诞生</vt:lpstr>
      <vt:lpstr>NodeJS简介</vt:lpstr>
      <vt:lpstr>NodeJS简介</vt:lpstr>
      <vt:lpstr>NodeJS简介</vt:lpstr>
      <vt:lpstr>NodeJS简介</vt:lpstr>
      <vt:lpstr>Node.js 单线程</vt:lpstr>
      <vt:lpstr>Node.js 单线程</vt:lpstr>
      <vt:lpstr>非阻塞I/O （non-blocking I/O）</vt:lpstr>
      <vt:lpstr>优缺点</vt:lpstr>
      <vt:lpstr>事件驱动/事件循环 </vt:lpstr>
      <vt:lpstr>PowerPoint 演示文稿</vt:lpstr>
      <vt:lpstr>非阻塞I/O （non-blocking I/O）</vt:lpstr>
      <vt:lpstr>优缺点</vt:lpstr>
      <vt:lpstr>适用场景</vt:lpstr>
      <vt:lpstr>适用场景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子非鱼</cp:lastModifiedBy>
  <cp:revision>9</cp:revision>
  <dcterms:created xsi:type="dcterms:W3CDTF">2019-06-02T11:07:00Z</dcterms:created>
  <dcterms:modified xsi:type="dcterms:W3CDTF">2019-06-08T05:27:31Z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