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EA47-7CB1-4750-BDBF-C3033BD1DBE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566E-D2E2-4AE0-A831-21929EFCD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1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處理器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接受和處理客戶端發來的請求</a:t>
            </a:r>
          </a:p>
          <a:p>
            <a:r>
              <a:rPr lang="zh-TW" altLang="en-US" dirty="0"/>
              <a:t> 調用模板引擎，由模板引擎生成</a:t>
            </a:r>
            <a:r>
              <a:rPr lang="en-US" altLang="zh-TW" dirty="0"/>
              <a:t>HTML</a:t>
            </a:r>
            <a:r>
              <a:rPr lang="zh-TW" altLang="en-US" dirty="0"/>
              <a:t>並把數據填充至將要回傳給客戶端的響應報文中</a:t>
            </a:r>
          </a:p>
          <a:p>
            <a:endParaRPr lang="zh-TW" altLang="en-US" dirty="0"/>
          </a:p>
          <a:p>
            <a:r>
              <a:rPr lang="en-US" altLang="zh-TW" dirty="0" err="1"/>
              <a:t>MVC</a:t>
            </a:r>
            <a:r>
              <a:rPr lang="zh-TW" altLang="en-US" dirty="0"/>
              <a:t>模式來說，處理器是控制器</a:t>
            </a:r>
            <a:r>
              <a:rPr lang="en-US" altLang="zh-TW" dirty="0"/>
              <a:t>C &amp; </a:t>
            </a:r>
            <a:r>
              <a:rPr lang="zh-TW" altLang="en-US" dirty="0"/>
              <a:t>模型</a:t>
            </a:r>
            <a:r>
              <a:rPr lang="en-US" altLang="zh-TW" dirty="0"/>
              <a:t>M</a:t>
            </a:r>
          </a:p>
          <a:p>
            <a:r>
              <a:rPr lang="zh-TW" altLang="en-US" dirty="0"/>
              <a:t>理想中，控制器是苗條的 應只包含路由</a:t>
            </a:r>
            <a:r>
              <a:rPr lang="en-US" altLang="zh-TW" dirty="0"/>
              <a:t>(routing)</a:t>
            </a:r>
            <a:r>
              <a:rPr lang="zh-TW" altLang="en-US" dirty="0"/>
              <a:t>代碼和</a:t>
            </a:r>
            <a:r>
              <a:rPr lang="en-US" altLang="zh-TW" dirty="0"/>
              <a:t>HTTP</a:t>
            </a:r>
            <a:r>
              <a:rPr lang="zh-TW" altLang="en-US" dirty="0"/>
              <a:t>報文的解包和打包邏輯</a:t>
            </a:r>
          </a:p>
          <a:p>
            <a:r>
              <a:rPr lang="zh-TW" altLang="en-US" dirty="0"/>
              <a:t>        模型應是豐滿的 應包含應用的邏輯</a:t>
            </a:r>
            <a:r>
              <a:rPr lang="en-US" altLang="zh-TW" dirty="0"/>
              <a:t>&amp;</a:t>
            </a:r>
            <a:r>
              <a:rPr lang="zh-TW" altLang="en-US" dirty="0"/>
              <a:t>數據</a:t>
            </a:r>
          </a:p>
          <a:p>
            <a:r>
              <a:rPr lang="en-US" altLang="zh-TW" dirty="0"/>
              <a:t>Model-View-Controller </a:t>
            </a:r>
            <a:r>
              <a:rPr lang="en-US" altLang="zh-TW" dirty="0" err="1"/>
              <a:t>MVC</a:t>
            </a:r>
            <a:r>
              <a:rPr lang="zh-TW" altLang="en-US" dirty="0"/>
              <a:t>模型 最初被引至</a:t>
            </a:r>
            <a:r>
              <a:rPr lang="en-US" altLang="zh-TW" dirty="0"/>
              <a:t>Smalltalk</a:t>
            </a:r>
            <a:r>
              <a:rPr lang="zh-TW" altLang="en-US" dirty="0"/>
              <a:t>語言中 常用的</a:t>
            </a:r>
            <a:r>
              <a:rPr lang="en-US" altLang="zh-TW" dirty="0"/>
              <a:t>Web</a:t>
            </a:r>
            <a:r>
              <a:rPr lang="zh-TW" altLang="en-US" dirty="0"/>
              <a:t>模型</a:t>
            </a:r>
          </a:p>
          <a:p>
            <a:r>
              <a:rPr lang="zh-TW" altLang="en-US" dirty="0"/>
              <a:t>模型</a:t>
            </a:r>
            <a:r>
              <a:rPr lang="en-US" altLang="zh-TW" dirty="0"/>
              <a:t>:</a:t>
            </a:r>
            <a:r>
              <a:rPr lang="zh-TW" altLang="en-US" dirty="0"/>
              <a:t>模型底層的數據</a:t>
            </a:r>
          </a:p>
          <a:p>
            <a:r>
              <a:rPr lang="zh-TW" altLang="en-US" dirty="0"/>
              <a:t>視圖</a:t>
            </a:r>
            <a:r>
              <a:rPr lang="en-US" altLang="zh-TW" dirty="0"/>
              <a:t>:</a:t>
            </a:r>
            <a:r>
              <a:rPr lang="zh-TW" altLang="en-US" dirty="0"/>
              <a:t>可視畫的方式展現模型</a:t>
            </a:r>
          </a:p>
          <a:p>
            <a:r>
              <a:rPr lang="zh-TW" altLang="en-US" dirty="0"/>
              <a:t>控制器</a:t>
            </a:r>
            <a:r>
              <a:rPr lang="en-US" altLang="zh-TW" dirty="0"/>
              <a:t>:</a:t>
            </a:r>
            <a:r>
              <a:rPr lang="zh-TW" altLang="en-US" dirty="0"/>
              <a:t>根據用戶的輸入對模型進行修改</a:t>
            </a:r>
          </a:p>
          <a:p>
            <a:endParaRPr lang="zh-TW" altLang="en-US" dirty="0"/>
          </a:p>
          <a:p>
            <a:r>
              <a:rPr lang="zh-TW" altLang="en-US" dirty="0"/>
              <a:t>包括</a:t>
            </a:r>
            <a:r>
              <a:rPr lang="en-US" altLang="zh-TW" dirty="0" err="1"/>
              <a:t>RoR</a:t>
            </a:r>
            <a:r>
              <a:rPr lang="en-US" altLang="zh-TW" dirty="0"/>
              <a:t>, </a:t>
            </a:r>
            <a:r>
              <a:rPr lang="en-US" altLang="zh-TW" dirty="0" err="1"/>
              <a:t>Codelgniter</a:t>
            </a:r>
            <a:r>
              <a:rPr lang="en-US" altLang="zh-TW" dirty="0"/>
              <a:t>, Play, Spring </a:t>
            </a:r>
            <a:r>
              <a:rPr lang="en-US" altLang="zh-TW" dirty="0" err="1"/>
              <a:t>MVC</a:t>
            </a:r>
            <a:r>
              <a:rPr lang="zh-TW" altLang="en-US" dirty="0"/>
              <a:t>等很多</a:t>
            </a:r>
            <a:r>
              <a:rPr lang="en-US" altLang="zh-TW" dirty="0"/>
              <a:t>Web</a:t>
            </a:r>
            <a:r>
              <a:rPr lang="zh-TW" altLang="en-US" dirty="0"/>
              <a:t>應用框架 都用</a:t>
            </a:r>
            <a:r>
              <a:rPr lang="en-US" altLang="zh-TW" dirty="0" err="1"/>
              <a:t>MVC</a:t>
            </a:r>
            <a:r>
              <a:rPr lang="zh-TW" altLang="en-US" dirty="0"/>
              <a:t>基本模式</a:t>
            </a:r>
          </a:p>
          <a:p>
            <a:endParaRPr lang="zh-TW" altLang="en-US" dirty="0"/>
          </a:p>
          <a:p>
            <a:r>
              <a:rPr lang="en-US" altLang="zh-TW" dirty="0" err="1"/>
              <a:t>MVC</a:t>
            </a:r>
            <a:r>
              <a:rPr lang="zh-TW" altLang="en-US" dirty="0"/>
              <a:t>中 </a:t>
            </a:r>
          </a:p>
          <a:p>
            <a:r>
              <a:rPr lang="zh-TW" altLang="en-US" dirty="0"/>
              <a:t>模型 一般都會通過結構</a:t>
            </a:r>
            <a:r>
              <a:rPr lang="en-US" altLang="zh-TW" dirty="0"/>
              <a:t>(struct)</a:t>
            </a:r>
            <a:r>
              <a:rPr lang="zh-TW" altLang="en-US" dirty="0"/>
              <a:t>或物件</a:t>
            </a:r>
            <a:r>
              <a:rPr lang="en-US" altLang="zh-TW" dirty="0"/>
              <a:t>(object) </a:t>
            </a:r>
            <a:r>
              <a:rPr lang="zh-TW" altLang="en-US" dirty="0"/>
              <a:t>映射</a:t>
            </a:r>
            <a:r>
              <a:rPr lang="en-US" altLang="zh-TW" dirty="0"/>
              <a:t>(map)</a:t>
            </a:r>
            <a:r>
              <a:rPr lang="zh-TW" altLang="en-US" dirty="0"/>
              <a:t>到數據庫</a:t>
            </a:r>
          </a:p>
          <a:p>
            <a:r>
              <a:rPr lang="zh-TW" altLang="en-US" dirty="0"/>
              <a:t>視圖 渲染為</a:t>
            </a:r>
            <a:r>
              <a:rPr lang="en-US" altLang="zh-TW" dirty="0"/>
              <a:t>HTML</a:t>
            </a:r>
          </a:p>
          <a:p>
            <a:r>
              <a:rPr lang="zh-TW" altLang="en-US" dirty="0"/>
              <a:t>控制 負責對請求進行路由，管理對模型的訪問</a:t>
            </a:r>
          </a:p>
          <a:p>
            <a:r>
              <a:rPr lang="zh-TW" altLang="en-US" dirty="0"/>
              <a:t>事實上任何模式、不用模式也可以開發</a:t>
            </a:r>
            <a:r>
              <a:rPr lang="en-US" altLang="zh-TW" dirty="0"/>
              <a:t>Web</a:t>
            </a:r>
            <a:r>
              <a:rPr lang="zh-TW" altLang="en-US" dirty="0"/>
              <a:t>應用</a:t>
            </a:r>
          </a:p>
          <a:p>
            <a:endParaRPr lang="zh-TW" altLang="en-US" dirty="0"/>
          </a:p>
          <a:p>
            <a:r>
              <a:rPr lang="zh-TW" altLang="en-US" dirty="0"/>
              <a:t>為了防止模型變的臃腫、復用的需要</a:t>
            </a:r>
          </a:p>
          <a:p>
            <a:r>
              <a:rPr lang="zh-TW" altLang="en-US" dirty="0"/>
              <a:t>有時會使用 服務對象</a:t>
            </a:r>
            <a:r>
              <a:rPr lang="en-US" altLang="zh-TW" dirty="0"/>
              <a:t>(service object)</a:t>
            </a:r>
            <a:r>
              <a:rPr lang="zh-TW" altLang="en-US" dirty="0"/>
              <a:t>或者函數</a:t>
            </a:r>
            <a:r>
              <a:rPr lang="en-US" altLang="zh-TW" dirty="0"/>
              <a:t>(function)</a:t>
            </a:r>
            <a:r>
              <a:rPr lang="zh-TW" altLang="en-US" dirty="0"/>
              <a:t>對模型進行操作</a:t>
            </a:r>
          </a:p>
          <a:p>
            <a:r>
              <a:rPr lang="zh-TW" altLang="en-US" dirty="0"/>
              <a:t>服務對象 嚴格來說不視</a:t>
            </a:r>
            <a:r>
              <a:rPr lang="en-US" altLang="zh-TW" dirty="0" err="1"/>
              <a:t>MVC</a:t>
            </a:r>
            <a:r>
              <a:rPr lang="zh-TW" altLang="en-US" dirty="0"/>
              <a:t>一部分，但通常會把相同的邏輯放置到服務對象裡面</a:t>
            </a:r>
          </a:p>
          <a:p>
            <a:r>
              <a:rPr lang="zh-TW" altLang="en-US" dirty="0"/>
              <a:t>並將同一個服務對象應用到不同的模型之上</a:t>
            </a:r>
          </a:p>
          <a:p>
            <a:r>
              <a:rPr lang="zh-TW" altLang="en-US" dirty="0"/>
              <a:t>可以有效地避免在多個模型裡面複製相同代碼的炯進</a:t>
            </a:r>
          </a:p>
          <a:p>
            <a:endParaRPr lang="zh-TW" altLang="en-US" dirty="0"/>
          </a:p>
          <a:p>
            <a:r>
              <a:rPr lang="zh-TW" altLang="en-US" dirty="0"/>
              <a:t>通過控制器和模型進行合併，直接執行所有操作向客戶端響應不緊可行，也十分合理</a:t>
            </a:r>
          </a:p>
          <a:p>
            <a:endParaRPr lang="zh-TW" altLang="en-US" dirty="0"/>
          </a:p>
          <a:p>
            <a:r>
              <a:rPr lang="en-US" altLang="zh-TW" dirty="0"/>
              <a:t>1.9.2 </a:t>
            </a:r>
            <a:r>
              <a:rPr lang="zh-TW" altLang="en-US" dirty="0"/>
              <a:t>模板引擎</a:t>
            </a:r>
          </a:p>
          <a:p>
            <a:r>
              <a:rPr lang="zh-TW" altLang="en-US" dirty="0"/>
              <a:t>模板</a:t>
            </a:r>
            <a:r>
              <a:rPr lang="en-US" altLang="zh-TW" dirty="0"/>
              <a:t>(template): </a:t>
            </a:r>
          </a:p>
          <a:p>
            <a:r>
              <a:rPr lang="zh-TW" altLang="en-US" dirty="0"/>
              <a:t>通過</a:t>
            </a:r>
            <a:r>
              <a:rPr lang="en-US" altLang="zh-TW" dirty="0"/>
              <a:t>http</a:t>
            </a:r>
            <a:r>
              <a:rPr lang="zh-TW" altLang="en-US" dirty="0"/>
              <a:t>響應報文回傳給客戶端的</a:t>
            </a:r>
            <a:r>
              <a:rPr lang="en-US" altLang="zh-TW" dirty="0"/>
              <a:t>html</a:t>
            </a:r>
          </a:p>
          <a:p>
            <a:r>
              <a:rPr lang="zh-TW" altLang="en-US" dirty="0"/>
              <a:t>是由模板轉換而成的</a:t>
            </a:r>
          </a:p>
          <a:p>
            <a:r>
              <a:rPr lang="zh-TW" altLang="en-US" dirty="0"/>
              <a:t>模板裡面能包含</a:t>
            </a:r>
            <a:r>
              <a:rPr lang="en-US" altLang="zh-TW" dirty="0"/>
              <a:t>html</a:t>
            </a:r>
            <a:r>
              <a:rPr lang="zh-TW" altLang="en-US" dirty="0"/>
              <a:t>，但也可能不會</a:t>
            </a:r>
          </a:p>
          <a:p>
            <a:r>
              <a:rPr lang="zh-TW" altLang="en-US" dirty="0"/>
              <a:t>模板引擎</a:t>
            </a:r>
            <a:r>
              <a:rPr lang="en-US" altLang="zh-TW" dirty="0"/>
              <a:t>(template engine): </a:t>
            </a:r>
            <a:r>
              <a:rPr lang="zh-TW" altLang="en-US" dirty="0"/>
              <a:t>通過模板</a:t>
            </a:r>
            <a:r>
              <a:rPr lang="en-US" altLang="zh-TW" dirty="0"/>
              <a:t>&amp;</a:t>
            </a:r>
            <a:r>
              <a:rPr lang="zh-TW" altLang="en-US" dirty="0"/>
              <a:t>數據 生成最終的</a:t>
            </a:r>
            <a:r>
              <a:rPr lang="en-US" altLang="zh-TW" dirty="0"/>
              <a:t>HTML</a:t>
            </a:r>
          </a:p>
          <a:p>
            <a:r>
              <a:rPr lang="zh-TW" altLang="en-US" dirty="0"/>
              <a:t>模板引擎是經由早期的</a:t>
            </a:r>
            <a:r>
              <a:rPr lang="en-US" altLang="zh-TW" dirty="0"/>
              <a:t>SSI</a:t>
            </a:r>
            <a:r>
              <a:rPr lang="zh-TW" altLang="en-US" dirty="0"/>
              <a:t>技術演變而來的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566E-D2E2-4AE0-A831-21929EFCD9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2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566E-D2E2-4AE0-A831-21929EFCD9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36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CD33-8A23-415A-80BC-191AB960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UDGame1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C5325-3573-4CE7-8E82-5923D441C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邱冠于</a:t>
            </a:r>
          </a:p>
        </p:txBody>
      </p:sp>
    </p:spTree>
    <p:extLst>
      <p:ext uri="{BB962C8B-B14F-4D97-AF65-F5344CB8AC3E}">
        <p14:creationId xmlns:p14="http://schemas.microsoft.com/office/powerpoint/2010/main" val="13988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C6863-0DFA-4AAD-830C-3E6DD7AC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後續展望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E34E1-CBD2-4204-A5B9-F17BFA69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GET/POST </a:t>
            </a:r>
            <a:r>
              <a:rPr lang="en-US" altLang="zh-TW" dirty="0" err="1"/>
              <a:t>javaScript</a:t>
            </a:r>
            <a:r>
              <a:rPr lang="en-US" altLang="zh-TW" dirty="0"/>
              <a:t> vs Go</a:t>
            </a:r>
          </a:p>
          <a:p>
            <a:r>
              <a:rPr lang="en-US" altLang="zh-TW" dirty="0"/>
              <a:t>Win32, Android-</a:t>
            </a:r>
            <a:r>
              <a:rPr lang="en-US" altLang="zh-TW" dirty="0" err="1"/>
              <a:t>apk</a:t>
            </a:r>
            <a:r>
              <a:rPr lang="en-US" altLang="zh-TW" dirty="0"/>
              <a:t> </a:t>
            </a:r>
            <a:r>
              <a:rPr lang="zh-TW" altLang="en-US" dirty="0"/>
              <a:t>連接上</a:t>
            </a:r>
            <a:r>
              <a:rPr lang="en-US" altLang="zh-TW" dirty="0"/>
              <a:t> Server</a:t>
            </a:r>
          </a:p>
          <a:p>
            <a:r>
              <a:rPr lang="en-US" altLang="zh-TW" dirty="0"/>
              <a:t>Cocos2D</a:t>
            </a:r>
            <a:r>
              <a:rPr lang="zh-TW" altLang="en-US" dirty="0"/>
              <a:t> 繼續設計、模擬楓之谷</a:t>
            </a:r>
          </a:p>
        </p:txBody>
      </p:sp>
    </p:spTree>
    <p:extLst>
      <p:ext uri="{BB962C8B-B14F-4D97-AF65-F5344CB8AC3E}">
        <p14:creationId xmlns:p14="http://schemas.microsoft.com/office/powerpoint/2010/main" val="196931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4450A-290E-418D-B571-46BE8B2E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DAFE-5214-4192-83ED-65C901E1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作業簡介</a:t>
            </a:r>
            <a:endParaRPr lang="en-US" altLang="zh-TW" dirty="0"/>
          </a:p>
          <a:p>
            <a:r>
              <a:rPr lang="en-US" altLang="zh-TW" dirty="0"/>
              <a:t>Demo</a:t>
            </a:r>
          </a:p>
          <a:p>
            <a:r>
              <a:rPr lang="zh-TW" altLang="en-US" dirty="0"/>
              <a:t>架構、收發 </a:t>
            </a:r>
            <a:r>
              <a:rPr lang="en-US" altLang="zh-TW" dirty="0"/>
              <a:t>&amp;</a:t>
            </a:r>
            <a:r>
              <a:rPr lang="zh-TW" altLang="en-US" dirty="0"/>
              <a:t> 高併發</a:t>
            </a:r>
            <a:endParaRPr lang="en-US" altLang="zh-TW" dirty="0"/>
          </a:p>
          <a:p>
            <a:r>
              <a:rPr lang="zh-TW" altLang="en-US" dirty="0"/>
              <a:t>搭建過程 </a:t>
            </a:r>
            <a:r>
              <a:rPr lang="en-US" altLang="zh-TW" dirty="0"/>
              <a:t>&amp;</a:t>
            </a:r>
            <a:r>
              <a:rPr lang="zh-TW" altLang="en-US" dirty="0"/>
              <a:t> 問題</a:t>
            </a:r>
            <a:endParaRPr lang="en-US" altLang="zh-TW" dirty="0"/>
          </a:p>
          <a:p>
            <a:r>
              <a:rPr lang="zh-TW" altLang="en-US" dirty="0"/>
              <a:t>多國語言</a:t>
            </a:r>
            <a:endParaRPr lang="en-US" altLang="zh-TW" dirty="0"/>
          </a:p>
          <a:p>
            <a:r>
              <a:rPr lang="en-US" altLang="zh-TW" dirty="0"/>
              <a:t>Cocos</a:t>
            </a:r>
            <a:r>
              <a:rPr lang="zh-TW" altLang="en-US" dirty="0"/>
              <a:t> </a:t>
            </a:r>
            <a:r>
              <a:rPr lang="en-US" altLang="zh-TW" dirty="0"/>
              <a:t>Creator (</a:t>
            </a:r>
            <a:r>
              <a:rPr lang="zh-TW" altLang="en-US" dirty="0"/>
              <a:t>控制項、手機運行、整合</a:t>
            </a:r>
            <a:r>
              <a:rPr lang="en-US" altLang="zh-TW" dirty="0"/>
              <a:t>1&amp;2)</a:t>
            </a:r>
          </a:p>
          <a:p>
            <a:r>
              <a:rPr lang="zh-TW" altLang="en-US" dirty="0"/>
              <a:t>後續展望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5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C1EC4-D932-493E-890C-8A5D363C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1AD95-8C6C-441B-95F6-D5E77BFD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、用 </a:t>
            </a:r>
            <a:r>
              <a:rPr lang="en-US" altLang="zh-TW" dirty="0"/>
              <a:t>Go </a:t>
            </a:r>
            <a:r>
              <a:rPr lang="zh-TW" altLang="en-US" dirty="0"/>
              <a:t>寫一個聊天程式</a:t>
            </a:r>
          </a:p>
          <a:p>
            <a:pPr lvl="1"/>
            <a:r>
              <a:rPr lang="zh-TW" altLang="en-US" dirty="0"/>
              <a:t>  （</a:t>
            </a:r>
            <a:r>
              <a:rPr lang="en-US" altLang="zh-TW" dirty="0"/>
              <a:t>1</a:t>
            </a:r>
            <a:r>
              <a:rPr lang="zh-TW" altLang="en-US" dirty="0"/>
              <a:t>）、前後</a:t>
            </a:r>
            <a:r>
              <a:rPr lang="zh-TW" altLang="en-US" dirty="0">
                <a:solidFill>
                  <a:srgbClr val="FF0000"/>
                </a:solidFill>
              </a:rPr>
              <a:t>端通過網路收發程式</a:t>
            </a:r>
            <a:r>
              <a:rPr lang="zh-TW" altLang="en-US" dirty="0"/>
              <a:t>；</a:t>
            </a:r>
          </a:p>
          <a:p>
            <a:pPr lvl="1"/>
            <a:r>
              <a:rPr lang="zh-TW" altLang="en-US" dirty="0"/>
              <a:t>  （</a:t>
            </a:r>
            <a:r>
              <a:rPr lang="en-US" altLang="zh-TW" dirty="0"/>
              <a:t>2</a:t>
            </a:r>
            <a:r>
              <a:rPr lang="zh-TW" altLang="en-US" dirty="0"/>
              <a:t>）、要有</a:t>
            </a:r>
            <a:r>
              <a:rPr lang="zh-TW" altLang="en-US" dirty="0">
                <a:solidFill>
                  <a:srgbClr val="FF0000"/>
                </a:solidFill>
              </a:rPr>
              <a:t>高併發的機制</a:t>
            </a:r>
            <a:r>
              <a:rPr lang="zh-TW" altLang="en-US" dirty="0"/>
              <a:t>；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、用 </a:t>
            </a:r>
            <a:r>
              <a:rPr lang="en-US" altLang="zh-TW" dirty="0"/>
              <a:t>Cocos </a:t>
            </a:r>
            <a:r>
              <a:rPr lang="zh-TW" altLang="en-US" dirty="0"/>
              <a:t>製作一個介面程式</a:t>
            </a:r>
          </a:p>
          <a:p>
            <a:pPr lvl="1"/>
            <a:r>
              <a:rPr lang="zh-TW" altLang="en-US" dirty="0"/>
              <a:t>  （</a:t>
            </a:r>
            <a:r>
              <a:rPr lang="en-US" altLang="zh-TW" dirty="0"/>
              <a:t>1</a:t>
            </a:r>
            <a:r>
              <a:rPr lang="zh-TW" altLang="en-US" dirty="0"/>
              <a:t>）、要有</a:t>
            </a:r>
            <a:r>
              <a:rPr lang="zh-TW" altLang="en-US" dirty="0">
                <a:solidFill>
                  <a:srgbClr val="FF0000"/>
                </a:solidFill>
              </a:rPr>
              <a:t>開發環境搭建過程的文檔</a:t>
            </a:r>
            <a:r>
              <a:rPr lang="zh-TW" altLang="en-US" dirty="0"/>
              <a:t>，並</a:t>
            </a:r>
            <a:r>
              <a:rPr lang="zh-TW" altLang="en-US" dirty="0">
                <a:solidFill>
                  <a:srgbClr val="FF0000"/>
                </a:solidFill>
              </a:rPr>
              <a:t>記錄遇到的問題</a:t>
            </a:r>
            <a:r>
              <a:rPr lang="zh-TW" altLang="en-US" dirty="0"/>
              <a:t>；</a:t>
            </a:r>
          </a:p>
          <a:p>
            <a:pPr lvl="1"/>
            <a:r>
              <a:rPr lang="zh-TW" altLang="en-US" dirty="0"/>
              <a:t>  （</a:t>
            </a:r>
            <a:r>
              <a:rPr lang="en-US" altLang="zh-TW" dirty="0"/>
              <a:t>2</a:t>
            </a:r>
            <a:r>
              <a:rPr lang="zh-TW" altLang="en-US" dirty="0"/>
              <a:t>）、盡可能多地使用上 </a:t>
            </a:r>
            <a:r>
              <a:rPr lang="en-US" altLang="zh-TW" dirty="0">
                <a:solidFill>
                  <a:srgbClr val="FF0000"/>
                </a:solidFill>
              </a:rPr>
              <a:t>Cocos </a:t>
            </a:r>
            <a:r>
              <a:rPr lang="zh-TW" altLang="en-US" dirty="0">
                <a:solidFill>
                  <a:srgbClr val="FF0000"/>
                </a:solidFill>
              </a:rPr>
              <a:t>的控制項</a:t>
            </a:r>
            <a:r>
              <a:rPr lang="zh-TW" altLang="en-US" dirty="0"/>
              <a:t>；</a:t>
            </a:r>
          </a:p>
          <a:p>
            <a:pPr lvl="1"/>
            <a:r>
              <a:rPr lang="zh-TW" altLang="en-US" dirty="0"/>
              <a:t>  （</a:t>
            </a:r>
            <a:r>
              <a:rPr lang="en-US" altLang="zh-TW" dirty="0"/>
              <a:t>3</a:t>
            </a:r>
            <a:r>
              <a:rPr lang="zh-TW" altLang="en-US" dirty="0"/>
              <a:t>）、要支援</a:t>
            </a:r>
            <a:r>
              <a:rPr lang="zh-TW" altLang="en-US" dirty="0">
                <a:solidFill>
                  <a:srgbClr val="FF0000"/>
                </a:solidFill>
              </a:rPr>
              <a:t>多國語言</a:t>
            </a:r>
            <a:r>
              <a:rPr lang="zh-TW" altLang="en-US" dirty="0"/>
              <a:t>（簡體、繁體、英文），需要同時支援字元和圖片的多國語言；</a:t>
            </a:r>
            <a:r>
              <a:rPr lang="en-US" altLang="zh-TW" dirty="0"/>
              <a:t>	</a:t>
            </a:r>
            <a:endParaRPr lang="zh-TW" altLang="en-US" dirty="0"/>
          </a:p>
          <a:p>
            <a:pPr lvl="1"/>
            <a:r>
              <a:rPr lang="zh-TW" altLang="en-US" dirty="0"/>
              <a:t>   注：如果有興趣，最好能在</a:t>
            </a:r>
            <a:r>
              <a:rPr lang="zh-TW" altLang="en-US" dirty="0">
                <a:solidFill>
                  <a:srgbClr val="FF0000"/>
                </a:solidFill>
              </a:rPr>
              <a:t>手機上運行</a:t>
            </a:r>
            <a:r>
              <a:rPr lang="zh-TW" altLang="en-US" dirty="0"/>
              <a:t>。 </a:t>
            </a:r>
          </a:p>
          <a:p>
            <a:endParaRPr lang="zh-TW" altLang="en-US" dirty="0"/>
          </a:p>
          <a:p>
            <a:r>
              <a:rPr lang="en-US" altLang="zh-TW" dirty="0"/>
              <a:t>3</a:t>
            </a:r>
            <a:r>
              <a:rPr lang="zh-TW" altLang="en-US" dirty="0"/>
              <a:t>、時間來得及的化</a:t>
            </a:r>
            <a:r>
              <a:rPr lang="zh-TW" altLang="en-US" dirty="0">
                <a:solidFill>
                  <a:srgbClr val="FF0000"/>
                </a:solidFill>
              </a:rPr>
              <a:t>整合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的功能</a:t>
            </a:r>
          </a:p>
          <a:p>
            <a:pPr lvl="1"/>
            <a:r>
              <a:rPr lang="zh-TW" altLang="en-US" dirty="0"/>
              <a:t>  在 </a:t>
            </a:r>
            <a:r>
              <a:rPr lang="en-US" altLang="zh-TW" dirty="0"/>
              <a:t>Cocos</a:t>
            </a:r>
            <a:r>
              <a:rPr lang="zh-TW" altLang="en-US" dirty="0"/>
              <a:t>介面上，發生消息給 </a:t>
            </a:r>
            <a:r>
              <a:rPr lang="en-US" altLang="zh-TW" dirty="0"/>
              <a:t>Go </a:t>
            </a:r>
            <a:r>
              <a:rPr lang="zh-TW" altLang="en-US" dirty="0"/>
              <a:t>伺服器，轉發給另外一個 </a:t>
            </a:r>
            <a:r>
              <a:rPr lang="en-US" altLang="zh-TW" dirty="0"/>
              <a:t>Cocos </a:t>
            </a:r>
            <a:r>
              <a:rPr lang="zh-TW" altLang="en-US" dirty="0"/>
              <a:t>介面。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07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37BDF-6A20-4FC1-A46C-32D0C2D6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D4C91-0794-4B2F-85AE-43ADCA3E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HW1</a:t>
            </a:r>
          </a:p>
          <a:p>
            <a:r>
              <a:rPr lang="en-US" altLang="zh-TW" dirty="0"/>
              <a:t>HW2</a:t>
            </a:r>
          </a:p>
          <a:p>
            <a:pPr lvl="1"/>
            <a:r>
              <a:rPr lang="en-US" altLang="zh-TW" dirty="0"/>
              <a:t>Web</a:t>
            </a:r>
          </a:p>
          <a:p>
            <a:pPr lvl="1"/>
            <a:r>
              <a:rPr lang="en-US" altLang="zh-TW" dirty="0"/>
              <a:t>Win32</a:t>
            </a:r>
          </a:p>
          <a:p>
            <a:pPr lvl="1"/>
            <a:r>
              <a:rPr lang="en-US" altLang="zh-TW" dirty="0"/>
              <a:t>Android(</a:t>
            </a:r>
            <a:r>
              <a:rPr lang="en-US" altLang="zh-TW" dirty="0" err="1"/>
              <a:t>apk</a:t>
            </a:r>
            <a:r>
              <a:rPr lang="en-US" altLang="zh-TW" dirty="0"/>
              <a:t> &amp; Mobile Web)</a:t>
            </a:r>
          </a:p>
          <a:p>
            <a:r>
              <a:rPr lang="en-US" altLang="zh-TW" dirty="0"/>
              <a:t>Database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00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DC2F-A1F0-4DCF-994C-2D42C09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 </a:t>
            </a:r>
            <a:r>
              <a:rPr lang="en-US" altLang="zh-TW" dirty="0"/>
              <a:t>- Web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2A65C6-0EB3-4A40-90AE-61919A531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3927" y="2079236"/>
            <a:ext cx="6729802" cy="378244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9315E4-70E0-4FA4-AFBF-DF1FB1AE94DE}"/>
              </a:ext>
            </a:extLst>
          </p:cNvPr>
          <p:cNvSpPr txBox="1"/>
          <p:nvPr/>
        </p:nvSpPr>
        <p:spPr>
          <a:xfrm>
            <a:off x="2586446" y="2978331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1.1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6FCC6D-0F98-4553-9489-E0118EAD709C}"/>
              </a:ext>
            </a:extLst>
          </p:cNvPr>
          <p:cNvSpPr txBox="1"/>
          <p:nvPr/>
        </p:nvSpPr>
        <p:spPr>
          <a:xfrm>
            <a:off x="4300273" y="324433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CA42A6-2087-4E40-92F5-B73866EC7C0E}"/>
              </a:ext>
            </a:extLst>
          </p:cNvPr>
          <p:cNvSpPr txBox="1"/>
          <p:nvPr/>
        </p:nvSpPr>
        <p:spPr>
          <a:xfrm>
            <a:off x="5578836" y="31629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Handlers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3DCAF3-A45E-46BB-9841-5C9C1AD1970C}"/>
              </a:ext>
            </a:extLst>
          </p:cNvPr>
          <p:cNvSpPr txBox="1"/>
          <p:nvPr/>
        </p:nvSpPr>
        <p:spPr>
          <a:xfrm>
            <a:off x="6946082" y="371163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C92E9E-6AAA-40A9-BC12-09E742D6C91C}"/>
              </a:ext>
            </a:extLst>
          </p:cNvPr>
          <p:cNvSpPr txBox="1"/>
          <p:nvPr/>
        </p:nvSpPr>
        <p:spPr>
          <a:xfrm>
            <a:off x="3976402" y="5321403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469BD3-F7EC-4E30-B516-3CC89F00BAF9}"/>
              </a:ext>
            </a:extLst>
          </p:cNvPr>
          <p:cNvSpPr txBox="1"/>
          <p:nvPr/>
        </p:nvSpPr>
        <p:spPr>
          <a:xfrm>
            <a:off x="3976402" y="450860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Temple Engine (SSI)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7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BDE2D-229F-4F2A-98C3-14CB81E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 </a:t>
            </a:r>
            <a:r>
              <a:rPr lang="en-US" altLang="zh-TW" dirty="0"/>
              <a:t>– Web &amp;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F0C1E-063F-4E61-A52C-62E1532B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Model</a:t>
            </a:r>
          </a:p>
          <a:p>
            <a:r>
              <a:rPr lang="en-US" altLang="zh-TW" dirty="0"/>
              <a:t>Project Model</a:t>
            </a:r>
          </a:p>
          <a:p>
            <a:r>
              <a:rPr lang="zh-TW" altLang="en-US" dirty="0"/>
              <a:t>收發</a:t>
            </a:r>
            <a:endParaRPr lang="en-US" altLang="zh-TW" dirty="0"/>
          </a:p>
          <a:p>
            <a:pPr lvl="1"/>
            <a:r>
              <a:rPr lang="en-US" altLang="zh-TW" dirty="0"/>
              <a:t>http</a:t>
            </a:r>
            <a:r>
              <a:rPr lang="zh-TW" altLang="en-US" dirty="0"/>
              <a:t>協定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request &amp; response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高併發</a:t>
            </a:r>
            <a:endParaRPr lang="en-US" altLang="zh-TW" dirty="0"/>
          </a:p>
          <a:p>
            <a:pPr lvl="1"/>
            <a:r>
              <a:rPr lang="en-US" altLang="zh-TW" dirty="0"/>
              <a:t>mux</a:t>
            </a:r>
          </a:p>
          <a:p>
            <a:pPr lvl="1"/>
            <a:r>
              <a:rPr lang="en-US" altLang="zh-TW" dirty="0"/>
              <a:t>handlers &amp; threads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3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B7059-8B5A-4296-8AAB-058018F3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搭建過程 </a:t>
            </a:r>
            <a:r>
              <a:rPr lang="en-US" altLang="zh-TW" dirty="0"/>
              <a:t>&amp;</a:t>
            </a:r>
            <a:r>
              <a:rPr lang="zh-TW" altLang="en-US" dirty="0"/>
              <a:t> 問題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7EC1E-4DE0-49FD-9C34-29CA3FF2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cocos2D-x  UTF-8 vs Big5</a:t>
            </a:r>
          </a:p>
          <a:p>
            <a:r>
              <a:rPr lang="en-US" altLang="zh-TW" dirty="0" err="1"/>
              <a:t>NDK</a:t>
            </a:r>
            <a:r>
              <a:rPr lang="en-US" altLang="zh-TW" dirty="0"/>
              <a:t> vs Cocos 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60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80452-406B-4A2E-A448-BB462708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多國語言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1850D-6CC2-4BCF-AD05-E68F5479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i18n</a:t>
            </a:r>
          </a:p>
          <a:p>
            <a:pPr lvl="1"/>
            <a:r>
              <a:rPr lang="en-US" altLang="zh-TW" dirty="0"/>
              <a:t>Local Label</a:t>
            </a:r>
          </a:p>
          <a:p>
            <a:pPr lvl="1"/>
            <a:r>
              <a:rPr lang="en-US" altLang="zh-TW" dirty="0"/>
              <a:t>Local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86571-14ED-400B-8DC8-E166624D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Cocos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AE9E7-EE2A-4265-9A86-94130332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Scene</a:t>
            </a:r>
          </a:p>
          <a:p>
            <a:r>
              <a:rPr lang="en-US" altLang="zh-TW" dirty="0"/>
              <a:t>Button – Click</a:t>
            </a:r>
          </a:p>
          <a:p>
            <a:r>
              <a:rPr lang="en-US" altLang="zh-TW" dirty="0"/>
              <a:t>Label</a:t>
            </a:r>
          </a:p>
          <a:p>
            <a:r>
              <a:rPr lang="en-US" altLang="zh-TW" dirty="0" err="1"/>
              <a:t>ToggleGroup</a:t>
            </a:r>
            <a:endParaRPr lang="en-US" altLang="zh-TW" dirty="0"/>
          </a:p>
          <a:p>
            <a:r>
              <a:rPr lang="en-US" altLang="zh-TW" dirty="0"/>
              <a:t>WebView</a:t>
            </a:r>
          </a:p>
          <a:p>
            <a:r>
              <a:rPr lang="en-US" altLang="zh-TW"/>
              <a:t>Prefabs, Random Instances, Timer</a:t>
            </a:r>
            <a:endParaRPr lang="en-US" altLang="zh-TW" dirty="0"/>
          </a:p>
          <a:p>
            <a:r>
              <a:rPr lang="en-US" altLang="zh-TW" dirty="0"/>
              <a:t>Character Actions</a:t>
            </a:r>
          </a:p>
          <a:p>
            <a:r>
              <a:rPr lang="en-US" altLang="zh-TW" dirty="0"/>
              <a:t>Audio – Background Music &amp; Effect Sounds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92811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610</Words>
  <Application>Microsoft Office PowerPoint</Application>
  <PresentationFormat>寬螢幕</PresentationFormat>
  <Paragraphs>101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UDGame1</vt:lpstr>
      <vt:lpstr>簡介</vt:lpstr>
      <vt:lpstr>作業內容</vt:lpstr>
      <vt:lpstr>Demo</vt:lpstr>
      <vt:lpstr>架構 - Web</vt:lpstr>
      <vt:lpstr>架構 – Web &amp; Project</vt:lpstr>
      <vt:lpstr>搭建過程 &amp; 問題 </vt:lpstr>
      <vt:lpstr>多國語言 </vt:lpstr>
      <vt:lpstr>Cocos控制項</vt:lpstr>
      <vt:lpstr>後續展望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UDGame1</dc:title>
  <dc:creator>邱冠于</dc:creator>
  <cp:lastModifiedBy>邱冠于</cp:lastModifiedBy>
  <cp:revision>23</cp:revision>
  <dcterms:created xsi:type="dcterms:W3CDTF">2019-01-08T03:31:49Z</dcterms:created>
  <dcterms:modified xsi:type="dcterms:W3CDTF">2019-01-08T08:19:23Z</dcterms:modified>
</cp:coreProperties>
</file>