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5" r:id="rId4"/>
    <p:sldId id="266" r:id="rId5"/>
    <p:sldId id="264" r:id="rId6"/>
    <p:sldId id="267" r:id="rId7"/>
    <p:sldId id="260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6B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78"/>
  </p:normalViewPr>
  <p:slideViewPr>
    <p:cSldViewPr snapToGrid="0" snapToObjects="1">
      <p:cViewPr varScale="1">
        <p:scale>
          <a:sx n="78" d="100"/>
          <a:sy n="78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F0803-0C88-42C9-95B3-8C6322DE434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CDC01C-25F8-451A-A846-6CE41F40E30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tr-TR" dirty="0" err="1"/>
            <a:t>Random</a:t>
          </a:r>
          <a:r>
            <a:rPr lang="tr-TR" dirty="0"/>
            <a:t> </a:t>
          </a:r>
          <a:r>
            <a:rPr lang="tr-TR" dirty="0" err="1"/>
            <a:t>Forest</a:t>
          </a:r>
          <a:endParaRPr lang="en-US" dirty="0"/>
        </a:p>
      </dgm:t>
    </dgm:pt>
    <dgm:pt modelId="{7F4CE6F0-1E8B-406C-9956-29EE23BAFD7A}" type="parTrans" cxnId="{392ABC0B-2B1B-4396-B089-E76FAF9E1675}">
      <dgm:prSet/>
      <dgm:spPr/>
      <dgm:t>
        <a:bodyPr/>
        <a:lstStyle/>
        <a:p>
          <a:endParaRPr lang="en-US"/>
        </a:p>
      </dgm:t>
    </dgm:pt>
    <dgm:pt modelId="{CFF45381-6272-4FAD-9165-528CADBE59AC}" type="sibTrans" cxnId="{392ABC0B-2B1B-4396-B089-E76FAF9E1675}">
      <dgm:prSet/>
      <dgm:spPr/>
      <dgm:t>
        <a:bodyPr/>
        <a:lstStyle/>
        <a:p>
          <a:endParaRPr lang="en-US"/>
        </a:p>
      </dgm:t>
    </dgm:pt>
    <dgm:pt modelId="{2BA33C1F-C55D-487A-9620-47A8462525E4}">
      <dgm:prSet phldrT="[Text]"/>
      <dgm:spPr>
        <a:solidFill>
          <a:srgbClr val="00B050"/>
        </a:solidFill>
      </dgm:spPr>
      <dgm:t>
        <a:bodyPr/>
        <a:lstStyle/>
        <a:p>
          <a:r>
            <a:rPr lang="tr-TR" dirty="0" err="1"/>
            <a:t>Gradient</a:t>
          </a:r>
          <a:r>
            <a:rPr lang="tr-TR" dirty="0"/>
            <a:t> </a:t>
          </a:r>
          <a:r>
            <a:rPr lang="tr-TR" dirty="0" err="1"/>
            <a:t>Boosted</a:t>
          </a:r>
          <a:endParaRPr lang="en-US" dirty="0"/>
        </a:p>
      </dgm:t>
    </dgm:pt>
    <dgm:pt modelId="{D35DE914-E6F9-474F-8012-269437B83FC7}" type="parTrans" cxnId="{40C43B05-AB70-44D9-984B-9111E75243FA}">
      <dgm:prSet/>
      <dgm:spPr/>
      <dgm:t>
        <a:bodyPr/>
        <a:lstStyle/>
        <a:p>
          <a:endParaRPr lang="en-US"/>
        </a:p>
      </dgm:t>
    </dgm:pt>
    <dgm:pt modelId="{93EB0254-DECB-49A1-9153-4E3F74E4BF3A}" type="sibTrans" cxnId="{40C43B05-AB70-44D9-984B-9111E75243FA}">
      <dgm:prSet/>
      <dgm:spPr/>
      <dgm:t>
        <a:bodyPr/>
        <a:lstStyle/>
        <a:p>
          <a:endParaRPr lang="en-US"/>
        </a:p>
      </dgm:t>
    </dgm:pt>
    <dgm:pt modelId="{30456909-6C7F-4D66-A1BF-BB4451E356F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tr-TR" dirty="0" err="1"/>
            <a:t>Naive</a:t>
          </a:r>
          <a:r>
            <a:rPr lang="tr-TR" dirty="0"/>
            <a:t> </a:t>
          </a:r>
          <a:r>
            <a:rPr lang="tr-TR" dirty="0" err="1"/>
            <a:t>Bayes</a:t>
          </a:r>
          <a:endParaRPr lang="en-US" dirty="0"/>
        </a:p>
      </dgm:t>
    </dgm:pt>
    <dgm:pt modelId="{53F017BB-F6B6-4C33-B998-372A1295A024}" type="parTrans" cxnId="{657C7E92-C9DA-4274-AD73-249322722D77}">
      <dgm:prSet/>
      <dgm:spPr/>
      <dgm:t>
        <a:bodyPr/>
        <a:lstStyle/>
        <a:p>
          <a:endParaRPr lang="en-US"/>
        </a:p>
      </dgm:t>
    </dgm:pt>
    <dgm:pt modelId="{98A75915-47EF-4476-841C-2731E0DC1B1F}" type="sibTrans" cxnId="{657C7E92-C9DA-4274-AD73-249322722D77}">
      <dgm:prSet/>
      <dgm:spPr/>
      <dgm:t>
        <a:bodyPr/>
        <a:lstStyle/>
        <a:p>
          <a:endParaRPr lang="en-US"/>
        </a:p>
      </dgm:t>
    </dgm:pt>
    <dgm:pt modelId="{662B0BA8-85EC-4A6D-A2AD-AB4022EAC32C}">
      <dgm:prSet phldrT="[Text]" custAng="445279" custScaleX="76047" custScaleY="80200" custLinFactNeighborX="12673" custLinFactNeighborY="20171"/>
      <dgm:spPr>
        <a:solidFill>
          <a:schemeClr val="accent2">
            <a:lumMod val="75000"/>
          </a:schemeClr>
        </a:solidFill>
      </dgm:spPr>
    </dgm:pt>
    <dgm:pt modelId="{DC4445F3-4CB3-4AB3-9811-ACB0F4394652}" type="parTrans" cxnId="{09667035-2FC4-410A-B6F7-8D457217A52B}">
      <dgm:prSet/>
      <dgm:spPr/>
      <dgm:t>
        <a:bodyPr/>
        <a:lstStyle/>
        <a:p>
          <a:endParaRPr lang="en-US"/>
        </a:p>
      </dgm:t>
    </dgm:pt>
    <dgm:pt modelId="{EF8639AB-E4D6-4C15-9DE7-BBAB226CC182}" type="sibTrans" cxnId="{09667035-2FC4-410A-B6F7-8D457217A52B}">
      <dgm:prSet custAng="470594" custLinFactNeighborX="10614" custLinFactNeighborY="21222"/>
      <dgm:spPr/>
      <dgm:t>
        <a:bodyPr/>
        <a:lstStyle/>
        <a:p>
          <a:endParaRPr lang="en-US"/>
        </a:p>
      </dgm:t>
    </dgm:pt>
    <dgm:pt modelId="{4EAC7222-297B-4E32-AFA4-783F9D8E38DC}" type="pres">
      <dgm:prSet presAssocID="{BD4F0803-0C88-42C9-95B3-8C6322DE434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BA21022-B940-4A35-9A8D-818AA1F8FD97}" type="pres">
      <dgm:prSet presAssocID="{2FCDC01C-25F8-451A-A846-6CE41F40E309}" presName="gear1" presStyleLbl="node1" presStyleIdx="0" presStyleCnt="3" custScaleX="71353" custScaleY="72787" custLinFactNeighborX="441" custLinFactNeighborY="225">
        <dgm:presLayoutVars>
          <dgm:chMax val="1"/>
          <dgm:bulletEnabled val="1"/>
        </dgm:presLayoutVars>
      </dgm:prSet>
      <dgm:spPr/>
    </dgm:pt>
    <dgm:pt modelId="{E154CA61-2D7C-49EE-B365-009DCBA19959}" type="pres">
      <dgm:prSet presAssocID="{2FCDC01C-25F8-451A-A846-6CE41F40E309}" presName="gear1srcNode" presStyleLbl="node1" presStyleIdx="0" presStyleCnt="3"/>
      <dgm:spPr/>
    </dgm:pt>
    <dgm:pt modelId="{F7FE4207-7E58-4E3A-9FD8-3B85638E99B4}" type="pres">
      <dgm:prSet presAssocID="{2FCDC01C-25F8-451A-A846-6CE41F40E309}" presName="gear1dstNode" presStyleLbl="node1" presStyleIdx="0" presStyleCnt="3"/>
      <dgm:spPr/>
    </dgm:pt>
    <dgm:pt modelId="{1FFE0025-8A82-4B55-AE8C-4A4BE9167CFE}" type="pres">
      <dgm:prSet presAssocID="{2BA33C1F-C55D-487A-9620-47A8462525E4}" presName="gear2" presStyleLbl="node1" presStyleIdx="1" presStyleCnt="3" custScaleX="78285" custScaleY="80705" custLinFactNeighborX="26115" custLinFactNeighborY="9168">
        <dgm:presLayoutVars>
          <dgm:chMax val="1"/>
          <dgm:bulletEnabled val="1"/>
        </dgm:presLayoutVars>
      </dgm:prSet>
      <dgm:spPr/>
    </dgm:pt>
    <dgm:pt modelId="{8EFDAAE8-75F8-4CF4-ACFE-F9AE2F27E4AB}" type="pres">
      <dgm:prSet presAssocID="{2BA33C1F-C55D-487A-9620-47A8462525E4}" presName="gear2srcNode" presStyleLbl="node1" presStyleIdx="1" presStyleCnt="3"/>
      <dgm:spPr/>
    </dgm:pt>
    <dgm:pt modelId="{65AC7D43-C4C6-44E3-A869-3EA3A3F2F115}" type="pres">
      <dgm:prSet presAssocID="{2BA33C1F-C55D-487A-9620-47A8462525E4}" presName="gear2dstNode" presStyleLbl="node1" presStyleIdx="1" presStyleCnt="3"/>
      <dgm:spPr/>
    </dgm:pt>
    <dgm:pt modelId="{5DB1AC94-E130-49AD-BA99-AD869BADCBE6}" type="pres">
      <dgm:prSet presAssocID="{30456909-6C7F-4D66-A1BF-BB4451E356F3}" presName="gear3" presStyleLbl="node1" presStyleIdx="2" presStyleCnt="3" custAng="445279" custScaleX="76047" custScaleY="80200" custLinFactNeighborX="12673" custLinFactNeighborY="20171"/>
      <dgm:spPr/>
    </dgm:pt>
    <dgm:pt modelId="{F972F8F4-C8FA-487B-8B1A-63BC10FFEE96}" type="pres">
      <dgm:prSet presAssocID="{30456909-6C7F-4D66-A1BF-BB4451E356F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C910630-7A04-42BE-8F23-D9529DB0E8D1}" type="pres">
      <dgm:prSet presAssocID="{30456909-6C7F-4D66-A1BF-BB4451E356F3}" presName="gear3srcNode" presStyleLbl="node1" presStyleIdx="2" presStyleCnt="3"/>
      <dgm:spPr/>
    </dgm:pt>
    <dgm:pt modelId="{464F14E5-3D93-4023-B407-8736038F7FA0}" type="pres">
      <dgm:prSet presAssocID="{30456909-6C7F-4D66-A1BF-BB4451E356F3}" presName="gear3dstNode" presStyleLbl="node1" presStyleIdx="2" presStyleCnt="3"/>
      <dgm:spPr/>
    </dgm:pt>
    <dgm:pt modelId="{7B6C0474-64A1-4865-8717-32AE6DFED077}" type="pres">
      <dgm:prSet presAssocID="{CFF45381-6272-4FAD-9165-528CADBE59AC}" presName="connector1" presStyleLbl="sibTrans2D1" presStyleIdx="0" presStyleCnt="3" custScaleX="71153" custScaleY="90795" custLinFactNeighborX="2509" custLinFactNeighborY="3852"/>
      <dgm:spPr/>
    </dgm:pt>
    <dgm:pt modelId="{BC4D4B10-B983-4645-A413-6178D9603309}" type="pres">
      <dgm:prSet presAssocID="{93EB0254-DECB-49A1-9153-4E3F74E4BF3A}" presName="connector2" presStyleLbl="sibTrans2D1" presStyleIdx="1" presStyleCnt="3" custAng="20225052" custLinFactNeighborX="17874" custLinFactNeighborY="19744"/>
      <dgm:spPr/>
    </dgm:pt>
    <dgm:pt modelId="{F8C39CA8-7DB3-496C-AB03-17F727C02988}" type="pres">
      <dgm:prSet presAssocID="{98A75915-47EF-4476-841C-2731E0DC1B1F}" presName="connector3" presStyleLbl="sibTrans2D1" presStyleIdx="2" presStyleCnt="3" custAng="9074808" custLinFactNeighborX="7166" custLinFactNeighborY="6295"/>
      <dgm:spPr/>
    </dgm:pt>
  </dgm:ptLst>
  <dgm:cxnLst>
    <dgm:cxn modelId="{40C43B05-AB70-44D9-984B-9111E75243FA}" srcId="{BD4F0803-0C88-42C9-95B3-8C6322DE4346}" destId="{2BA33C1F-C55D-487A-9620-47A8462525E4}" srcOrd="1" destOrd="0" parTransId="{D35DE914-E6F9-474F-8012-269437B83FC7}" sibTransId="{93EB0254-DECB-49A1-9153-4E3F74E4BF3A}"/>
    <dgm:cxn modelId="{392ABC0B-2B1B-4396-B089-E76FAF9E1675}" srcId="{BD4F0803-0C88-42C9-95B3-8C6322DE4346}" destId="{2FCDC01C-25F8-451A-A846-6CE41F40E309}" srcOrd="0" destOrd="0" parTransId="{7F4CE6F0-1E8B-406C-9956-29EE23BAFD7A}" sibTransId="{CFF45381-6272-4FAD-9165-528CADBE59AC}"/>
    <dgm:cxn modelId="{8A90051D-C21F-428E-A751-D3E1E51EC1C2}" type="presOf" srcId="{30456909-6C7F-4D66-A1BF-BB4451E356F3}" destId="{464F14E5-3D93-4023-B407-8736038F7FA0}" srcOrd="3" destOrd="0" presId="urn:microsoft.com/office/officeart/2005/8/layout/gear1"/>
    <dgm:cxn modelId="{6E664221-344D-4BC9-A599-66DE2F575F0A}" type="presOf" srcId="{2FCDC01C-25F8-451A-A846-6CE41F40E309}" destId="{E154CA61-2D7C-49EE-B365-009DCBA19959}" srcOrd="1" destOrd="0" presId="urn:microsoft.com/office/officeart/2005/8/layout/gear1"/>
    <dgm:cxn modelId="{F60B9428-1417-46CC-9D83-D75C5E38C6DE}" type="presOf" srcId="{30456909-6C7F-4D66-A1BF-BB4451E356F3}" destId="{5DB1AC94-E130-49AD-BA99-AD869BADCBE6}" srcOrd="0" destOrd="0" presId="urn:microsoft.com/office/officeart/2005/8/layout/gear1"/>
    <dgm:cxn modelId="{09667035-2FC4-410A-B6F7-8D457217A52B}" srcId="{BD4F0803-0C88-42C9-95B3-8C6322DE4346}" destId="{662B0BA8-85EC-4A6D-A2AD-AB4022EAC32C}" srcOrd="3" destOrd="0" parTransId="{DC4445F3-4CB3-4AB3-9811-ACB0F4394652}" sibTransId="{EF8639AB-E4D6-4C15-9DE7-BBAB226CC182}"/>
    <dgm:cxn modelId="{C5C83037-BDA5-42F0-BDEA-37D3F32C159D}" type="presOf" srcId="{2BA33C1F-C55D-487A-9620-47A8462525E4}" destId="{8EFDAAE8-75F8-4CF4-ACFE-F9AE2F27E4AB}" srcOrd="1" destOrd="0" presId="urn:microsoft.com/office/officeart/2005/8/layout/gear1"/>
    <dgm:cxn modelId="{9FEC393E-7FCA-47AE-A5E0-31C1B0570C0A}" type="presOf" srcId="{2BA33C1F-C55D-487A-9620-47A8462525E4}" destId="{1FFE0025-8A82-4B55-AE8C-4A4BE9167CFE}" srcOrd="0" destOrd="0" presId="urn:microsoft.com/office/officeart/2005/8/layout/gear1"/>
    <dgm:cxn modelId="{97F5DC6A-6600-4E72-A37C-A46600964AAF}" type="presOf" srcId="{BD4F0803-0C88-42C9-95B3-8C6322DE4346}" destId="{4EAC7222-297B-4E32-AFA4-783F9D8E38DC}" srcOrd="0" destOrd="0" presId="urn:microsoft.com/office/officeart/2005/8/layout/gear1"/>
    <dgm:cxn modelId="{B1CFB27A-E257-424C-BC3D-FC10202F5150}" type="presOf" srcId="{2FCDC01C-25F8-451A-A846-6CE41F40E309}" destId="{EBA21022-B940-4A35-9A8D-818AA1F8FD97}" srcOrd="0" destOrd="0" presId="urn:microsoft.com/office/officeart/2005/8/layout/gear1"/>
    <dgm:cxn modelId="{9D90627D-7EF4-431F-A45E-F2E427EC751C}" type="presOf" srcId="{CFF45381-6272-4FAD-9165-528CADBE59AC}" destId="{7B6C0474-64A1-4865-8717-32AE6DFED077}" srcOrd="0" destOrd="0" presId="urn:microsoft.com/office/officeart/2005/8/layout/gear1"/>
    <dgm:cxn modelId="{657C7E92-C9DA-4274-AD73-249322722D77}" srcId="{BD4F0803-0C88-42C9-95B3-8C6322DE4346}" destId="{30456909-6C7F-4D66-A1BF-BB4451E356F3}" srcOrd="2" destOrd="0" parTransId="{53F017BB-F6B6-4C33-B998-372A1295A024}" sibTransId="{98A75915-47EF-4476-841C-2731E0DC1B1F}"/>
    <dgm:cxn modelId="{6DAFC4A6-10CA-44BE-97AE-03A6559F8FBC}" type="presOf" srcId="{2FCDC01C-25F8-451A-A846-6CE41F40E309}" destId="{F7FE4207-7E58-4E3A-9FD8-3B85638E99B4}" srcOrd="2" destOrd="0" presId="urn:microsoft.com/office/officeart/2005/8/layout/gear1"/>
    <dgm:cxn modelId="{ED1DDBB4-D24B-4AD5-98D2-E79990BC810F}" type="presOf" srcId="{2BA33C1F-C55D-487A-9620-47A8462525E4}" destId="{65AC7D43-C4C6-44E3-A869-3EA3A3F2F115}" srcOrd="2" destOrd="0" presId="urn:microsoft.com/office/officeart/2005/8/layout/gear1"/>
    <dgm:cxn modelId="{01FD69C0-098C-400D-A742-B6E9250FF347}" type="presOf" srcId="{30456909-6C7F-4D66-A1BF-BB4451E356F3}" destId="{F972F8F4-C8FA-487B-8B1A-63BC10FFEE96}" srcOrd="1" destOrd="0" presId="urn:microsoft.com/office/officeart/2005/8/layout/gear1"/>
    <dgm:cxn modelId="{7E8CCBC0-E24F-4C68-B128-18497BD2D6A4}" type="presOf" srcId="{93EB0254-DECB-49A1-9153-4E3F74E4BF3A}" destId="{BC4D4B10-B983-4645-A413-6178D9603309}" srcOrd="0" destOrd="0" presId="urn:microsoft.com/office/officeart/2005/8/layout/gear1"/>
    <dgm:cxn modelId="{FA012BCD-3986-4E59-961D-D7104B39CCF7}" type="presOf" srcId="{30456909-6C7F-4D66-A1BF-BB4451E356F3}" destId="{BC910630-7A04-42BE-8F23-D9529DB0E8D1}" srcOrd="2" destOrd="0" presId="urn:microsoft.com/office/officeart/2005/8/layout/gear1"/>
    <dgm:cxn modelId="{600012ED-1F57-41BB-9FE0-EDF2FFDBCE5A}" type="presOf" srcId="{98A75915-47EF-4476-841C-2731E0DC1B1F}" destId="{F8C39CA8-7DB3-496C-AB03-17F727C02988}" srcOrd="0" destOrd="0" presId="urn:microsoft.com/office/officeart/2005/8/layout/gear1"/>
    <dgm:cxn modelId="{A99D3CEA-C71B-4488-AB19-967056E92A76}" type="presParOf" srcId="{4EAC7222-297B-4E32-AFA4-783F9D8E38DC}" destId="{EBA21022-B940-4A35-9A8D-818AA1F8FD97}" srcOrd="0" destOrd="0" presId="urn:microsoft.com/office/officeart/2005/8/layout/gear1"/>
    <dgm:cxn modelId="{934E8B13-3E93-43A5-A5A8-85DA4319070F}" type="presParOf" srcId="{4EAC7222-297B-4E32-AFA4-783F9D8E38DC}" destId="{E154CA61-2D7C-49EE-B365-009DCBA19959}" srcOrd="1" destOrd="0" presId="urn:microsoft.com/office/officeart/2005/8/layout/gear1"/>
    <dgm:cxn modelId="{88E56D43-3883-4613-B203-1E0791887ECA}" type="presParOf" srcId="{4EAC7222-297B-4E32-AFA4-783F9D8E38DC}" destId="{F7FE4207-7E58-4E3A-9FD8-3B85638E99B4}" srcOrd="2" destOrd="0" presId="urn:microsoft.com/office/officeart/2005/8/layout/gear1"/>
    <dgm:cxn modelId="{61EBC637-F8D6-4366-BE47-1A4176761930}" type="presParOf" srcId="{4EAC7222-297B-4E32-AFA4-783F9D8E38DC}" destId="{1FFE0025-8A82-4B55-AE8C-4A4BE9167CFE}" srcOrd="3" destOrd="0" presId="urn:microsoft.com/office/officeart/2005/8/layout/gear1"/>
    <dgm:cxn modelId="{E4094625-F7A6-4A61-A446-7A7DD2BBF223}" type="presParOf" srcId="{4EAC7222-297B-4E32-AFA4-783F9D8E38DC}" destId="{8EFDAAE8-75F8-4CF4-ACFE-F9AE2F27E4AB}" srcOrd="4" destOrd="0" presId="urn:microsoft.com/office/officeart/2005/8/layout/gear1"/>
    <dgm:cxn modelId="{55F9F16F-0AE3-4311-A8D8-A7CFDC768C8F}" type="presParOf" srcId="{4EAC7222-297B-4E32-AFA4-783F9D8E38DC}" destId="{65AC7D43-C4C6-44E3-A869-3EA3A3F2F115}" srcOrd="5" destOrd="0" presId="urn:microsoft.com/office/officeart/2005/8/layout/gear1"/>
    <dgm:cxn modelId="{3B479BD6-7BEC-4081-9995-2EE8E86E8C8D}" type="presParOf" srcId="{4EAC7222-297B-4E32-AFA4-783F9D8E38DC}" destId="{5DB1AC94-E130-49AD-BA99-AD869BADCBE6}" srcOrd="6" destOrd="0" presId="urn:microsoft.com/office/officeart/2005/8/layout/gear1"/>
    <dgm:cxn modelId="{2C88FC0E-FFFC-45FD-BF3D-DF207DC1C53C}" type="presParOf" srcId="{4EAC7222-297B-4E32-AFA4-783F9D8E38DC}" destId="{F972F8F4-C8FA-487B-8B1A-63BC10FFEE96}" srcOrd="7" destOrd="0" presId="urn:microsoft.com/office/officeart/2005/8/layout/gear1"/>
    <dgm:cxn modelId="{7DE01C1D-0B30-420B-B3D7-EABB514F167B}" type="presParOf" srcId="{4EAC7222-297B-4E32-AFA4-783F9D8E38DC}" destId="{BC910630-7A04-42BE-8F23-D9529DB0E8D1}" srcOrd="8" destOrd="0" presId="urn:microsoft.com/office/officeart/2005/8/layout/gear1"/>
    <dgm:cxn modelId="{4466676C-C52B-415E-8468-284CC834895F}" type="presParOf" srcId="{4EAC7222-297B-4E32-AFA4-783F9D8E38DC}" destId="{464F14E5-3D93-4023-B407-8736038F7FA0}" srcOrd="9" destOrd="0" presId="urn:microsoft.com/office/officeart/2005/8/layout/gear1"/>
    <dgm:cxn modelId="{0B39CE78-3FAB-43AD-BDD1-70149B0A7974}" type="presParOf" srcId="{4EAC7222-297B-4E32-AFA4-783F9D8E38DC}" destId="{7B6C0474-64A1-4865-8717-32AE6DFED077}" srcOrd="10" destOrd="0" presId="urn:microsoft.com/office/officeart/2005/8/layout/gear1"/>
    <dgm:cxn modelId="{19B9DB4D-E08E-4947-B98F-01A0CE40F523}" type="presParOf" srcId="{4EAC7222-297B-4E32-AFA4-783F9D8E38DC}" destId="{BC4D4B10-B983-4645-A413-6178D9603309}" srcOrd="11" destOrd="0" presId="urn:microsoft.com/office/officeart/2005/8/layout/gear1"/>
    <dgm:cxn modelId="{A97574B0-9C74-43E7-B29A-F3A5B4027DC8}" type="presParOf" srcId="{4EAC7222-297B-4E32-AFA4-783F9D8E38DC}" destId="{F8C39CA8-7DB3-496C-AB03-17F727C0298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21022-B940-4A35-9A8D-818AA1F8FD97}">
      <dsp:nvSpPr>
        <dsp:cNvPr id="0" name=""/>
        <dsp:cNvSpPr/>
      </dsp:nvSpPr>
      <dsp:spPr>
        <a:xfrm>
          <a:off x="4287274" y="2968082"/>
          <a:ext cx="2126509" cy="2169246"/>
        </a:xfrm>
        <a:prstGeom prst="gear9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Random</a:t>
          </a:r>
          <a:r>
            <a:rPr lang="tr-TR" sz="1700" kern="1200" dirty="0"/>
            <a:t> </a:t>
          </a:r>
          <a:r>
            <a:rPr lang="tr-TR" sz="1700" kern="1200" dirty="0" err="1"/>
            <a:t>Forest</a:t>
          </a:r>
          <a:endParaRPr lang="en-US" sz="1700" kern="1200" dirty="0"/>
        </a:p>
      </dsp:txBody>
      <dsp:txXfrm>
        <a:off x="4714797" y="3473378"/>
        <a:ext cx="1271463" cy="1120529"/>
      </dsp:txXfrm>
    </dsp:sp>
    <dsp:sp modelId="{1FFE0025-8A82-4B55-AE8C-4A4BE9167CFE}">
      <dsp:nvSpPr>
        <dsp:cNvPr id="0" name=""/>
        <dsp:cNvSpPr/>
      </dsp:nvSpPr>
      <dsp:spPr>
        <a:xfrm>
          <a:off x="2914646" y="2259259"/>
          <a:ext cx="1696801" cy="1749254"/>
        </a:xfrm>
        <a:prstGeom prst="gear6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Gradient</a:t>
          </a:r>
          <a:r>
            <a:rPr lang="tr-TR" sz="1700" kern="1200" dirty="0"/>
            <a:t> </a:t>
          </a:r>
          <a:r>
            <a:rPr lang="tr-TR" sz="1700" kern="1200" dirty="0" err="1"/>
            <a:t>Boosted</a:t>
          </a:r>
          <a:endParaRPr lang="en-US" sz="1700" kern="1200" dirty="0"/>
        </a:p>
      </dsp:txBody>
      <dsp:txXfrm>
        <a:off x="3341821" y="2696754"/>
        <a:ext cx="842451" cy="874264"/>
      </dsp:txXfrm>
    </dsp:sp>
    <dsp:sp modelId="{5DB1AC94-E130-49AD-BA99-AD869BADCBE6}">
      <dsp:nvSpPr>
        <dsp:cNvPr id="0" name=""/>
        <dsp:cNvSpPr/>
      </dsp:nvSpPr>
      <dsp:spPr>
        <a:xfrm rot="21145279">
          <a:off x="3927385" y="1074851"/>
          <a:ext cx="1582709" cy="1735469"/>
        </a:xfrm>
        <a:prstGeom prst="gear6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Naive</a:t>
          </a:r>
          <a:r>
            <a:rPr lang="tr-TR" sz="1700" kern="1200" dirty="0"/>
            <a:t> </a:t>
          </a:r>
          <a:r>
            <a:rPr lang="tr-TR" sz="1700" kern="1200" dirty="0" err="1"/>
            <a:t>Bayes</a:t>
          </a:r>
          <a:endParaRPr lang="en-US" sz="1700" kern="1200" dirty="0"/>
        </a:p>
      </dsp:txBody>
      <dsp:txXfrm rot="-20700000">
        <a:off x="4265458" y="1464551"/>
        <a:ext cx="906561" cy="956069"/>
      </dsp:txXfrm>
    </dsp:sp>
    <dsp:sp modelId="{7B6C0474-64A1-4865-8717-32AE6DFED077}">
      <dsp:nvSpPr>
        <dsp:cNvPr id="0" name=""/>
        <dsp:cNvSpPr/>
      </dsp:nvSpPr>
      <dsp:spPr>
        <a:xfrm>
          <a:off x="4277695" y="2420848"/>
          <a:ext cx="2714303" cy="3463594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D4B10-B983-4645-A413-6178D9603309}">
      <dsp:nvSpPr>
        <dsp:cNvPr id="0" name=""/>
        <dsp:cNvSpPr/>
      </dsp:nvSpPr>
      <dsp:spPr>
        <a:xfrm rot="20225052">
          <a:off x="2224830" y="1913841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39CA8-7DB3-496C-AB03-17F727C02988}">
      <dsp:nvSpPr>
        <dsp:cNvPr id="0" name=""/>
        <dsp:cNvSpPr/>
      </dsp:nvSpPr>
      <dsp:spPr>
        <a:xfrm rot="9074808">
          <a:off x="3050202" y="73809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5CD71-A0B9-4BDC-BA06-FD3B6328DB9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7E56-98B6-4FA6-9F06-69FD58606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7E56-98B6-4FA6-9F06-69FD586065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37E56-98B6-4FA6-9F06-69FD58606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15257D0-2897-A142-9C44-4DE4F5F1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AE872B-9223-DA4F-9EB8-1959F097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B04977-36B9-FE45-A248-E3C2F8A2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3E5926-0FBA-0845-9D6D-D5217CBB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800563-4C39-854F-8450-B081FD42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42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3BB6BB-074C-9E42-9E1B-CFBF0809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202AD1E-7936-574B-AD0F-7B3E5EA4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0ECDD5-E8C3-164F-82A1-C4FF4B48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AC804D-4020-E94B-AB29-235FA71A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0C3B02-DCBC-FD40-AE11-C325AE0F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37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D21FC94-B974-E24F-AFB6-FB068C2FB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9547D95-A743-BB40-8A38-5BDF3C16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27C4CB-9C39-0D44-85FB-BE0FD9ED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23C964-C9AF-BF42-B041-C6FB8F67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FA8A05-1198-D74D-8B0C-1C7F4C6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534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B934513-A755-3245-ACF2-C6ECD4BB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FAEB02-4E2E-144A-B4A0-116F5E17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DF162C-D70F-7B4A-96BD-6802EB00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3C02D1-789E-3742-A5DB-E7A7E909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A62DC6-2F30-8E48-847F-9C564339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56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254FBE1-BC15-EB49-A401-3776B45A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5B0752-D830-CE4E-81C7-1AE3B1B2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B9E189-D5DE-B74A-817C-AEC2288F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D37DFF-8ACE-7748-916C-E8229832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9217B7-791A-F348-8FA3-A4FF9E45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00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11ECAB-26F9-B94A-B70C-BE202909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C2A79F-586F-A94E-BD0B-E67E2FFE3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5DDF70-39AD-474A-A014-49127B1C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844AB47-D422-0742-9EA8-085AF573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698713E-B6AD-154F-B30F-D41A0940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F20CC1-91A1-3445-98E1-F1C0A2D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226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819A1B-BE15-ED40-912B-476E6C6D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F2A7C6-77E7-BE46-849F-8F3B065F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401C026-244C-2840-883F-06F5756B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B3EFC4C-CDFA-4B4A-96ED-656A9316E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77DB9C6-5BB8-2747-9678-CB4BEE646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B739047-40F7-F545-8605-026F96B6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3A7ABC7-4000-4F44-9566-32F3E099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CD3B99F-9077-3045-8368-32EC6AD8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652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679FBA-B677-8B42-A80E-E4A5C12E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53DA480-6B3A-714C-8100-057F291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D4E6DFF-ED1C-244A-AA51-72CAC957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9A0C91E-526C-2A4C-B384-C436B22E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37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0BA94EC-53CA-0F40-8BA2-37D05ACA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F52BFBC-22AA-E24A-B306-4AB2DF4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CEA6F56-C1F1-FD4B-B2CB-3461926B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2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EA0A96-018E-4343-A705-16B88309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B4EE85-056B-274A-95E1-8F6B3BCD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238E29-FE5B-864C-80E7-AF222ECF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623C7B-F109-C646-9049-5A004D1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1CF55E7-3BA0-AC4C-A07C-4A33BE61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22219C-7116-D14C-B460-CF7B6F0C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105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D327E5-E6B0-1C4A-9CC2-F166A6A5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C837C5A-3E90-AE4C-A16C-1EB353B7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8E2D3BD-B932-7443-BE32-A8FA5084B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BACE594-1B41-D04D-96D7-7E527DF0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424771-6637-BB49-B07B-F3A56CC1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C7497F5-484E-CE4A-8581-78B0851D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398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9A0B77B-876C-A34C-9A89-7E86886F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EEC6B2-E36C-4E43-8BCE-A33BBF89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BC4B69-1E42-644A-B825-CD3BF1AE7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89B6-E551-964F-9862-C20D96AD803E}" type="datetimeFigureOut">
              <a:rPr lang="tr-TR" smtClean="0"/>
              <a:t>27.07.2019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3431AA-83A7-8743-A9B4-97B43C049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C3FC58-91DB-E14E-84CC-F184ACCE3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2774-45BF-3E41-AD20-8E1F74D935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38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F153D6C-49A0-400F-91C5-F8546EC75C76}"/>
              </a:ext>
            </a:extLst>
          </p:cNvPr>
          <p:cNvSpPr/>
          <p:nvPr/>
        </p:nvSpPr>
        <p:spPr>
          <a:xfrm>
            <a:off x="0" y="18624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100000">
                <a:schemeClr val="accent2">
                  <a:alpha val="9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DEF1C2-94E0-4F20-897B-620FFA0C5A2F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942975"/>
            <a:ext cx="8532229" cy="4170201"/>
            <a:chOff x="1097323" y="943429"/>
            <a:chExt cx="9997354" cy="4971142"/>
          </a:xfrm>
        </p:grpSpPr>
        <p:grpSp>
          <p:nvGrpSpPr>
            <p:cNvPr id="18" name="Group 1">
              <a:extLst>
                <a:ext uri="{FF2B5EF4-FFF2-40B4-BE49-F238E27FC236}">
                  <a16:creationId xmlns:a16="http://schemas.microsoft.com/office/drawing/2014/main" id="{3A906902-A423-4A55-8E1A-953AC28BD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7323" y="943429"/>
              <a:ext cx="9997354" cy="4971142"/>
              <a:chOff x="8616" y="402073"/>
              <a:chExt cx="12174767" cy="6053853"/>
            </a:xfrm>
          </p:grpSpPr>
          <p:pic>
            <p:nvPicPr>
              <p:cNvPr id="22" name="Picture 20482">
                <a:extLst>
                  <a:ext uri="{FF2B5EF4-FFF2-40B4-BE49-F238E27FC236}">
                    <a16:creationId xmlns:a16="http://schemas.microsoft.com/office/drawing/2014/main" id="{64C3E760-EA63-4DB4-84A2-532BAF42F6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6" y="402073"/>
                <a:ext cx="12174767" cy="6053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85044BB-19D3-4F06-9E96-077F2025BDBC}"/>
                  </a:ext>
                </a:extLst>
              </p:cNvPr>
              <p:cNvSpPr/>
              <p:nvPr/>
            </p:nvSpPr>
            <p:spPr>
              <a:xfrm>
                <a:off x="3911577" y="1186275"/>
                <a:ext cx="4368843" cy="436642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Circle: Hollow 23">
                <a:extLst>
                  <a:ext uri="{FF2B5EF4-FFF2-40B4-BE49-F238E27FC236}">
                    <a16:creationId xmlns:a16="http://schemas.microsoft.com/office/drawing/2014/main" id="{D1189D56-9107-4464-8760-B272E1848212}"/>
                  </a:ext>
                </a:extLst>
              </p:cNvPr>
              <p:cNvSpPr/>
              <p:nvPr/>
            </p:nvSpPr>
            <p:spPr>
              <a:xfrm>
                <a:off x="4170615" y="1498030"/>
                <a:ext cx="3858500" cy="3860007"/>
              </a:xfrm>
              <a:prstGeom prst="donut">
                <a:avLst>
                  <a:gd name="adj" fmla="val 43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6692A5EE-768C-4EDF-934A-E6E6048D6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2480" y="2500346"/>
              <a:ext cx="2987040" cy="1687690"/>
              <a:chOff x="4602480" y="2741225"/>
              <a:chExt cx="2987040" cy="1687690"/>
            </a:xfrm>
          </p:grpSpPr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D6CC7886-6FCE-40B5-87A2-D2EB9035C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2480" y="3438314"/>
                <a:ext cx="2987040" cy="990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oppins Light" panose="00000400000000000000" pitchFamily="2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Poppins Light" panose="00000400000000000000" pitchFamily="2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oppins Light" panose="00000400000000000000" pitchFamily="2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oppins Light" panose="00000400000000000000" pitchFamily="2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oppins Light" panose="00000400000000000000" pitchFamily="2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oppins Light" panose="00000400000000000000" pitchFamily="2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oppins Light" panose="00000400000000000000" pitchFamily="2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oppins Light" panose="00000400000000000000" pitchFamily="2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oppins Light" panose="00000400000000000000" pitchFamily="2" charset="0"/>
                  </a:defRPr>
                </a:lvl9pPr>
              </a:lstStyle>
              <a:p>
                <a:pPr algn="ctr" eaLnBrk="1" hangingPunct="1"/>
                <a:r>
                  <a:rPr lang="en-US" altLang="en-US" sz="1600" dirty="0">
                    <a:solidFill>
                      <a:schemeClr val="bg1"/>
                    </a:solidFill>
                  </a:rPr>
                  <a:t>Araba </a:t>
                </a:r>
                <a:r>
                  <a:rPr lang="en-US" altLang="en-US" sz="1600" dirty="0" err="1">
                    <a:solidFill>
                      <a:schemeClr val="bg1"/>
                    </a:solidFill>
                  </a:rPr>
                  <a:t>kazalarında</a:t>
                </a:r>
                <a:r>
                  <a:rPr lang="en-US" alt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1600" dirty="0" err="1">
                    <a:solidFill>
                      <a:schemeClr val="bg1"/>
                    </a:solidFill>
                  </a:rPr>
                  <a:t>yaşanan</a:t>
                </a:r>
                <a:r>
                  <a:rPr lang="en-US" alt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1600" dirty="0" err="1">
                    <a:solidFill>
                      <a:schemeClr val="bg1"/>
                    </a:solidFill>
                  </a:rPr>
                  <a:t>yaralanma</a:t>
                </a:r>
                <a:r>
                  <a:rPr lang="en-US" alt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1600" dirty="0" err="1">
                    <a:solidFill>
                      <a:schemeClr val="bg1"/>
                    </a:solidFill>
                  </a:rPr>
                  <a:t>seviyelerinin</a:t>
                </a:r>
                <a:r>
                  <a:rPr lang="tr-TR" alt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1600" dirty="0">
                    <a:solidFill>
                      <a:schemeClr val="bg1"/>
                    </a:solidFill>
                  </a:rPr>
                  <a:t>t</a:t>
                </a:r>
                <a:r>
                  <a:rPr lang="tr-TR" altLang="en-US" sz="1600" dirty="0" err="1">
                    <a:solidFill>
                      <a:schemeClr val="bg1"/>
                    </a:solidFill>
                  </a:rPr>
                  <a:t>ahmini</a:t>
                </a:r>
                <a:endParaRPr lang="en-US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304F2A-EAD0-4375-B9AA-D198B223E3E7}"/>
                  </a:ext>
                </a:extLst>
              </p:cNvPr>
              <p:cNvSpPr txBox="1"/>
              <p:nvPr/>
            </p:nvSpPr>
            <p:spPr>
              <a:xfrm>
                <a:off x="4805244" y="2741225"/>
                <a:ext cx="2784276" cy="6970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tr-TR" sz="3200" dirty="0">
                    <a:solidFill>
                      <a:schemeClr val="bg1"/>
                    </a:solidFill>
                    <a:latin typeface="+mj-lt"/>
                  </a:rPr>
                  <a:t>IAN 5</a:t>
                </a: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12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7303403-4405-4858-8B3B-9123E5A10DC0}"/>
              </a:ext>
            </a:extLst>
          </p:cNvPr>
          <p:cNvSpPr txBox="1"/>
          <p:nvPr/>
        </p:nvSpPr>
        <p:spPr>
          <a:xfrm>
            <a:off x="10156723" y="5113176"/>
            <a:ext cx="2035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/>
              <a:t>Mert Açıkgöz</a:t>
            </a:r>
            <a:endParaRPr lang="en-US" i="1" dirty="0"/>
          </a:p>
          <a:p>
            <a:r>
              <a:rPr lang="tr-TR" i="1" dirty="0"/>
              <a:t>Semra Çağan</a:t>
            </a:r>
          </a:p>
          <a:p>
            <a:r>
              <a:rPr lang="tr-TR" i="1" dirty="0"/>
              <a:t>Bekir Eren</a:t>
            </a:r>
          </a:p>
          <a:p>
            <a:r>
              <a:rPr lang="en-US" i="1" dirty="0" err="1"/>
              <a:t>Şe</a:t>
            </a:r>
            <a:r>
              <a:rPr lang="tr-TR" i="1" dirty="0" err="1"/>
              <a:t>yma</a:t>
            </a:r>
            <a:r>
              <a:rPr lang="tr-TR" i="1" dirty="0"/>
              <a:t> Kapıcıoğlu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316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E92134-0835-564E-80D6-F950D14A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54" y="223284"/>
            <a:ext cx="10515600" cy="727389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+mn-lt"/>
              </a:rPr>
              <a:t>PERT </a:t>
            </a:r>
            <a:r>
              <a:rPr lang="tr-TR" sz="2400" b="1" dirty="0" err="1">
                <a:latin typeface="+mn-lt"/>
              </a:rPr>
              <a:t>Diagram</a:t>
            </a:r>
            <a:endParaRPr lang="tr-TR" sz="2400" b="1" dirty="0">
              <a:latin typeface="+mn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8465" y="1189628"/>
            <a:ext cx="8031126" cy="35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5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33375"/>
            <a:ext cx="6800850" cy="6191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5A224-83FF-47E4-AC36-2E6E7A0F38B0}"/>
              </a:ext>
            </a:extLst>
          </p:cNvPr>
          <p:cNvSpPr txBox="1"/>
          <p:nvPr/>
        </p:nvSpPr>
        <p:spPr>
          <a:xfrm>
            <a:off x="570271" y="93406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CRISP - DM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129059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F7AB80-8224-1C4E-BD58-7E749D73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16501"/>
            <a:ext cx="4407354" cy="518349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+mn-lt"/>
              </a:rPr>
              <a:t>Problemi Tanıma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757" y="865423"/>
            <a:ext cx="7827667" cy="369332"/>
          </a:xfrm>
          <a:prstGeom prst="rect">
            <a:avLst/>
          </a:prstGeom>
          <a:noFill/>
          <a:ln w="15875">
            <a:solidFill>
              <a:schemeClr val="accent1">
                <a:shade val="50000"/>
                <a:alpha val="8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/>
              <a:t>Araba kazalarında yaralanma seviyelerinin değişken faktörlere göre incelenmesi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104563" y="3426476"/>
            <a:ext cx="1728316" cy="9746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4190" y="3652211"/>
            <a:ext cx="148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Faktörler</a:t>
            </a:r>
            <a:endParaRPr lang="en-US" sz="2800" dirty="0"/>
          </a:p>
        </p:txBody>
      </p:sp>
      <p:sp>
        <p:nvSpPr>
          <p:cNvPr id="30" name="Right Arrow 29"/>
          <p:cNvSpPr/>
          <p:nvPr/>
        </p:nvSpPr>
        <p:spPr>
          <a:xfrm rot="19744572">
            <a:off x="6939717" y="2933252"/>
            <a:ext cx="799853" cy="243801"/>
          </a:xfrm>
          <a:prstGeom prst="rightArrow">
            <a:avLst>
              <a:gd name="adj1" fmla="val 50000"/>
              <a:gd name="adj2" fmla="val 54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145630" y="3822813"/>
            <a:ext cx="876673" cy="24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7125737">
            <a:off x="6062184" y="2487917"/>
            <a:ext cx="812078" cy="284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723512">
            <a:off x="6835343" y="4762430"/>
            <a:ext cx="873610" cy="260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5698078">
            <a:off x="5036360" y="2521029"/>
            <a:ext cx="871013" cy="259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971986" y="4847495"/>
            <a:ext cx="251208" cy="770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618237">
            <a:off x="4945034" y="4553928"/>
            <a:ext cx="227902" cy="862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4413562">
            <a:off x="4210320" y="3715453"/>
            <a:ext cx="232521" cy="839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6991436">
            <a:off x="4274419" y="2667346"/>
            <a:ext cx="274344" cy="972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02049" y="1704357"/>
            <a:ext cx="1623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Hava durumu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359153" y="1685803"/>
            <a:ext cx="1386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Sürücü yaşı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689239" y="2813792"/>
            <a:ext cx="2391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Sürücü alkol durumu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022303" y="4001056"/>
            <a:ext cx="15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Kazanın saati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462863" y="5312015"/>
            <a:ext cx="1622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Arabanın yaşı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532" y="5655939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Çarpışma şekli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16786" y="5431574"/>
            <a:ext cx="194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Aydınlık durumu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502884" y="4295751"/>
            <a:ext cx="2888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Emniyet kemeri kullanımı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141895" y="2728990"/>
            <a:ext cx="1743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Trafik durumu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490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F7AB80-8224-1C4E-BD58-7E749D73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31" y="142191"/>
            <a:ext cx="5382044" cy="477053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+mn-lt"/>
              </a:rPr>
              <a:t>Veriyi Tanıma</a:t>
            </a:r>
          </a:p>
        </p:txBody>
      </p:sp>
      <p:sp>
        <p:nvSpPr>
          <p:cNvPr id="29" name="TextBox 35">
            <a:extLst>
              <a:ext uri="{FF2B5EF4-FFF2-40B4-BE49-F238E27FC236}">
                <a16:creationId xmlns:a16="http://schemas.microsoft.com/office/drawing/2014/main" id="{24E560A8-92F0-6840-811F-3A3C47C957F3}"/>
              </a:ext>
            </a:extLst>
          </p:cNvPr>
          <p:cNvSpPr txBox="1"/>
          <p:nvPr/>
        </p:nvSpPr>
        <p:spPr>
          <a:xfrm>
            <a:off x="7008602" y="2927035"/>
            <a:ext cx="2004268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tr-TR" b="1" noProof="1">
                <a:solidFill>
                  <a:schemeClr val="bg1"/>
                </a:solidFill>
              </a:rPr>
              <a:t>Eksik veri kontrolü</a:t>
            </a:r>
          </a:p>
          <a:p>
            <a:pPr algn="just"/>
            <a:r>
              <a:rPr lang="tr-TR" b="1" noProof="1">
                <a:solidFill>
                  <a:schemeClr val="bg1"/>
                </a:solidFill>
              </a:rPr>
              <a:t>(Missing Value)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E0DA0-0CFA-0C46-8B19-50ABD4AE73B7}"/>
              </a:ext>
            </a:extLst>
          </p:cNvPr>
          <p:cNvSpPr/>
          <p:nvPr/>
        </p:nvSpPr>
        <p:spPr>
          <a:xfrm>
            <a:off x="193531" y="552688"/>
            <a:ext cx="11306175" cy="478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0000"/>
              </a:lnSpc>
            </a:pPr>
            <a:r>
              <a:rPr lang="tr-TR" b="1" i="1" dirty="0">
                <a:ea typeface="+mj-ea"/>
                <a:cs typeface="+mj-cs"/>
              </a:rPr>
              <a:t>Öznitelik Türleri Ve Veri Sayıları</a:t>
            </a:r>
          </a:p>
          <a:p>
            <a:pPr lvl="2">
              <a:lnSpc>
                <a:spcPct val="110000"/>
              </a:lnSpc>
            </a:pPr>
            <a:r>
              <a:rPr lang="tr-T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21 adet-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 </a:t>
            </a:r>
            <a:r>
              <a:rPr lang="tr-TR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integer</a:t>
            </a:r>
            <a:r>
              <a:rPr lang="tr-T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17 </a:t>
            </a:r>
            <a:r>
              <a:rPr lang="tr-TR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string</a:t>
            </a:r>
            <a:endParaRPr lang="tr-T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en-US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600" b="1" i="1" u="sng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tr-TR" sz="1600" b="1" i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Değişkenler</a:t>
            </a: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600" b="1" i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i="1" u="sng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Değişkenler</a:t>
            </a:r>
            <a:endParaRPr lang="tr-TR" sz="1600" b="1" i="1" u="sng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tr-TR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tr-TR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tr-TR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tr-TR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tr-TR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tr-TR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tr-TR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tr-TR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tr-TR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0000"/>
              </a:lnSpc>
              <a:spcAft>
                <a:spcPts val="600"/>
              </a:spcAft>
            </a:pPr>
            <a:endParaRPr lang="tr-TR" sz="1600" b="1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C0A5F-912E-E649-836B-C4997EEF312D}"/>
              </a:ext>
            </a:extLst>
          </p:cNvPr>
          <p:cNvSpPr txBox="1"/>
          <p:nvPr/>
        </p:nvSpPr>
        <p:spPr>
          <a:xfrm>
            <a:off x="862618" y="1914385"/>
            <a:ext cx="2783696" cy="267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NUM_INJ</a:t>
            </a: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LC_RES</a:t>
            </a: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VEH_AGE</a:t>
            </a:r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tr-TR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E8392-18AA-4205-A29B-3CF06911D830}"/>
              </a:ext>
            </a:extLst>
          </p:cNvPr>
          <p:cNvSpPr txBox="1"/>
          <p:nvPr/>
        </p:nvSpPr>
        <p:spPr>
          <a:xfrm>
            <a:off x="4937744" y="1900728"/>
            <a:ext cx="2783696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REST_USE</a:t>
            </a:r>
            <a:endParaRPr lang="en-US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endParaRPr lang="en-US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LGT_COND</a:t>
            </a: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EJECT_IM</a:t>
            </a:r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DRINKING</a:t>
            </a:r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MANCOL_IM</a:t>
            </a: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BDYTYP_IM</a:t>
            </a: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Times New Roman" panose="02020603050405020304" pitchFamily="18" charset="0"/>
              </a:rPr>
              <a:t>WETHR_IM</a:t>
            </a:r>
            <a:endParaRPr lang="tr-TR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PCRACH1_IM</a:t>
            </a:r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AIR_BAG</a:t>
            </a:r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tr-TR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FCDCB-DBA9-374B-BB03-0CA85565649E}"/>
              </a:ext>
            </a:extLst>
          </p:cNvPr>
          <p:cNvSpPr txBox="1"/>
          <p:nvPr/>
        </p:nvSpPr>
        <p:spPr>
          <a:xfrm>
            <a:off x="7034600" y="1900728"/>
            <a:ext cx="2783696" cy="267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RELJCT1_IM</a:t>
            </a:r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HAZ_INV</a:t>
            </a: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DEFORMED</a:t>
            </a: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TOWED</a:t>
            </a: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FIRE_EXP</a:t>
            </a: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latin typeface="Calibri" panose="020F0502020204030204" pitchFamily="34" charset="0"/>
                <a:cs typeface="Times New Roman" panose="02020603050405020304" pitchFamily="18" charset="0"/>
              </a:rPr>
              <a:t>SEX_IM</a:t>
            </a:r>
            <a:endParaRPr lang="en-US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INJ_SEV(D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tr-TR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2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F7AB80-8224-1C4E-BD58-7E749D73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17" y="-115695"/>
            <a:ext cx="5382044" cy="900113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+mn-lt"/>
              </a:rPr>
              <a:t>Veriyi Hazırlama</a:t>
            </a:r>
          </a:p>
        </p:txBody>
      </p:sp>
      <p:grpSp>
        <p:nvGrpSpPr>
          <p:cNvPr id="7" name="Grup 29">
            <a:extLst>
              <a:ext uri="{FF2B5EF4-FFF2-40B4-BE49-F238E27FC236}">
                <a16:creationId xmlns:a16="http://schemas.microsoft.com/office/drawing/2014/main" id="{5050249E-33E4-1E4F-B54C-F42B1A1045F1}"/>
              </a:ext>
            </a:extLst>
          </p:cNvPr>
          <p:cNvGrpSpPr/>
          <p:nvPr/>
        </p:nvGrpSpPr>
        <p:grpSpPr>
          <a:xfrm>
            <a:off x="1931549" y="553965"/>
            <a:ext cx="8489973" cy="5455658"/>
            <a:chOff x="1716806" y="1286051"/>
            <a:chExt cx="7707024" cy="4953903"/>
          </a:xfrm>
        </p:grpSpPr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251CF7F8-3E23-2C41-9C1C-3E8A441DD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806" y="1286051"/>
              <a:ext cx="4254359" cy="1401865"/>
            </a:xfrm>
            <a:custGeom>
              <a:avLst/>
              <a:gdLst>
                <a:gd name="connsiteX0" fmla="*/ 4452597 w 5672479"/>
                <a:gd name="connsiteY0" fmla="*/ 357 h 1869153"/>
                <a:gd name="connsiteX1" fmla="*/ 4503541 w 5672479"/>
                <a:gd name="connsiteY1" fmla="*/ 19426 h 1869153"/>
                <a:gd name="connsiteX2" fmla="*/ 5632181 w 5672479"/>
                <a:gd name="connsiteY2" fmla="*/ 857261 h 1869153"/>
                <a:gd name="connsiteX3" fmla="*/ 5672479 w 5672479"/>
                <a:gd name="connsiteY3" fmla="*/ 937505 h 1869153"/>
                <a:gd name="connsiteX4" fmla="*/ 5631876 w 5672479"/>
                <a:gd name="connsiteY4" fmla="*/ 1017444 h 1869153"/>
                <a:gd name="connsiteX5" fmla="*/ 4503236 w 5672479"/>
                <a:gd name="connsiteY5" fmla="*/ 1849786 h 1869153"/>
                <a:gd name="connsiteX6" fmla="*/ 4399134 w 5672479"/>
                <a:gd name="connsiteY6" fmla="*/ 1858329 h 1869153"/>
                <a:gd name="connsiteX7" fmla="*/ 4344488 w 5672479"/>
                <a:gd name="connsiteY7" fmla="*/ 1769542 h 1869153"/>
                <a:gd name="connsiteX8" fmla="*/ 4344488 w 5672479"/>
                <a:gd name="connsiteY8" fmla="*/ 1434530 h 1869153"/>
                <a:gd name="connsiteX9" fmla="*/ 3188777 w 5672479"/>
                <a:gd name="connsiteY9" fmla="*/ 1434530 h 1869153"/>
                <a:gd name="connsiteX10" fmla="*/ 3188777 w 5672479"/>
                <a:gd name="connsiteY10" fmla="*/ 1434531 h 1869153"/>
                <a:gd name="connsiteX11" fmla="*/ 2354614 w 5672479"/>
                <a:gd name="connsiteY11" fmla="*/ 1434531 h 1869153"/>
                <a:gd name="connsiteX12" fmla="*/ 2143136 w 5672479"/>
                <a:gd name="connsiteY12" fmla="*/ 1434531 h 1869153"/>
                <a:gd name="connsiteX13" fmla="*/ 1495632 w 5672479"/>
                <a:gd name="connsiteY13" fmla="*/ 1434531 h 1869153"/>
                <a:gd name="connsiteX14" fmla="*/ 1308973 w 5672479"/>
                <a:gd name="connsiteY14" fmla="*/ 1434531 h 1869153"/>
                <a:gd name="connsiteX15" fmla="*/ 1145164 w 5672479"/>
                <a:gd name="connsiteY15" fmla="*/ 1434531 h 1869153"/>
                <a:gd name="connsiteX16" fmla="*/ 449991 w 5672479"/>
                <a:gd name="connsiteY16" fmla="*/ 1434531 h 1869153"/>
                <a:gd name="connsiteX17" fmla="*/ 99523 w 5672479"/>
                <a:gd name="connsiteY17" fmla="*/ 1434531 h 1869153"/>
                <a:gd name="connsiteX18" fmla="*/ 29002 w 5672479"/>
                <a:gd name="connsiteY18" fmla="*/ 1405546 h 1869153"/>
                <a:gd name="connsiteX19" fmla="*/ 0 w 5672479"/>
                <a:gd name="connsiteY19" fmla="*/ 1335065 h 1869153"/>
                <a:gd name="connsiteX20" fmla="*/ 0 w 5672479"/>
                <a:gd name="connsiteY20" fmla="*/ 534149 h 1869153"/>
                <a:gd name="connsiteX21" fmla="*/ 29002 w 5672479"/>
                <a:gd name="connsiteY21" fmla="*/ 463669 h 1869153"/>
                <a:gd name="connsiteX22" fmla="*/ 99523 w 5672479"/>
                <a:gd name="connsiteY22" fmla="*/ 434378 h 1869153"/>
                <a:gd name="connsiteX23" fmla="*/ 449991 w 5672479"/>
                <a:gd name="connsiteY23" fmla="*/ 434378 h 1869153"/>
                <a:gd name="connsiteX24" fmla="*/ 1145164 w 5672479"/>
                <a:gd name="connsiteY24" fmla="*/ 434378 h 1869153"/>
                <a:gd name="connsiteX25" fmla="*/ 1308973 w 5672479"/>
                <a:gd name="connsiteY25" fmla="*/ 434378 h 1869153"/>
                <a:gd name="connsiteX26" fmla="*/ 1495632 w 5672479"/>
                <a:gd name="connsiteY26" fmla="*/ 434378 h 1869153"/>
                <a:gd name="connsiteX27" fmla="*/ 2143136 w 5672479"/>
                <a:gd name="connsiteY27" fmla="*/ 434378 h 1869153"/>
                <a:gd name="connsiteX28" fmla="*/ 2354614 w 5672479"/>
                <a:gd name="connsiteY28" fmla="*/ 434378 h 1869153"/>
                <a:gd name="connsiteX29" fmla="*/ 2982604 w 5672479"/>
                <a:gd name="connsiteY29" fmla="*/ 434378 h 1869153"/>
                <a:gd name="connsiteX30" fmla="*/ 2982609 w 5672479"/>
                <a:gd name="connsiteY30" fmla="*/ 434377 h 1869153"/>
                <a:gd name="connsiteX31" fmla="*/ 4344488 w 5672479"/>
                <a:gd name="connsiteY31" fmla="*/ 434377 h 1869153"/>
                <a:gd name="connsiteX32" fmla="*/ 4344488 w 5672479"/>
                <a:gd name="connsiteY32" fmla="*/ 99670 h 1869153"/>
                <a:gd name="connsiteX33" fmla="*/ 4399134 w 5672479"/>
                <a:gd name="connsiteY33" fmla="*/ 10578 h 1869153"/>
                <a:gd name="connsiteX34" fmla="*/ 4452597 w 5672479"/>
                <a:gd name="connsiteY34" fmla="*/ 357 h 186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672479" h="1869153">
                  <a:moveTo>
                    <a:pt x="4452597" y="357"/>
                  </a:moveTo>
                  <a:cubicBezTo>
                    <a:pt x="4470723" y="1882"/>
                    <a:pt x="4488430" y="8290"/>
                    <a:pt x="4503541" y="19426"/>
                  </a:cubicBezTo>
                  <a:lnTo>
                    <a:pt x="5632181" y="857261"/>
                  </a:lnTo>
                  <a:cubicBezTo>
                    <a:pt x="5657520" y="876177"/>
                    <a:pt x="5672479" y="905773"/>
                    <a:pt x="5672479" y="937505"/>
                  </a:cubicBezTo>
                  <a:cubicBezTo>
                    <a:pt x="5672479" y="968931"/>
                    <a:pt x="5657520" y="998527"/>
                    <a:pt x="5631876" y="1017444"/>
                  </a:cubicBezTo>
                  <a:lnTo>
                    <a:pt x="4503236" y="1849786"/>
                  </a:lnTo>
                  <a:cubicBezTo>
                    <a:pt x="4473013" y="1872059"/>
                    <a:pt x="4432715" y="1875415"/>
                    <a:pt x="4399134" y="1858329"/>
                  </a:cubicBezTo>
                  <a:cubicBezTo>
                    <a:pt x="4365552" y="1841548"/>
                    <a:pt x="4344488" y="1807070"/>
                    <a:pt x="4344488" y="1769542"/>
                  </a:cubicBezTo>
                  <a:lnTo>
                    <a:pt x="4344488" y="1434530"/>
                  </a:lnTo>
                  <a:lnTo>
                    <a:pt x="3188777" y="1434530"/>
                  </a:lnTo>
                  <a:lnTo>
                    <a:pt x="3188777" y="1434531"/>
                  </a:lnTo>
                  <a:lnTo>
                    <a:pt x="2354614" y="1434531"/>
                  </a:lnTo>
                  <a:lnTo>
                    <a:pt x="2143136" y="1434531"/>
                  </a:lnTo>
                  <a:lnTo>
                    <a:pt x="1495632" y="1434531"/>
                  </a:lnTo>
                  <a:lnTo>
                    <a:pt x="1308973" y="1434531"/>
                  </a:lnTo>
                  <a:lnTo>
                    <a:pt x="1145164" y="1434531"/>
                  </a:lnTo>
                  <a:lnTo>
                    <a:pt x="449991" y="1434531"/>
                  </a:lnTo>
                  <a:lnTo>
                    <a:pt x="99523" y="1434531"/>
                  </a:lnTo>
                  <a:cubicBezTo>
                    <a:pt x="73269" y="1434531"/>
                    <a:pt x="47625" y="1423852"/>
                    <a:pt x="29002" y="1405546"/>
                  </a:cubicBezTo>
                  <a:cubicBezTo>
                    <a:pt x="10685" y="1386934"/>
                    <a:pt x="0" y="1361305"/>
                    <a:pt x="0" y="1335065"/>
                  </a:cubicBezTo>
                  <a:lnTo>
                    <a:pt x="0" y="534149"/>
                  </a:lnTo>
                  <a:cubicBezTo>
                    <a:pt x="0" y="507910"/>
                    <a:pt x="10685" y="482280"/>
                    <a:pt x="29002" y="463669"/>
                  </a:cubicBezTo>
                  <a:cubicBezTo>
                    <a:pt x="47625" y="445057"/>
                    <a:pt x="73269" y="434378"/>
                    <a:pt x="99523" y="434378"/>
                  </a:cubicBezTo>
                  <a:lnTo>
                    <a:pt x="449991" y="434378"/>
                  </a:lnTo>
                  <a:lnTo>
                    <a:pt x="1145164" y="434378"/>
                  </a:lnTo>
                  <a:lnTo>
                    <a:pt x="1308973" y="434378"/>
                  </a:lnTo>
                  <a:lnTo>
                    <a:pt x="1495632" y="434378"/>
                  </a:lnTo>
                  <a:lnTo>
                    <a:pt x="2143136" y="434378"/>
                  </a:lnTo>
                  <a:lnTo>
                    <a:pt x="2354614" y="434378"/>
                  </a:lnTo>
                  <a:lnTo>
                    <a:pt x="2982604" y="434378"/>
                  </a:lnTo>
                  <a:lnTo>
                    <a:pt x="2982609" y="434377"/>
                  </a:lnTo>
                  <a:lnTo>
                    <a:pt x="4344488" y="434377"/>
                  </a:lnTo>
                  <a:lnTo>
                    <a:pt x="4344488" y="99670"/>
                  </a:lnTo>
                  <a:cubicBezTo>
                    <a:pt x="4344488" y="62142"/>
                    <a:pt x="4365858" y="27359"/>
                    <a:pt x="4399134" y="10578"/>
                  </a:cubicBezTo>
                  <a:cubicBezTo>
                    <a:pt x="4415925" y="2188"/>
                    <a:pt x="4434471" y="-1169"/>
                    <a:pt x="4452597" y="35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noProof="1"/>
                <a:t>01</a:t>
              </a: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F6514C5A-7923-EC42-ABEB-1A82A7C9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030" y="4382700"/>
              <a:ext cx="4254359" cy="1401865"/>
            </a:xfrm>
            <a:custGeom>
              <a:avLst/>
              <a:gdLst>
                <a:gd name="connsiteX0" fmla="*/ 4452597 w 5672479"/>
                <a:gd name="connsiteY0" fmla="*/ 357 h 1869153"/>
                <a:gd name="connsiteX1" fmla="*/ 4503541 w 5672479"/>
                <a:gd name="connsiteY1" fmla="*/ 19426 h 1869153"/>
                <a:gd name="connsiteX2" fmla="*/ 5632181 w 5672479"/>
                <a:gd name="connsiteY2" fmla="*/ 857261 h 1869153"/>
                <a:gd name="connsiteX3" fmla="*/ 5672479 w 5672479"/>
                <a:gd name="connsiteY3" fmla="*/ 937505 h 1869153"/>
                <a:gd name="connsiteX4" fmla="*/ 5631876 w 5672479"/>
                <a:gd name="connsiteY4" fmla="*/ 1017444 h 1869153"/>
                <a:gd name="connsiteX5" fmla="*/ 4503236 w 5672479"/>
                <a:gd name="connsiteY5" fmla="*/ 1849786 h 1869153"/>
                <a:gd name="connsiteX6" fmla="*/ 4399134 w 5672479"/>
                <a:gd name="connsiteY6" fmla="*/ 1858329 h 1869153"/>
                <a:gd name="connsiteX7" fmla="*/ 4344488 w 5672479"/>
                <a:gd name="connsiteY7" fmla="*/ 1769542 h 1869153"/>
                <a:gd name="connsiteX8" fmla="*/ 4344488 w 5672479"/>
                <a:gd name="connsiteY8" fmla="*/ 1434530 h 1869153"/>
                <a:gd name="connsiteX9" fmla="*/ 3188777 w 5672479"/>
                <a:gd name="connsiteY9" fmla="*/ 1434530 h 1869153"/>
                <a:gd name="connsiteX10" fmla="*/ 3188777 w 5672479"/>
                <a:gd name="connsiteY10" fmla="*/ 1434531 h 1869153"/>
                <a:gd name="connsiteX11" fmla="*/ 2354614 w 5672479"/>
                <a:gd name="connsiteY11" fmla="*/ 1434531 h 1869153"/>
                <a:gd name="connsiteX12" fmla="*/ 2143136 w 5672479"/>
                <a:gd name="connsiteY12" fmla="*/ 1434531 h 1869153"/>
                <a:gd name="connsiteX13" fmla="*/ 1495632 w 5672479"/>
                <a:gd name="connsiteY13" fmla="*/ 1434531 h 1869153"/>
                <a:gd name="connsiteX14" fmla="*/ 1308973 w 5672479"/>
                <a:gd name="connsiteY14" fmla="*/ 1434531 h 1869153"/>
                <a:gd name="connsiteX15" fmla="*/ 1145164 w 5672479"/>
                <a:gd name="connsiteY15" fmla="*/ 1434531 h 1869153"/>
                <a:gd name="connsiteX16" fmla="*/ 449991 w 5672479"/>
                <a:gd name="connsiteY16" fmla="*/ 1434531 h 1869153"/>
                <a:gd name="connsiteX17" fmla="*/ 99523 w 5672479"/>
                <a:gd name="connsiteY17" fmla="*/ 1434531 h 1869153"/>
                <a:gd name="connsiteX18" fmla="*/ 29002 w 5672479"/>
                <a:gd name="connsiteY18" fmla="*/ 1405546 h 1869153"/>
                <a:gd name="connsiteX19" fmla="*/ 0 w 5672479"/>
                <a:gd name="connsiteY19" fmla="*/ 1335065 h 1869153"/>
                <a:gd name="connsiteX20" fmla="*/ 0 w 5672479"/>
                <a:gd name="connsiteY20" fmla="*/ 534149 h 1869153"/>
                <a:gd name="connsiteX21" fmla="*/ 29002 w 5672479"/>
                <a:gd name="connsiteY21" fmla="*/ 463669 h 1869153"/>
                <a:gd name="connsiteX22" fmla="*/ 99523 w 5672479"/>
                <a:gd name="connsiteY22" fmla="*/ 434378 h 1869153"/>
                <a:gd name="connsiteX23" fmla="*/ 449991 w 5672479"/>
                <a:gd name="connsiteY23" fmla="*/ 434378 h 1869153"/>
                <a:gd name="connsiteX24" fmla="*/ 1145164 w 5672479"/>
                <a:gd name="connsiteY24" fmla="*/ 434378 h 1869153"/>
                <a:gd name="connsiteX25" fmla="*/ 1308973 w 5672479"/>
                <a:gd name="connsiteY25" fmla="*/ 434378 h 1869153"/>
                <a:gd name="connsiteX26" fmla="*/ 1495632 w 5672479"/>
                <a:gd name="connsiteY26" fmla="*/ 434378 h 1869153"/>
                <a:gd name="connsiteX27" fmla="*/ 2143136 w 5672479"/>
                <a:gd name="connsiteY27" fmla="*/ 434378 h 1869153"/>
                <a:gd name="connsiteX28" fmla="*/ 2354614 w 5672479"/>
                <a:gd name="connsiteY28" fmla="*/ 434378 h 1869153"/>
                <a:gd name="connsiteX29" fmla="*/ 2982604 w 5672479"/>
                <a:gd name="connsiteY29" fmla="*/ 434378 h 1869153"/>
                <a:gd name="connsiteX30" fmla="*/ 2982609 w 5672479"/>
                <a:gd name="connsiteY30" fmla="*/ 434377 h 1869153"/>
                <a:gd name="connsiteX31" fmla="*/ 4344488 w 5672479"/>
                <a:gd name="connsiteY31" fmla="*/ 434377 h 1869153"/>
                <a:gd name="connsiteX32" fmla="*/ 4344488 w 5672479"/>
                <a:gd name="connsiteY32" fmla="*/ 99670 h 1869153"/>
                <a:gd name="connsiteX33" fmla="*/ 4399134 w 5672479"/>
                <a:gd name="connsiteY33" fmla="*/ 10578 h 1869153"/>
                <a:gd name="connsiteX34" fmla="*/ 4452597 w 5672479"/>
                <a:gd name="connsiteY34" fmla="*/ 357 h 186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672479" h="1869153">
                  <a:moveTo>
                    <a:pt x="4452597" y="357"/>
                  </a:moveTo>
                  <a:cubicBezTo>
                    <a:pt x="4470723" y="1882"/>
                    <a:pt x="4488430" y="8290"/>
                    <a:pt x="4503541" y="19426"/>
                  </a:cubicBezTo>
                  <a:lnTo>
                    <a:pt x="5632181" y="857261"/>
                  </a:lnTo>
                  <a:cubicBezTo>
                    <a:pt x="5657520" y="876177"/>
                    <a:pt x="5672479" y="905773"/>
                    <a:pt x="5672479" y="937505"/>
                  </a:cubicBezTo>
                  <a:cubicBezTo>
                    <a:pt x="5672479" y="968931"/>
                    <a:pt x="5657520" y="998527"/>
                    <a:pt x="5631876" y="1017444"/>
                  </a:cubicBezTo>
                  <a:lnTo>
                    <a:pt x="4503236" y="1849786"/>
                  </a:lnTo>
                  <a:cubicBezTo>
                    <a:pt x="4473013" y="1872059"/>
                    <a:pt x="4432715" y="1875415"/>
                    <a:pt x="4399134" y="1858329"/>
                  </a:cubicBezTo>
                  <a:cubicBezTo>
                    <a:pt x="4365552" y="1841548"/>
                    <a:pt x="4344488" y="1807070"/>
                    <a:pt x="4344488" y="1769542"/>
                  </a:cubicBezTo>
                  <a:lnTo>
                    <a:pt x="4344488" y="1434530"/>
                  </a:lnTo>
                  <a:lnTo>
                    <a:pt x="3188777" y="1434530"/>
                  </a:lnTo>
                  <a:lnTo>
                    <a:pt x="3188777" y="1434531"/>
                  </a:lnTo>
                  <a:lnTo>
                    <a:pt x="2354614" y="1434531"/>
                  </a:lnTo>
                  <a:lnTo>
                    <a:pt x="2143136" y="1434531"/>
                  </a:lnTo>
                  <a:lnTo>
                    <a:pt x="1495632" y="1434531"/>
                  </a:lnTo>
                  <a:lnTo>
                    <a:pt x="1308973" y="1434531"/>
                  </a:lnTo>
                  <a:lnTo>
                    <a:pt x="1145164" y="1434531"/>
                  </a:lnTo>
                  <a:lnTo>
                    <a:pt x="449991" y="1434531"/>
                  </a:lnTo>
                  <a:lnTo>
                    <a:pt x="99523" y="1434531"/>
                  </a:lnTo>
                  <a:cubicBezTo>
                    <a:pt x="73269" y="1434531"/>
                    <a:pt x="47625" y="1423852"/>
                    <a:pt x="29002" y="1405546"/>
                  </a:cubicBezTo>
                  <a:cubicBezTo>
                    <a:pt x="10685" y="1386934"/>
                    <a:pt x="0" y="1361305"/>
                    <a:pt x="0" y="1335065"/>
                  </a:cubicBezTo>
                  <a:lnTo>
                    <a:pt x="0" y="534149"/>
                  </a:lnTo>
                  <a:cubicBezTo>
                    <a:pt x="0" y="507910"/>
                    <a:pt x="10685" y="482280"/>
                    <a:pt x="29002" y="463669"/>
                  </a:cubicBezTo>
                  <a:cubicBezTo>
                    <a:pt x="47625" y="445057"/>
                    <a:pt x="73269" y="434378"/>
                    <a:pt x="99523" y="434378"/>
                  </a:cubicBezTo>
                  <a:lnTo>
                    <a:pt x="449991" y="434378"/>
                  </a:lnTo>
                  <a:lnTo>
                    <a:pt x="1145164" y="434378"/>
                  </a:lnTo>
                  <a:lnTo>
                    <a:pt x="1308973" y="434378"/>
                  </a:lnTo>
                  <a:lnTo>
                    <a:pt x="1495632" y="434378"/>
                  </a:lnTo>
                  <a:lnTo>
                    <a:pt x="2143136" y="434378"/>
                  </a:lnTo>
                  <a:lnTo>
                    <a:pt x="2354614" y="434378"/>
                  </a:lnTo>
                  <a:lnTo>
                    <a:pt x="2982604" y="434378"/>
                  </a:lnTo>
                  <a:lnTo>
                    <a:pt x="2982609" y="434377"/>
                  </a:lnTo>
                  <a:lnTo>
                    <a:pt x="4344488" y="434377"/>
                  </a:lnTo>
                  <a:lnTo>
                    <a:pt x="4344488" y="99670"/>
                  </a:lnTo>
                  <a:cubicBezTo>
                    <a:pt x="4344488" y="62142"/>
                    <a:pt x="4365858" y="27359"/>
                    <a:pt x="4399134" y="10578"/>
                  </a:cubicBezTo>
                  <a:cubicBezTo>
                    <a:pt x="4415925" y="2188"/>
                    <a:pt x="4434471" y="-1169"/>
                    <a:pt x="4452597" y="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noProof="1"/>
                <a:t>03</a:t>
              </a:r>
            </a:p>
          </p:txBody>
        </p:sp>
        <p:sp>
          <p:nvSpPr>
            <p:cNvPr id="10" name="Freeform: Shape 27">
              <a:extLst>
                <a:ext uri="{FF2B5EF4-FFF2-40B4-BE49-F238E27FC236}">
                  <a16:creationId xmlns:a16="http://schemas.microsoft.com/office/drawing/2014/main" id="{4185D8B1-069D-BB49-AAC6-E03B544F52E3}"/>
                </a:ext>
              </a:extLst>
            </p:cNvPr>
            <p:cNvSpPr/>
            <p:nvPr/>
          </p:nvSpPr>
          <p:spPr>
            <a:xfrm>
              <a:off x="5169471" y="2697838"/>
              <a:ext cx="4254359" cy="1401866"/>
            </a:xfrm>
            <a:custGeom>
              <a:avLst/>
              <a:gdLst>
                <a:gd name="connsiteX0" fmla="*/ 1220035 w 5672479"/>
                <a:gd name="connsiteY0" fmla="*/ 337 h 1869154"/>
                <a:gd name="connsiteX1" fmla="*/ 1273345 w 5672479"/>
                <a:gd name="connsiteY1" fmla="*/ 10825 h 1869154"/>
                <a:gd name="connsiteX2" fmla="*/ 1327991 w 5672479"/>
                <a:gd name="connsiteY2" fmla="*/ 99612 h 1869154"/>
                <a:gd name="connsiteX3" fmla="*/ 1327991 w 5672479"/>
                <a:gd name="connsiteY3" fmla="*/ 434624 h 1869154"/>
                <a:gd name="connsiteX4" fmla="*/ 2483702 w 5672479"/>
                <a:gd name="connsiteY4" fmla="*/ 434624 h 1869154"/>
                <a:gd name="connsiteX5" fmla="*/ 2483702 w 5672479"/>
                <a:gd name="connsiteY5" fmla="*/ 434623 h 1869154"/>
                <a:gd name="connsiteX6" fmla="*/ 3317865 w 5672479"/>
                <a:gd name="connsiteY6" fmla="*/ 434623 h 1869154"/>
                <a:gd name="connsiteX7" fmla="*/ 3529343 w 5672479"/>
                <a:gd name="connsiteY7" fmla="*/ 434623 h 1869154"/>
                <a:gd name="connsiteX8" fmla="*/ 4176847 w 5672479"/>
                <a:gd name="connsiteY8" fmla="*/ 434623 h 1869154"/>
                <a:gd name="connsiteX9" fmla="*/ 4363506 w 5672479"/>
                <a:gd name="connsiteY9" fmla="*/ 434623 h 1869154"/>
                <a:gd name="connsiteX10" fmla="*/ 4527315 w 5672479"/>
                <a:gd name="connsiteY10" fmla="*/ 434623 h 1869154"/>
                <a:gd name="connsiteX11" fmla="*/ 5222488 w 5672479"/>
                <a:gd name="connsiteY11" fmla="*/ 434623 h 1869154"/>
                <a:gd name="connsiteX12" fmla="*/ 5572956 w 5672479"/>
                <a:gd name="connsiteY12" fmla="*/ 434623 h 1869154"/>
                <a:gd name="connsiteX13" fmla="*/ 5643477 w 5672479"/>
                <a:gd name="connsiteY13" fmla="*/ 463608 h 1869154"/>
                <a:gd name="connsiteX14" fmla="*/ 5672479 w 5672479"/>
                <a:gd name="connsiteY14" fmla="*/ 534089 h 1869154"/>
                <a:gd name="connsiteX15" fmla="*/ 5672479 w 5672479"/>
                <a:gd name="connsiteY15" fmla="*/ 1335005 h 1869154"/>
                <a:gd name="connsiteX16" fmla="*/ 5643477 w 5672479"/>
                <a:gd name="connsiteY16" fmla="*/ 1405485 h 1869154"/>
                <a:gd name="connsiteX17" fmla="*/ 5572956 w 5672479"/>
                <a:gd name="connsiteY17" fmla="*/ 1434776 h 1869154"/>
                <a:gd name="connsiteX18" fmla="*/ 5222488 w 5672479"/>
                <a:gd name="connsiteY18" fmla="*/ 1434776 h 1869154"/>
                <a:gd name="connsiteX19" fmla="*/ 4527315 w 5672479"/>
                <a:gd name="connsiteY19" fmla="*/ 1434776 h 1869154"/>
                <a:gd name="connsiteX20" fmla="*/ 4363506 w 5672479"/>
                <a:gd name="connsiteY20" fmla="*/ 1434776 h 1869154"/>
                <a:gd name="connsiteX21" fmla="*/ 4176847 w 5672479"/>
                <a:gd name="connsiteY21" fmla="*/ 1434776 h 1869154"/>
                <a:gd name="connsiteX22" fmla="*/ 3529343 w 5672479"/>
                <a:gd name="connsiteY22" fmla="*/ 1434776 h 1869154"/>
                <a:gd name="connsiteX23" fmla="*/ 3317865 w 5672479"/>
                <a:gd name="connsiteY23" fmla="*/ 1434776 h 1869154"/>
                <a:gd name="connsiteX24" fmla="*/ 2689875 w 5672479"/>
                <a:gd name="connsiteY24" fmla="*/ 1434776 h 1869154"/>
                <a:gd name="connsiteX25" fmla="*/ 2689870 w 5672479"/>
                <a:gd name="connsiteY25" fmla="*/ 1434777 h 1869154"/>
                <a:gd name="connsiteX26" fmla="*/ 1327991 w 5672479"/>
                <a:gd name="connsiteY26" fmla="*/ 1434777 h 1869154"/>
                <a:gd name="connsiteX27" fmla="*/ 1327991 w 5672479"/>
                <a:gd name="connsiteY27" fmla="*/ 1769484 h 1869154"/>
                <a:gd name="connsiteX28" fmla="*/ 1273345 w 5672479"/>
                <a:gd name="connsiteY28" fmla="*/ 1858576 h 1869154"/>
                <a:gd name="connsiteX29" fmla="*/ 1219882 w 5672479"/>
                <a:gd name="connsiteY29" fmla="*/ 1868797 h 1869154"/>
                <a:gd name="connsiteX30" fmla="*/ 1168938 w 5672479"/>
                <a:gd name="connsiteY30" fmla="*/ 1849728 h 1869154"/>
                <a:gd name="connsiteX31" fmla="*/ 40298 w 5672479"/>
                <a:gd name="connsiteY31" fmla="*/ 1011893 h 1869154"/>
                <a:gd name="connsiteX32" fmla="*/ 0 w 5672479"/>
                <a:gd name="connsiteY32" fmla="*/ 931649 h 1869154"/>
                <a:gd name="connsiteX33" fmla="*/ 40603 w 5672479"/>
                <a:gd name="connsiteY33" fmla="*/ 851710 h 1869154"/>
                <a:gd name="connsiteX34" fmla="*/ 1169243 w 5672479"/>
                <a:gd name="connsiteY34" fmla="*/ 19368 h 1869154"/>
                <a:gd name="connsiteX35" fmla="*/ 1220035 w 5672479"/>
                <a:gd name="connsiteY35" fmla="*/ 337 h 186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72479" h="1869154">
                  <a:moveTo>
                    <a:pt x="1220035" y="337"/>
                  </a:moveTo>
                  <a:cubicBezTo>
                    <a:pt x="1238085" y="-1150"/>
                    <a:pt x="1256555" y="2282"/>
                    <a:pt x="1273345" y="10825"/>
                  </a:cubicBezTo>
                  <a:cubicBezTo>
                    <a:pt x="1306927" y="27606"/>
                    <a:pt x="1327991" y="62084"/>
                    <a:pt x="1327991" y="99612"/>
                  </a:cubicBezTo>
                  <a:lnTo>
                    <a:pt x="1327991" y="434624"/>
                  </a:lnTo>
                  <a:lnTo>
                    <a:pt x="2483702" y="434624"/>
                  </a:lnTo>
                  <a:lnTo>
                    <a:pt x="2483702" y="434623"/>
                  </a:lnTo>
                  <a:lnTo>
                    <a:pt x="3317865" y="434623"/>
                  </a:lnTo>
                  <a:lnTo>
                    <a:pt x="3529343" y="434623"/>
                  </a:lnTo>
                  <a:lnTo>
                    <a:pt x="4176847" y="434623"/>
                  </a:lnTo>
                  <a:lnTo>
                    <a:pt x="4363506" y="434623"/>
                  </a:lnTo>
                  <a:lnTo>
                    <a:pt x="4527315" y="434623"/>
                  </a:lnTo>
                  <a:lnTo>
                    <a:pt x="5222488" y="434623"/>
                  </a:lnTo>
                  <a:lnTo>
                    <a:pt x="5572956" y="434623"/>
                  </a:lnTo>
                  <a:cubicBezTo>
                    <a:pt x="5599210" y="434623"/>
                    <a:pt x="5624854" y="445302"/>
                    <a:pt x="5643477" y="463608"/>
                  </a:cubicBezTo>
                  <a:cubicBezTo>
                    <a:pt x="5661794" y="482220"/>
                    <a:pt x="5672479" y="507849"/>
                    <a:pt x="5672479" y="534089"/>
                  </a:cubicBezTo>
                  <a:lnTo>
                    <a:pt x="5672479" y="1335005"/>
                  </a:lnTo>
                  <a:cubicBezTo>
                    <a:pt x="5672479" y="1361244"/>
                    <a:pt x="5661794" y="1386874"/>
                    <a:pt x="5643477" y="1405485"/>
                  </a:cubicBezTo>
                  <a:cubicBezTo>
                    <a:pt x="5624854" y="1424097"/>
                    <a:pt x="5599210" y="1434776"/>
                    <a:pt x="5572956" y="1434776"/>
                  </a:cubicBezTo>
                  <a:lnTo>
                    <a:pt x="5222488" y="1434776"/>
                  </a:lnTo>
                  <a:lnTo>
                    <a:pt x="4527315" y="1434776"/>
                  </a:lnTo>
                  <a:lnTo>
                    <a:pt x="4363506" y="1434776"/>
                  </a:lnTo>
                  <a:lnTo>
                    <a:pt x="4176847" y="1434776"/>
                  </a:lnTo>
                  <a:lnTo>
                    <a:pt x="3529343" y="1434776"/>
                  </a:lnTo>
                  <a:lnTo>
                    <a:pt x="3317865" y="1434776"/>
                  </a:lnTo>
                  <a:lnTo>
                    <a:pt x="2689875" y="1434776"/>
                  </a:lnTo>
                  <a:lnTo>
                    <a:pt x="2689870" y="1434777"/>
                  </a:lnTo>
                  <a:lnTo>
                    <a:pt x="1327991" y="1434777"/>
                  </a:lnTo>
                  <a:lnTo>
                    <a:pt x="1327991" y="1769484"/>
                  </a:lnTo>
                  <a:cubicBezTo>
                    <a:pt x="1327991" y="1807012"/>
                    <a:pt x="1306621" y="1841795"/>
                    <a:pt x="1273345" y="1858576"/>
                  </a:cubicBezTo>
                  <a:cubicBezTo>
                    <a:pt x="1256554" y="1866966"/>
                    <a:pt x="1238008" y="1870323"/>
                    <a:pt x="1219882" y="1868797"/>
                  </a:cubicBezTo>
                  <a:cubicBezTo>
                    <a:pt x="1201756" y="1867272"/>
                    <a:pt x="1184049" y="1860864"/>
                    <a:pt x="1168938" y="1849728"/>
                  </a:cubicBezTo>
                  <a:lnTo>
                    <a:pt x="40298" y="1011893"/>
                  </a:lnTo>
                  <a:cubicBezTo>
                    <a:pt x="14959" y="992977"/>
                    <a:pt x="0" y="963381"/>
                    <a:pt x="0" y="931649"/>
                  </a:cubicBezTo>
                  <a:cubicBezTo>
                    <a:pt x="0" y="900223"/>
                    <a:pt x="14959" y="870627"/>
                    <a:pt x="40603" y="851710"/>
                  </a:cubicBezTo>
                  <a:lnTo>
                    <a:pt x="1169243" y="19368"/>
                  </a:lnTo>
                  <a:cubicBezTo>
                    <a:pt x="1184355" y="8232"/>
                    <a:pt x="1201985" y="1824"/>
                    <a:pt x="1220035" y="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b="1" noProof="1">
                  <a:solidFill>
                    <a:schemeClr val="tx1"/>
                  </a:solidFill>
                </a:rPr>
                <a:t>02</a:t>
              </a:r>
            </a:p>
          </p:txBody>
        </p:sp>
        <p:pic>
          <p:nvPicPr>
            <p:cNvPr id="12" name="Graphic 29" descr="Users">
              <a:extLst>
                <a:ext uri="{FF2B5EF4-FFF2-40B4-BE49-F238E27FC236}">
                  <a16:creationId xmlns:a16="http://schemas.microsoft.com/office/drawing/2014/main" id="{96232B4D-9DEC-8C4A-8B4D-AA0EC5EAE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16995" y="3070378"/>
              <a:ext cx="685800" cy="685800"/>
            </a:xfrm>
            <a:prstGeom prst="rect">
              <a:avLst/>
            </a:prstGeom>
          </p:spPr>
        </p:pic>
        <p:pic>
          <p:nvPicPr>
            <p:cNvPr id="14" name="Graphic 31" descr="Lightbulb">
              <a:extLst>
                <a:ext uri="{FF2B5EF4-FFF2-40B4-BE49-F238E27FC236}">
                  <a16:creationId xmlns:a16="http://schemas.microsoft.com/office/drawing/2014/main" id="{01B185E3-88A5-1F4F-9FDB-674CC9BA3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16806" y="4722485"/>
              <a:ext cx="685800" cy="685800"/>
            </a:xfrm>
            <a:prstGeom prst="rect">
              <a:avLst/>
            </a:prstGeom>
          </p:spPr>
        </p:pic>
        <p:pic>
          <p:nvPicPr>
            <p:cNvPr id="15" name="Graphic 32" descr="Rocket">
              <a:extLst>
                <a:ext uri="{FF2B5EF4-FFF2-40B4-BE49-F238E27FC236}">
                  <a16:creationId xmlns:a16="http://schemas.microsoft.com/office/drawing/2014/main" id="{C94540C1-116B-7646-9C5C-5A942CDEB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96338" y="1639567"/>
              <a:ext cx="685800" cy="685800"/>
            </a:xfrm>
            <a:prstGeom prst="rect">
              <a:avLst/>
            </a:prstGeom>
          </p:spPr>
        </p:pic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E839C747-55A7-1243-B690-B86A6706440E}"/>
                </a:ext>
              </a:extLst>
            </p:cNvPr>
            <p:cNvGrpSpPr/>
            <p:nvPr/>
          </p:nvGrpSpPr>
          <p:grpSpPr>
            <a:xfrm>
              <a:off x="2559890" y="3067209"/>
              <a:ext cx="6057105" cy="2165854"/>
              <a:chOff x="3782925" y="1783075"/>
              <a:chExt cx="8076140" cy="2887798"/>
            </a:xfrm>
          </p:grpSpPr>
          <p:sp>
            <p:nvSpPr>
              <p:cNvPr id="27" name="TextBox 34">
                <a:extLst>
                  <a:ext uri="{FF2B5EF4-FFF2-40B4-BE49-F238E27FC236}">
                    <a16:creationId xmlns:a16="http://schemas.microsoft.com/office/drawing/2014/main" id="{65460F78-21CD-ED43-BD02-1017F6F88EDB}"/>
                  </a:ext>
                </a:extLst>
              </p:cNvPr>
              <p:cNvSpPr txBox="1"/>
              <p:nvPr/>
            </p:nvSpPr>
            <p:spPr>
              <a:xfrm>
                <a:off x="8921977" y="1783075"/>
                <a:ext cx="2937088" cy="55893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endParaRPr lang="en-US" sz="2400" b="1" noProof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TextBox 35">
                <a:extLst>
                  <a:ext uri="{FF2B5EF4-FFF2-40B4-BE49-F238E27FC236}">
                    <a16:creationId xmlns:a16="http://schemas.microsoft.com/office/drawing/2014/main" id="{24E560A8-92F0-6840-811F-3A3C47C957F3}"/>
                  </a:ext>
                </a:extLst>
              </p:cNvPr>
              <p:cNvSpPr txBox="1"/>
              <p:nvPr/>
            </p:nvSpPr>
            <p:spPr>
              <a:xfrm>
                <a:off x="3782925" y="4223722"/>
                <a:ext cx="2425912" cy="44715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tr-TR" b="1" noProof="1">
                    <a:solidFill>
                      <a:schemeClr val="bg1"/>
                    </a:solidFill>
                  </a:rPr>
                  <a:t>Column Filter</a:t>
                </a:r>
                <a:endParaRPr lang="en-US" b="1" noProof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459BBA30-E6B6-5547-9111-FD6049497BAB}"/>
                </a:ext>
              </a:extLst>
            </p:cNvPr>
            <p:cNvGrpSpPr/>
            <p:nvPr/>
          </p:nvGrpSpPr>
          <p:grpSpPr>
            <a:xfrm>
              <a:off x="2559890" y="1809936"/>
              <a:ext cx="2260916" cy="595987"/>
              <a:chOff x="255470" y="2294778"/>
              <a:chExt cx="3014554" cy="794654"/>
            </a:xfrm>
          </p:grpSpPr>
          <p:sp>
            <p:nvSpPr>
              <p:cNvPr id="25" name="TextBox 37">
                <a:extLst>
                  <a:ext uri="{FF2B5EF4-FFF2-40B4-BE49-F238E27FC236}">
                    <a16:creationId xmlns:a16="http://schemas.microsoft.com/office/drawing/2014/main" id="{34E99185-FD64-F14F-AB3B-68C42749A99D}"/>
                  </a:ext>
                </a:extLst>
              </p:cNvPr>
              <p:cNvSpPr txBox="1"/>
              <p:nvPr/>
            </p:nvSpPr>
            <p:spPr>
              <a:xfrm>
                <a:off x="332936" y="2530492"/>
                <a:ext cx="2937088" cy="55894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endParaRPr lang="en-US" sz="2400" b="1" noProof="1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TextBox 38">
                <a:extLst>
                  <a:ext uri="{FF2B5EF4-FFF2-40B4-BE49-F238E27FC236}">
                    <a16:creationId xmlns:a16="http://schemas.microsoft.com/office/drawing/2014/main" id="{2A74D4DA-75B6-AF4A-9035-6AB7D4F6B76C}"/>
                  </a:ext>
                </a:extLst>
              </p:cNvPr>
              <p:cNvSpPr txBox="1"/>
              <p:nvPr/>
            </p:nvSpPr>
            <p:spPr>
              <a:xfrm>
                <a:off x="255470" y="2294778"/>
                <a:ext cx="2929293" cy="78252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tr-TR" b="1" noProof="1">
                    <a:solidFill>
                      <a:schemeClr val="bg1"/>
                    </a:solidFill>
                  </a:rPr>
                  <a:t>Birleştirme</a:t>
                </a:r>
              </a:p>
              <a:p>
                <a:pPr algn="just"/>
                <a:endParaRPr lang="tr-TR" b="1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32D0CC73-1B69-CF4C-A420-D825C7317385}"/>
                </a:ext>
              </a:extLst>
            </p:cNvPr>
            <p:cNvSpPr txBox="1"/>
            <p:nvPr/>
          </p:nvSpPr>
          <p:spPr>
            <a:xfrm>
              <a:off x="6468915" y="5904589"/>
              <a:ext cx="2196969" cy="3353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b="1" noProof="1">
                <a:solidFill>
                  <a:schemeClr val="bg1"/>
                </a:solidFill>
              </a:endParaRPr>
            </a:p>
          </p:txBody>
        </p:sp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4026B66F-3277-6241-A25F-D589471C0093}"/>
                </a:ext>
              </a:extLst>
            </p:cNvPr>
            <p:cNvSpPr txBox="1"/>
            <p:nvPr/>
          </p:nvSpPr>
          <p:spPr>
            <a:xfrm>
              <a:off x="6552479" y="5904589"/>
              <a:ext cx="2196970" cy="3353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tr-TR" b="1" noProof="1">
                  <a:solidFill>
                    <a:schemeClr val="bg1"/>
                  </a:solidFill>
                </a:rPr>
                <a:t>Row Filter</a:t>
              </a:r>
              <a:endParaRPr lang="en-US" b="1" noProof="1">
                <a:solidFill>
                  <a:schemeClr val="bg1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59252C7D-3B4D-F14B-AC14-DACDB6B83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906" y="2872346"/>
              <a:ext cx="733034" cy="1033565"/>
            </a:xfrm>
            <a:custGeom>
              <a:avLst/>
              <a:gdLst>
                <a:gd name="T0" fmla="*/ 4146 w 9469"/>
                <a:gd name="T1" fmla="*/ 53 h 6130"/>
                <a:gd name="T2" fmla="*/ 3823 w 9469"/>
                <a:gd name="T3" fmla="*/ 80 h 6130"/>
                <a:gd name="T4" fmla="*/ 126 w 9469"/>
                <a:gd name="T5" fmla="*/ 2808 h 6130"/>
                <a:gd name="T6" fmla="*/ 1 w 9469"/>
                <a:gd name="T7" fmla="*/ 3056 h 6130"/>
                <a:gd name="T8" fmla="*/ 125 w 9469"/>
                <a:gd name="T9" fmla="*/ 3304 h 6130"/>
                <a:gd name="T10" fmla="*/ 3822 w 9469"/>
                <a:gd name="T11" fmla="*/ 6050 h 6130"/>
                <a:gd name="T12" fmla="*/ 4145 w 9469"/>
                <a:gd name="T13" fmla="*/ 6077 h 6130"/>
                <a:gd name="T14" fmla="*/ 4315 w 9469"/>
                <a:gd name="T15" fmla="*/ 5802 h 6130"/>
                <a:gd name="T16" fmla="*/ 4315 w 9469"/>
                <a:gd name="T17" fmla="*/ 4686 h 6130"/>
                <a:gd name="T18" fmla="*/ 9160 w 9469"/>
                <a:gd name="T19" fmla="*/ 4686 h 6130"/>
                <a:gd name="T20" fmla="*/ 9379 w 9469"/>
                <a:gd name="T21" fmla="*/ 4596 h 6130"/>
                <a:gd name="T22" fmla="*/ 9469 w 9469"/>
                <a:gd name="T23" fmla="*/ 4378 h 6130"/>
                <a:gd name="T24" fmla="*/ 9469 w 9469"/>
                <a:gd name="T25" fmla="*/ 1752 h 6130"/>
                <a:gd name="T26" fmla="*/ 9379 w 9469"/>
                <a:gd name="T27" fmla="*/ 1534 h 6130"/>
                <a:gd name="T28" fmla="*/ 9160 w 9469"/>
                <a:gd name="T29" fmla="*/ 1444 h 6130"/>
                <a:gd name="T30" fmla="*/ 4315 w 9469"/>
                <a:gd name="T31" fmla="*/ 1444 h 6130"/>
                <a:gd name="T32" fmla="*/ 4315 w 9469"/>
                <a:gd name="T33" fmla="*/ 328 h 6130"/>
                <a:gd name="T34" fmla="*/ 4146 w 9469"/>
                <a:gd name="T35" fmla="*/ 53 h 6130"/>
                <a:gd name="connsiteX0" fmla="*/ 4378 w 10000"/>
                <a:gd name="connsiteY0" fmla="*/ 54 h 9935"/>
                <a:gd name="connsiteX1" fmla="*/ 4037 w 10000"/>
                <a:gd name="connsiteY1" fmla="*/ 99 h 9935"/>
                <a:gd name="connsiteX2" fmla="*/ 133 w 10000"/>
                <a:gd name="connsiteY2" fmla="*/ 4549 h 9935"/>
                <a:gd name="connsiteX3" fmla="*/ 1 w 10000"/>
                <a:gd name="connsiteY3" fmla="*/ 4953 h 9935"/>
                <a:gd name="connsiteX4" fmla="*/ 132 w 10000"/>
                <a:gd name="connsiteY4" fmla="*/ 5358 h 9935"/>
                <a:gd name="connsiteX5" fmla="*/ 4036 w 10000"/>
                <a:gd name="connsiteY5" fmla="*/ 9837 h 9935"/>
                <a:gd name="connsiteX6" fmla="*/ 4377 w 10000"/>
                <a:gd name="connsiteY6" fmla="*/ 9882 h 9935"/>
                <a:gd name="connsiteX7" fmla="*/ 4557 w 10000"/>
                <a:gd name="connsiteY7" fmla="*/ 9433 h 9935"/>
                <a:gd name="connsiteX8" fmla="*/ 4557 w 10000"/>
                <a:gd name="connsiteY8" fmla="*/ 7612 h 9935"/>
                <a:gd name="connsiteX9" fmla="*/ 9905 w 10000"/>
                <a:gd name="connsiteY9" fmla="*/ 7466 h 9935"/>
                <a:gd name="connsiteX10" fmla="*/ 10000 w 10000"/>
                <a:gd name="connsiteY10" fmla="*/ 7110 h 9935"/>
                <a:gd name="connsiteX11" fmla="*/ 10000 w 10000"/>
                <a:gd name="connsiteY11" fmla="*/ 2826 h 9935"/>
                <a:gd name="connsiteX12" fmla="*/ 9905 w 10000"/>
                <a:gd name="connsiteY12" fmla="*/ 2470 h 9935"/>
                <a:gd name="connsiteX13" fmla="*/ 9674 w 10000"/>
                <a:gd name="connsiteY13" fmla="*/ 2324 h 9935"/>
                <a:gd name="connsiteX14" fmla="*/ 4557 w 10000"/>
                <a:gd name="connsiteY14" fmla="*/ 2324 h 9935"/>
                <a:gd name="connsiteX15" fmla="*/ 4557 w 10000"/>
                <a:gd name="connsiteY15" fmla="*/ 503 h 9935"/>
                <a:gd name="connsiteX16" fmla="*/ 4378 w 10000"/>
                <a:gd name="connsiteY16" fmla="*/ 54 h 9935"/>
                <a:gd name="connsiteX0" fmla="*/ 4378 w 10334"/>
                <a:gd name="connsiteY0" fmla="*/ 54 h 10000"/>
                <a:gd name="connsiteX1" fmla="*/ 4037 w 10334"/>
                <a:gd name="connsiteY1" fmla="*/ 100 h 10000"/>
                <a:gd name="connsiteX2" fmla="*/ 133 w 10334"/>
                <a:gd name="connsiteY2" fmla="*/ 4579 h 10000"/>
                <a:gd name="connsiteX3" fmla="*/ 1 w 10334"/>
                <a:gd name="connsiteY3" fmla="*/ 4985 h 10000"/>
                <a:gd name="connsiteX4" fmla="*/ 132 w 10334"/>
                <a:gd name="connsiteY4" fmla="*/ 5393 h 10000"/>
                <a:gd name="connsiteX5" fmla="*/ 4036 w 10334"/>
                <a:gd name="connsiteY5" fmla="*/ 9901 h 10000"/>
                <a:gd name="connsiteX6" fmla="*/ 4377 w 10334"/>
                <a:gd name="connsiteY6" fmla="*/ 9947 h 10000"/>
                <a:gd name="connsiteX7" fmla="*/ 4557 w 10334"/>
                <a:gd name="connsiteY7" fmla="*/ 9495 h 10000"/>
                <a:gd name="connsiteX8" fmla="*/ 4557 w 10334"/>
                <a:gd name="connsiteY8" fmla="*/ 7662 h 10000"/>
                <a:gd name="connsiteX9" fmla="*/ 9905 w 10334"/>
                <a:gd name="connsiteY9" fmla="*/ 7515 h 10000"/>
                <a:gd name="connsiteX10" fmla="*/ 10000 w 10334"/>
                <a:gd name="connsiteY10" fmla="*/ 2844 h 10000"/>
                <a:gd name="connsiteX11" fmla="*/ 9905 w 10334"/>
                <a:gd name="connsiteY11" fmla="*/ 2486 h 10000"/>
                <a:gd name="connsiteX12" fmla="*/ 9674 w 10334"/>
                <a:gd name="connsiteY12" fmla="*/ 2339 h 10000"/>
                <a:gd name="connsiteX13" fmla="*/ 4557 w 10334"/>
                <a:gd name="connsiteY13" fmla="*/ 2339 h 10000"/>
                <a:gd name="connsiteX14" fmla="*/ 4557 w 10334"/>
                <a:gd name="connsiteY14" fmla="*/ 506 h 10000"/>
                <a:gd name="connsiteX15" fmla="*/ 4378 w 10334"/>
                <a:gd name="connsiteY15" fmla="*/ 54 h 10000"/>
                <a:gd name="connsiteX0" fmla="*/ 4378 w 10000"/>
                <a:gd name="connsiteY0" fmla="*/ 54 h 10000"/>
                <a:gd name="connsiteX1" fmla="*/ 4037 w 10000"/>
                <a:gd name="connsiteY1" fmla="*/ 100 h 10000"/>
                <a:gd name="connsiteX2" fmla="*/ 133 w 10000"/>
                <a:gd name="connsiteY2" fmla="*/ 4579 h 10000"/>
                <a:gd name="connsiteX3" fmla="*/ 1 w 10000"/>
                <a:gd name="connsiteY3" fmla="*/ 4985 h 10000"/>
                <a:gd name="connsiteX4" fmla="*/ 132 w 10000"/>
                <a:gd name="connsiteY4" fmla="*/ 5393 h 10000"/>
                <a:gd name="connsiteX5" fmla="*/ 4036 w 10000"/>
                <a:gd name="connsiteY5" fmla="*/ 9901 h 10000"/>
                <a:gd name="connsiteX6" fmla="*/ 4377 w 10000"/>
                <a:gd name="connsiteY6" fmla="*/ 9947 h 10000"/>
                <a:gd name="connsiteX7" fmla="*/ 4557 w 10000"/>
                <a:gd name="connsiteY7" fmla="*/ 9495 h 10000"/>
                <a:gd name="connsiteX8" fmla="*/ 4557 w 10000"/>
                <a:gd name="connsiteY8" fmla="*/ 7662 h 10000"/>
                <a:gd name="connsiteX9" fmla="*/ 10000 w 10000"/>
                <a:gd name="connsiteY9" fmla="*/ 2844 h 10000"/>
                <a:gd name="connsiteX10" fmla="*/ 9905 w 10000"/>
                <a:gd name="connsiteY10" fmla="*/ 2486 h 10000"/>
                <a:gd name="connsiteX11" fmla="*/ 9674 w 10000"/>
                <a:gd name="connsiteY11" fmla="*/ 2339 h 10000"/>
                <a:gd name="connsiteX12" fmla="*/ 4557 w 10000"/>
                <a:gd name="connsiteY12" fmla="*/ 2339 h 10000"/>
                <a:gd name="connsiteX13" fmla="*/ 4557 w 10000"/>
                <a:gd name="connsiteY13" fmla="*/ 506 h 10000"/>
                <a:gd name="connsiteX14" fmla="*/ 4378 w 10000"/>
                <a:gd name="connsiteY14" fmla="*/ 54 h 10000"/>
                <a:gd name="connsiteX0" fmla="*/ 4378 w 9905"/>
                <a:gd name="connsiteY0" fmla="*/ 54 h 10000"/>
                <a:gd name="connsiteX1" fmla="*/ 4037 w 9905"/>
                <a:gd name="connsiteY1" fmla="*/ 100 h 10000"/>
                <a:gd name="connsiteX2" fmla="*/ 133 w 9905"/>
                <a:gd name="connsiteY2" fmla="*/ 4579 h 10000"/>
                <a:gd name="connsiteX3" fmla="*/ 1 w 9905"/>
                <a:gd name="connsiteY3" fmla="*/ 4985 h 10000"/>
                <a:gd name="connsiteX4" fmla="*/ 132 w 9905"/>
                <a:gd name="connsiteY4" fmla="*/ 5393 h 10000"/>
                <a:gd name="connsiteX5" fmla="*/ 4036 w 9905"/>
                <a:gd name="connsiteY5" fmla="*/ 9901 h 10000"/>
                <a:gd name="connsiteX6" fmla="*/ 4377 w 9905"/>
                <a:gd name="connsiteY6" fmla="*/ 9947 h 10000"/>
                <a:gd name="connsiteX7" fmla="*/ 4557 w 9905"/>
                <a:gd name="connsiteY7" fmla="*/ 9495 h 10000"/>
                <a:gd name="connsiteX8" fmla="*/ 4557 w 9905"/>
                <a:gd name="connsiteY8" fmla="*/ 7662 h 10000"/>
                <a:gd name="connsiteX9" fmla="*/ 9905 w 9905"/>
                <a:gd name="connsiteY9" fmla="*/ 2486 h 10000"/>
                <a:gd name="connsiteX10" fmla="*/ 9674 w 9905"/>
                <a:gd name="connsiteY10" fmla="*/ 2339 h 10000"/>
                <a:gd name="connsiteX11" fmla="*/ 4557 w 9905"/>
                <a:gd name="connsiteY11" fmla="*/ 2339 h 10000"/>
                <a:gd name="connsiteX12" fmla="*/ 4557 w 9905"/>
                <a:gd name="connsiteY12" fmla="*/ 506 h 10000"/>
                <a:gd name="connsiteX13" fmla="*/ 4378 w 9905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9767 w 10000"/>
                <a:gd name="connsiteY10" fmla="*/ 2573 h 10000"/>
                <a:gd name="connsiteX11" fmla="*/ 4601 w 10000"/>
                <a:gd name="connsiteY11" fmla="*/ 2339 h 10000"/>
                <a:gd name="connsiteX12" fmla="*/ 4601 w 10000"/>
                <a:gd name="connsiteY12" fmla="*/ 506 h 10000"/>
                <a:gd name="connsiteX13" fmla="*/ 4420 w 10000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4601 w 10000"/>
                <a:gd name="connsiteY10" fmla="*/ 2339 h 10000"/>
                <a:gd name="connsiteX11" fmla="*/ 4601 w 10000"/>
                <a:gd name="connsiteY11" fmla="*/ 506 h 10000"/>
                <a:gd name="connsiteX12" fmla="*/ 4420 w 10000"/>
                <a:gd name="connsiteY12" fmla="*/ 54 h 10000"/>
                <a:gd name="connsiteX0" fmla="*/ 4420 w 4601"/>
                <a:gd name="connsiteY0" fmla="*/ 54 h 10000"/>
                <a:gd name="connsiteX1" fmla="*/ 4076 w 4601"/>
                <a:gd name="connsiteY1" fmla="*/ 100 h 10000"/>
                <a:gd name="connsiteX2" fmla="*/ 134 w 4601"/>
                <a:gd name="connsiteY2" fmla="*/ 4579 h 10000"/>
                <a:gd name="connsiteX3" fmla="*/ 1 w 4601"/>
                <a:gd name="connsiteY3" fmla="*/ 4985 h 10000"/>
                <a:gd name="connsiteX4" fmla="*/ 133 w 4601"/>
                <a:gd name="connsiteY4" fmla="*/ 5393 h 10000"/>
                <a:gd name="connsiteX5" fmla="*/ 4075 w 4601"/>
                <a:gd name="connsiteY5" fmla="*/ 9901 h 10000"/>
                <a:gd name="connsiteX6" fmla="*/ 4419 w 4601"/>
                <a:gd name="connsiteY6" fmla="*/ 9947 h 10000"/>
                <a:gd name="connsiteX7" fmla="*/ 4601 w 4601"/>
                <a:gd name="connsiteY7" fmla="*/ 9495 h 10000"/>
                <a:gd name="connsiteX8" fmla="*/ 4601 w 4601"/>
                <a:gd name="connsiteY8" fmla="*/ 7662 h 10000"/>
                <a:gd name="connsiteX9" fmla="*/ 4601 w 4601"/>
                <a:gd name="connsiteY9" fmla="*/ 2339 h 10000"/>
                <a:gd name="connsiteX10" fmla="*/ 4601 w 4601"/>
                <a:gd name="connsiteY10" fmla="*/ 506 h 10000"/>
                <a:gd name="connsiteX11" fmla="*/ 4420 w 4601"/>
                <a:gd name="connsiteY11" fmla="*/ 54 h 10000"/>
                <a:gd name="connsiteX0" fmla="*/ 9606 w 9999"/>
                <a:gd name="connsiteY0" fmla="*/ 54 h 10000"/>
                <a:gd name="connsiteX1" fmla="*/ 8858 w 9999"/>
                <a:gd name="connsiteY1" fmla="*/ 100 h 10000"/>
                <a:gd name="connsiteX2" fmla="*/ 290 w 9999"/>
                <a:gd name="connsiteY2" fmla="*/ 4579 h 10000"/>
                <a:gd name="connsiteX3" fmla="*/ 1 w 9999"/>
                <a:gd name="connsiteY3" fmla="*/ 4985 h 10000"/>
                <a:gd name="connsiteX4" fmla="*/ 288 w 9999"/>
                <a:gd name="connsiteY4" fmla="*/ 5393 h 10000"/>
                <a:gd name="connsiteX5" fmla="*/ 8856 w 9999"/>
                <a:gd name="connsiteY5" fmla="*/ 9901 h 10000"/>
                <a:gd name="connsiteX6" fmla="*/ 9603 w 9999"/>
                <a:gd name="connsiteY6" fmla="*/ 9947 h 10000"/>
                <a:gd name="connsiteX7" fmla="*/ 9999 w 9999"/>
                <a:gd name="connsiteY7" fmla="*/ 9495 h 10000"/>
                <a:gd name="connsiteX8" fmla="*/ 9999 w 9999"/>
                <a:gd name="connsiteY8" fmla="*/ 7662 h 10000"/>
                <a:gd name="connsiteX9" fmla="*/ 9999 w 9999"/>
                <a:gd name="connsiteY9" fmla="*/ 506 h 10000"/>
                <a:gd name="connsiteX10" fmla="*/ 9606 w 9999"/>
                <a:gd name="connsiteY10" fmla="*/ 54 h 10000"/>
                <a:gd name="connsiteX0" fmla="*/ 9607 w 10000"/>
                <a:gd name="connsiteY0" fmla="*/ 54 h 10000"/>
                <a:gd name="connsiteX1" fmla="*/ 8859 w 10000"/>
                <a:gd name="connsiteY1" fmla="*/ 100 h 10000"/>
                <a:gd name="connsiteX2" fmla="*/ 290 w 10000"/>
                <a:gd name="connsiteY2" fmla="*/ 4579 h 10000"/>
                <a:gd name="connsiteX3" fmla="*/ 1 w 10000"/>
                <a:gd name="connsiteY3" fmla="*/ 4985 h 10000"/>
                <a:gd name="connsiteX4" fmla="*/ 288 w 10000"/>
                <a:gd name="connsiteY4" fmla="*/ 5393 h 10000"/>
                <a:gd name="connsiteX5" fmla="*/ 8857 w 10000"/>
                <a:gd name="connsiteY5" fmla="*/ 9901 h 10000"/>
                <a:gd name="connsiteX6" fmla="*/ 9604 w 10000"/>
                <a:gd name="connsiteY6" fmla="*/ 9947 h 10000"/>
                <a:gd name="connsiteX7" fmla="*/ 10000 w 10000"/>
                <a:gd name="connsiteY7" fmla="*/ 9495 h 10000"/>
                <a:gd name="connsiteX8" fmla="*/ 10000 w 10000"/>
                <a:gd name="connsiteY8" fmla="*/ 506 h 10000"/>
                <a:gd name="connsiteX9" fmla="*/ 9607 w 10000"/>
                <a:gd name="connsiteY9" fmla="*/ 5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9607" y="54"/>
                  </a:moveTo>
                  <a:cubicBezTo>
                    <a:pt x="9368" y="-32"/>
                    <a:pt x="9078" y="-14"/>
                    <a:pt x="8859" y="100"/>
                  </a:cubicBezTo>
                  <a:lnTo>
                    <a:pt x="290" y="4579"/>
                  </a:lnTo>
                  <a:cubicBezTo>
                    <a:pt x="108" y="4673"/>
                    <a:pt x="1" y="4824"/>
                    <a:pt x="1" y="4985"/>
                  </a:cubicBezTo>
                  <a:cubicBezTo>
                    <a:pt x="-1" y="5146"/>
                    <a:pt x="105" y="5297"/>
                    <a:pt x="288" y="5393"/>
                  </a:cubicBezTo>
                  <a:lnTo>
                    <a:pt x="8857" y="9901"/>
                  </a:lnTo>
                  <a:cubicBezTo>
                    <a:pt x="9076" y="10015"/>
                    <a:pt x="9368" y="10033"/>
                    <a:pt x="9604" y="9947"/>
                  </a:cubicBezTo>
                  <a:cubicBezTo>
                    <a:pt x="9846" y="9861"/>
                    <a:pt x="10000" y="9685"/>
                    <a:pt x="10000" y="9495"/>
                  </a:cubicBezTo>
                  <a:lnTo>
                    <a:pt x="10000" y="506"/>
                  </a:lnTo>
                  <a:cubicBezTo>
                    <a:pt x="10000" y="316"/>
                    <a:pt x="9848" y="140"/>
                    <a:pt x="9607" y="54"/>
                  </a:cubicBezTo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6990636-C0AC-6749-BC97-181ED380DF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092845" y="4548603"/>
              <a:ext cx="733034" cy="1033565"/>
            </a:xfrm>
            <a:custGeom>
              <a:avLst/>
              <a:gdLst>
                <a:gd name="T0" fmla="*/ 4146 w 9469"/>
                <a:gd name="T1" fmla="*/ 53 h 6130"/>
                <a:gd name="T2" fmla="*/ 3823 w 9469"/>
                <a:gd name="T3" fmla="*/ 80 h 6130"/>
                <a:gd name="T4" fmla="*/ 126 w 9469"/>
                <a:gd name="T5" fmla="*/ 2808 h 6130"/>
                <a:gd name="T6" fmla="*/ 1 w 9469"/>
                <a:gd name="T7" fmla="*/ 3056 h 6130"/>
                <a:gd name="T8" fmla="*/ 125 w 9469"/>
                <a:gd name="T9" fmla="*/ 3304 h 6130"/>
                <a:gd name="T10" fmla="*/ 3822 w 9469"/>
                <a:gd name="T11" fmla="*/ 6050 h 6130"/>
                <a:gd name="T12" fmla="*/ 4145 w 9469"/>
                <a:gd name="T13" fmla="*/ 6077 h 6130"/>
                <a:gd name="T14" fmla="*/ 4315 w 9469"/>
                <a:gd name="T15" fmla="*/ 5802 h 6130"/>
                <a:gd name="T16" fmla="*/ 4315 w 9469"/>
                <a:gd name="T17" fmla="*/ 4686 h 6130"/>
                <a:gd name="T18" fmla="*/ 9160 w 9469"/>
                <a:gd name="T19" fmla="*/ 4686 h 6130"/>
                <a:gd name="T20" fmla="*/ 9379 w 9469"/>
                <a:gd name="T21" fmla="*/ 4596 h 6130"/>
                <a:gd name="T22" fmla="*/ 9469 w 9469"/>
                <a:gd name="T23" fmla="*/ 4378 h 6130"/>
                <a:gd name="T24" fmla="*/ 9469 w 9469"/>
                <a:gd name="T25" fmla="*/ 1752 h 6130"/>
                <a:gd name="T26" fmla="*/ 9379 w 9469"/>
                <a:gd name="T27" fmla="*/ 1534 h 6130"/>
                <a:gd name="T28" fmla="*/ 9160 w 9469"/>
                <a:gd name="T29" fmla="*/ 1444 h 6130"/>
                <a:gd name="T30" fmla="*/ 4315 w 9469"/>
                <a:gd name="T31" fmla="*/ 1444 h 6130"/>
                <a:gd name="T32" fmla="*/ 4315 w 9469"/>
                <a:gd name="T33" fmla="*/ 328 h 6130"/>
                <a:gd name="T34" fmla="*/ 4146 w 9469"/>
                <a:gd name="T35" fmla="*/ 53 h 6130"/>
                <a:gd name="connsiteX0" fmla="*/ 4378 w 10000"/>
                <a:gd name="connsiteY0" fmla="*/ 54 h 9935"/>
                <a:gd name="connsiteX1" fmla="*/ 4037 w 10000"/>
                <a:gd name="connsiteY1" fmla="*/ 99 h 9935"/>
                <a:gd name="connsiteX2" fmla="*/ 133 w 10000"/>
                <a:gd name="connsiteY2" fmla="*/ 4549 h 9935"/>
                <a:gd name="connsiteX3" fmla="*/ 1 w 10000"/>
                <a:gd name="connsiteY3" fmla="*/ 4953 h 9935"/>
                <a:gd name="connsiteX4" fmla="*/ 132 w 10000"/>
                <a:gd name="connsiteY4" fmla="*/ 5358 h 9935"/>
                <a:gd name="connsiteX5" fmla="*/ 4036 w 10000"/>
                <a:gd name="connsiteY5" fmla="*/ 9837 h 9935"/>
                <a:gd name="connsiteX6" fmla="*/ 4377 w 10000"/>
                <a:gd name="connsiteY6" fmla="*/ 9882 h 9935"/>
                <a:gd name="connsiteX7" fmla="*/ 4557 w 10000"/>
                <a:gd name="connsiteY7" fmla="*/ 9433 h 9935"/>
                <a:gd name="connsiteX8" fmla="*/ 4557 w 10000"/>
                <a:gd name="connsiteY8" fmla="*/ 7612 h 9935"/>
                <a:gd name="connsiteX9" fmla="*/ 9905 w 10000"/>
                <a:gd name="connsiteY9" fmla="*/ 7466 h 9935"/>
                <a:gd name="connsiteX10" fmla="*/ 10000 w 10000"/>
                <a:gd name="connsiteY10" fmla="*/ 7110 h 9935"/>
                <a:gd name="connsiteX11" fmla="*/ 10000 w 10000"/>
                <a:gd name="connsiteY11" fmla="*/ 2826 h 9935"/>
                <a:gd name="connsiteX12" fmla="*/ 9905 w 10000"/>
                <a:gd name="connsiteY12" fmla="*/ 2470 h 9935"/>
                <a:gd name="connsiteX13" fmla="*/ 9674 w 10000"/>
                <a:gd name="connsiteY13" fmla="*/ 2324 h 9935"/>
                <a:gd name="connsiteX14" fmla="*/ 4557 w 10000"/>
                <a:gd name="connsiteY14" fmla="*/ 2324 h 9935"/>
                <a:gd name="connsiteX15" fmla="*/ 4557 w 10000"/>
                <a:gd name="connsiteY15" fmla="*/ 503 h 9935"/>
                <a:gd name="connsiteX16" fmla="*/ 4378 w 10000"/>
                <a:gd name="connsiteY16" fmla="*/ 54 h 9935"/>
                <a:gd name="connsiteX0" fmla="*/ 4378 w 10334"/>
                <a:gd name="connsiteY0" fmla="*/ 54 h 10000"/>
                <a:gd name="connsiteX1" fmla="*/ 4037 w 10334"/>
                <a:gd name="connsiteY1" fmla="*/ 100 h 10000"/>
                <a:gd name="connsiteX2" fmla="*/ 133 w 10334"/>
                <a:gd name="connsiteY2" fmla="*/ 4579 h 10000"/>
                <a:gd name="connsiteX3" fmla="*/ 1 w 10334"/>
                <a:gd name="connsiteY3" fmla="*/ 4985 h 10000"/>
                <a:gd name="connsiteX4" fmla="*/ 132 w 10334"/>
                <a:gd name="connsiteY4" fmla="*/ 5393 h 10000"/>
                <a:gd name="connsiteX5" fmla="*/ 4036 w 10334"/>
                <a:gd name="connsiteY5" fmla="*/ 9901 h 10000"/>
                <a:gd name="connsiteX6" fmla="*/ 4377 w 10334"/>
                <a:gd name="connsiteY6" fmla="*/ 9947 h 10000"/>
                <a:gd name="connsiteX7" fmla="*/ 4557 w 10334"/>
                <a:gd name="connsiteY7" fmla="*/ 9495 h 10000"/>
                <a:gd name="connsiteX8" fmla="*/ 4557 w 10334"/>
                <a:gd name="connsiteY8" fmla="*/ 7662 h 10000"/>
                <a:gd name="connsiteX9" fmla="*/ 9905 w 10334"/>
                <a:gd name="connsiteY9" fmla="*/ 7515 h 10000"/>
                <a:gd name="connsiteX10" fmla="*/ 10000 w 10334"/>
                <a:gd name="connsiteY10" fmla="*/ 2844 h 10000"/>
                <a:gd name="connsiteX11" fmla="*/ 9905 w 10334"/>
                <a:gd name="connsiteY11" fmla="*/ 2486 h 10000"/>
                <a:gd name="connsiteX12" fmla="*/ 9674 w 10334"/>
                <a:gd name="connsiteY12" fmla="*/ 2339 h 10000"/>
                <a:gd name="connsiteX13" fmla="*/ 4557 w 10334"/>
                <a:gd name="connsiteY13" fmla="*/ 2339 h 10000"/>
                <a:gd name="connsiteX14" fmla="*/ 4557 w 10334"/>
                <a:gd name="connsiteY14" fmla="*/ 506 h 10000"/>
                <a:gd name="connsiteX15" fmla="*/ 4378 w 10334"/>
                <a:gd name="connsiteY15" fmla="*/ 54 h 10000"/>
                <a:gd name="connsiteX0" fmla="*/ 4378 w 10000"/>
                <a:gd name="connsiteY0" fmla="*/ 54 h 10000"/>
                <a:gd name="connsiteX1" fmla="*/ 4037 w 10000"/>
                <a:gd name="connsiteY1" fmla="*/ 100 h 10000"/>
                <a:gd name="connsiteX2" fmla="*/ 133 w 10000"/>
                <a:gd name="connsiteY2" fmla="*/ 4579 h 10000"/>
                <a:gd name="connsiteX3" fmla="*/ 1 w 10000"/>
                <a:gd name="connsiteY3" fmla="*/ 4985 h 10000"/>
                <a:gd name="connsiteX4" fmla="*/ 132 w 10000"/>
                <a:gd name="connsiteY4" fmla="*/ 5393 h 10000"/>
                <a:gd name="connsiteX5" fmla="*/ 4036 w 10000"/>
                <a:gd name="connsiteY5" fmla="*/ 9901 h 10000"/>
                <a:gd name="connsiteX6" fmla="*/ 4377 w 10000"/>
                <a:gd name="connsiteY6" fmla="*/ 9947 h 10000"/>
                <a:gd name="connsiteX7" fmla="*/ 4557 w 10000"/>
                <a:gd name="connsiteY7" fmla="*/ 9495 h 10000"/>
                <a:gd name="connsiteX8" fmla="*/ 4557 w 10000"/>
                <a:gd name="connsiteY8" fmla="*/ 7662 h 10000"/>
                <a:gd name="connsiteX9" fmla="*/ 10000 w 10000"/>
                <a:gd name="connsiteY9" fmla="*/ 2844 h 10000"/>
                <a:gd name="connsiteX10" fmla="*/ 9905 w 10000"/>
                <a:gd name="connsiteY10" fmla="*/ 2486 h 10000"/>
                <a:gd name="connsiteX11" fmla="*/ 9674 w 10000"/>
                <a:gd name="connsiteY11" fmla="*/ 2339 h 10000"/>
                <a:gd name="connsiteX12" fmla="*/ 4557 w 10000"/>
                <a:gd name="connsiteY12" fmla="*/ 2339 h 10000"/>
                <a:gd name="connsiteX13" fmla="*/ 4557 w 10000"/>
                <a:gd name="connsiteY13" fmla="*/ 506 h 10000"/>
                <a:gd name="connsiteX14" fmla="*/ 4378 w 10000"/>
                <a:gd name="connsiteY14" fmla="*/ 54 h 10000"/>
                <a:gd name="connsiteX0" fmla="*/ 4378 w 9905"/>
                <a:gd name="connsiteY0" fmla="*/ 54 h 10000"/>
                <a:gd name="connsiteX1" fmla="*/ 4037 w 9905"/>
                <a:gd name="connsiteY1" fmla="*/ 100 h 10000"/>
                <a:gd name="connsiteX2" fmla="*/ 133 w 9905"/>
                <a:gd name="connsiteY2" fmla="*/ 4579 h 10000"/>
                <a:gd name="connsiteX3" fmla="*/ 1 w 9905"/>
                <a:gd name="connsiteY3" fmla="*/ 4985 h 10000"/>
                <a:gd name="connsiteX4" fmla="*/ 132 w 9905"/>
                <a:gd name="connsiteY4" fmla="*/ 5393 h 10000"/>
                <a:gd name="connsiteX5" fmla="*/ 4036 w 9905"/>
                <a:gd name="connsiteY5" fmla="*/ 9901 h 10000"/>
                <a:gd name="connsiteX6" fmla="*/ 4377 w 9905"/>
                <a:gd name="connsiteY6" fmla="*/ 9947 h 10000"/>
                <a:gd name="connsiteX7" fmla="*/ 4557 w 9905"/>
                <a:gd name="connsiteY7" fmla="*/ 9495 h 10000"/>
                <a:gd name="connsiteX8" fmla="*/ 4557 w 9905"/>
                <a:gd name="connsiteY8" fmla="*/ 7662 h 10000"/>
                <a:gd name="connsiteX9" fmla="*/ 9905 w 9905"/>
                <a:gd name="connsiteY9" fmla="*/ 2486 h 10000"/>
                <a:gd name="connsiteX10" fmla="*/ 9674 w 9905"/>
                <a:gd name="connsiteY10" fmla="*/ 2339 h 10000"/>
                <a:gd name="connsiteX11" fmla="*/ 4557 w 9905"/>
                <a:gd name="connsiteY11" fmla="*/ 2339 h 10000"/>
                <a:gd name="connsiteX12" fmla="*/ 4557 w 9905"/>
                <a:gd name="connsiteY12" fmla="*/ 506 h 10000"/>
                <a:gd name="connsiteX13" fmla="*/ 4378 w 9905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9767 w 10000"/>
                <a:gd name="connsiteY10" fmla="*/ 2573 h 10000"/>
                <a:gd name="connsiteX11" fmla="*/ 4601 w 10000"/>
                <a:gd name="connsiteY11" fmla="*/ 2339 h 10000"/>
                <a:gd name="connsiteX12" fmla="*/ 4601 w 10000"/>
                <a:gd name="connsiteY12" fmla="*/ 506 h 10000"/>
                <a:gd name="connsiteX13" fmla="*/ 4420 w 10000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4601 w 10000"/>
                <a:gd name="connsiteY10" fmla="*/ 2339 h 10000"/>
                <a:gd name="connsiteX11" fmla="*/ 4601 w 10000"/>
                <a:gd name="connsiteY11" fmla="*/ 506 h 10000"/>
                <a:gd name="connsiteX12" fmla="*/ 4420 w 10000"/>
                <a:gd name="connsiteY12" fmla="*/ 54 h 10000"/>
                <a:gd name="connsiteX0" fmla="*/ 4420 w 4601"/>
                <a:gd name="connsiteY0" fmla="*/ 54 h 10000"/>
                <a:gd name="connsiteX1" fmla="*/ 4076 w 4601"/>
                <a:gd name="connsiteY1" fmla="*/ 100 h 10000"/>
                <a:gd name="connsiteX2" fmla="*/ 134 w 4601"/>
                <a:gd name="connsiteY2" fmla="*/ 4579 h 10000"/>
                <a:gd name="connsiteX3" fmla="*/ 1 w 4601"/>
                <a:gd name="connsiteY3" fmla="*/ 4985 h 10000"/>
                <a:gd name="connsiteX4" fmla="*/ 133 w 4601"/>
                <a:gd name="connsiteY4" fmla="*/ 5393 h 10000"/>
                <a:gd name="connsiteX5" fmla="*/ 4075 w 4601"/>
                <a:gd name="connsiteY5" fmla="*/ 9901 h 10000"/>
                <a:gd name="connsiteX6" fmla="*/ 4419 w 4601"/>
                <a:gd name="connsiteY6" fmla="*/ 9947 h 10000"/>
                <a:gd name="connsiteX7" fmla="*/ 4601 w 4601"/>
                <a:gd name="connsiteY7" fmla="*/ 9495 h 10000"/>
                <a:gd name="connsiteX8" fmla="*/ 4601 w 4601"/>
                <a:gd name="connsiteY8" fmla="*/ 7662 h 10000"/>
                <a:gd name="connsiteX9" fmla="*/ 4601 w 4601"/>
                <a:gd name="connsiteY9" fmla="*/ 2339 h 10000"/>
                <a:gd name="connsiteX10" fmla="*/ 4601 w 4601"/>
                <a:gd name="connsiteY10" fmla="*/ 506 h 10000"/>
                <a:gd name="connsiteX11" fmla="*/ 4420 w 4601"/>
                <a:gd name="connsiteY11" fmla="*/ 54 h 10000"/>
                <a:gd name="connsiteX0" fmla="*/ 9606 w 9999"/>
                <a:gd name="connsiteY0" fmla="*/ 54 h 10000"/>
                <a:gd name="connsiteX1" fmla="*/ 8858 w 9999"/>
                <a:gd name="connsiteY1" fmla="*/ 100 h 10000"/>
                <a:gd name="connsiteX2" fmla="*/ 290 w 9999"/>
                <a:gd name="connsiteY2" fmla="*/ 4579 h 10000"/>
                <a:gd name="connsiteX3" fmla="*/ 1 w 9999"/>
                <a:gd name="connsiteY3" fmla="*/ 4985 h 10000"/>
                <a:gd name="connsiteX4" fmla="*/ 288 w 9999"/>
                <a:gd name="connsiteY4" fmla="*/ 5393 h 10000"/>
                <a:gd name="connsiteX5" fmla="*/ 8856 w 9999"/>
                <a:gd name="connsiteY5" fmla="*/ 9901 h 10000"/>
                <a:gd name="connsiteX6" fmla="*/ 9603 w 9999"/>
                <a:gd name="connsiteY6" fmla="*/ 9947 h 10000"/>
                <a:gd name="connsiteX7" fmla="*/ 9999 w 9999"/>
                <a:gd name="connsiteY7" fmla="*/ 9495 h 10000"/>
                <a:gd name="connsiteX8" fmla="*/ 9999 w 9999"/>
                <a:gd name="connsiteY8" fmla="*/ 7662 h 10000"/>
                <a:gd name="connsiteX9" fmla="*/ 9999 w 9999"/>
                <a:gd name="connsiteY9" fmla="*/ 506 h 10000"/>
                <a:gd name="connsiteX10" fmla="*/ 9606 w 9999"/>
                <a:gd name="connsiteY10" fmla="*/ 54 h 10000"/>
                <a:gd name="connsiteX0" fmla="*/ 9607 w 10000"/>
                <a:gd name="connsiteY0" fmla="*/ 54 h 10000"/>
                <a:gd name="connsiteX1" fmla="*/ 8859 w 10000"/>
                <a:gd name="connsiteY1" fmla="*/ 100 h 10000"/>
                <a:gd name="connsiteX2" fmla="*/ 290 w 10000"/>
                <a:gd name="connsiteY2" fmla="*/ 4579 h 10000"/>
                <a:gd name="connsiteX3" fmla="*/ 1 w 10000"/>
                <a:gd name="connsiteY3" fmla="*/ 4985 h 10000"/>
                <a:gd name="connsiteX4" fmla="*/ 288 w 10000"/>
                <a:gd name="connsiteY4" fmla="*/ 5393 h 10000"/>
                <a:gd name="connsiteX5" fmla="*/ 8857 w 10000"/>
                <a:gd name="connsiteY5" fmla="*/ 9901 h 10000"/>
                <a:gd name="connsiteX6" fmla="*/ 9604 w 10000"/>
                <a:gd name="connsiteY6" fmla="*/ 9947 h 10000"/>
                <a:gd name="connsiteX7" fmla="*/ 10000 w 10000"/>
                <a:gd name="connsiteY7" fmla="*/ 9495 h 10000"/>
                <a:gd name="connsiteX8" fmla="*/ 10000 w 10000"/>
                <a:gd name="connsiteY8" fmla="*/ 506 h 10000"/>
                <a:gd name="connsiteX9" fmla="*/ 9607 w 10000"/>
                <a:gd name="connsiteY9" fmla="*/ 5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9607" y="54"/>
                  </a:moveTo>
                  <a:cubicBezTo>
                    <a:pt x="9368" y="-32"/>
                    <a:pt x="9078" y="-14"/>
                    <a:pt x="8859" y="100"/>
                  </a:cubicBezTo>
                  <a:lnTo>
                    <a:pt x="290" y="4579"/>
                  </a:lnTo>
                  <a:cubicBezTo>
                    <a:pt x="108" y="4673"/>
                    <a:pt x="1" y="4824"/>
                    <a:pt x="1" y="4985"/>
                  </a:cubicBezTo>
                  <a:cubicBezTo>
                    <a:pt x="-1" y="5146"/>
                    <a:pt x="105" y="5297"/>
                    <a:pt x="288" y="5393"/>
                  </a:cubicBezTo>
                  <a:lnTo>
                    <a:pt x="8857" y="9901"/>
                  </a:lnTo>
                  <a:cubicBezTo>
                    <a:pt x="9076" y="10015"/>
                    <a:pt x="9368" y="10033"/>
                    <a:pt x="9604" y="9947"/>
                  </a:cubicBezTo>
                  <a:cubicBezTo>
                    <a:pt x="9846" y="9861"/>
                    <a:pt x="10000" y="9685"/>
                    <a:pt x="10000" y="9495"/>
                  </a:cubicBezTo>
                  <a:lnTo>
                    <a:pt x="10000" y="506"/>
                  </a:lnTo>
                  <a:cubicBezTo>
                    <a:pt x="10000" y="316"/>
                    <a:pt x="9848" y="140"/>
                    <a:pt x="9607" y="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50800" dist="139700" dir="4800000">
                <a:prstClr val="black">
                  <a:alpha val="3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3447BD3-7358-494A-9E73-87099D222DE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092844" y="1448103"/>
              <a:ext cx="733034" cy="1033565"/>
            </a:xfrm>
            <a:custGeom>
              <a:avLst/>
              <a:gdLst>
                <a:gd name="T0" fmla="*/ 4146 w 9469"/>
                <a:gd name="T1" fmla="*/ 53 h 6130"/>
                <a:gd name="T2" fmla="*/ 3823 w 9469"/>
                <a:gd name="T3" fmla="*/ 80 h 6130"/>
                <a:gd name="T4" fmla="*/ 126 w 9469"/>
                <a:gd name="T5" fmla="*/ 2808 h 6130"/>
                <a:gd name="T6" fmla="*/ 1 w 9469"/>
                <a:gd name="T7" fmla="*/ 3056 h 6130"/>
                <a:gd name="T8" fmla="*/ 125 w 9469"/>
                <a:gd name="T9" fmla="*/ 3304 h 6130"/>
                <a:gd name="T10" fmla="*/ 3822 w 9469"/>
                <a:gd name="T11" fmla="*/ 6050 h 6130"/>
                <a:gd name="T12" fmla="*/ 4145 w 9469"/>
                <a:gd name="T13" fmla="*/ 6077 h 6130"/>
                <a:gd name="T14" fmla="*/ 4315 w 9469"/>
                <a:gd name="T15" fmla="*/ 5802 h 6130"/>
                <a:gd name="T16" fmla="*/ 4315 w 9469"/>
                <a:gd name="T17" fmla="*/ 4686 h 6130"/>
                <a:gd name="T18" fmla="*/ 9160 w 9469"/>
                <a:gd name="T19" fmla="*/ 4686 h 6130"/>
                <a:gd name="T20" fmla="*/ 9379 w 9469"/>
                <a:gd name="T21" fmla="*/ 4596 h 6130"/>
                <a:gd name="T22" fmla="*/ 9469 w 9469"/>
                <a:gd name="T23" fmla="*/ 4378 h 6130"/>
                <a:gd name="T24" fmla="*/ 9469 w 9469"/>
                <a:gd name="T25" fmla="*/ 1752 h 6130"/>
                <a:gd name="T26" fmla="*/ 9379 w 9469"/>
                <a:gd name="T27" fmla="*/ 1534 h 6130"/>
                <a:gd name="T28" fmla="*/ 9160 w 9469"/>
                <a:gd name="T29" fmla="*/ 1444 h 6130"/>
                <a:gd name="T30" fmla="*/ 4315 w 9469"/>
                <a:gd name="T31" fmla="*/ 1444 h 6130"/>
                <a:gd name="T32" fmla="*/ 4315 w 9469"/>
                <a:gd name="T33" fmla="*/ 328 h 6130"/>
                <a:gd name="T34" fmla="*/ 4146 w 9469"/>
                <a:gd name="T35" fmla="*/ 53 h 6130"/>
                <a:gd name="connsiteX0" fmla="*/ 4378 w 10000"/>
                <a:gd name="connsiteY0" fmla="*/ 54 h 9935"/>
                <a:gd name="connsiteX1" fmla="*/ 4037 w 10000"/>
                <a:gd name="connsiteY1" fmla="*/ 99 h 9935"/>
                <a:gd name="connsiteX2" fmla="*/ 133 w 10000"/>
                <a:gd name="connsiteY2" fmla="*/ 4549 h 9935"/>
                <a:gd name="connsiteX3" fmla="*/ 1 w 10000"/>
                <a:gd name="connsiteY3" fmla="*/ 4953 h 9935"/>
                <a:gd name="connsiteX4" fmla="*/ 132 w 10000"/>
                <a:gd name="connsiteY4" fmla="*/ 5358 h 9935"/>
                <a:gd name="connsiteX5" fmla="*/ 4036 w 10000"/>
                <a:gd name="connsiteY5" fmla="*/ 9837 h 9935"/>
                <a:gd name="connsiteX6" fmla="*/ 4377 w 10000"/>
                <a:gd name="connsiteY6" fmla="*/ 9882 h 9935"/>
                <a:gd name="connsiteX7" fmla="*/ 4557 w 10000"/>
                <a:gd name="connsiteY7" fmla="*/ 9433 h 9935"/>
                <a:gd name="connsiteX8" fmla="*/ 4557 w 10000"/>
                <a:gd name="connsiteY8" fmla="*/ 7612 h 9935"/>
                <a:gd name="connsiteX9" fmla="*/ 9905 w 10000"/>
                <a:gd name="connsiteY9" fmla="*/ 7466 h 9935"/>
                <a:gd name="connsiteX10" fmla="*/ 10000 w 10000"/>
                <a:gd name="connsiteY10" fmla="*/ 7110 h 9935"/>
                <a:gd name="connsiteX11" fmla="*/ 10000 w 10000"/>
                <a:gd name="connsiteY11" fmla="*/ 2826 h 9935"/>
                <a:gd name="connsiteX12" fmla="*/ 9905 w 10000"/>
                <a:gd name="connsiteY12" fmla="*/ 2470 h 9935"/>
                <a:gd name="connsiteX13" fmla="*/ 9674 w 10000"/>
                <a:gd name="connsiteY13" fmla="*/ 2324 h 9935"/>
                <a:gd name="connsiteX14" fmla="*/ 4557 w 10000"/>
                <a:gd name="connsiteY14" fmla="*/ 2324 h 9935"/>
                <a:gd name="connsiteX15" fmla="*/ 4557 w 10000"/>
                <a:gd name="connsiteY15" fmla="*/ 503 h 9935"/>
                <a:gd name="connsiteX16" fmla="*/ 4378 w 10000"/>
                <a:gd name="connsiteY16" fmla="*/ 54 h 9935"/>
                <a:gd name="connsiteX0" fmla="*/ 4378 w 10334"/>
                <a:gd name="connsiteY0" fmla="*/ 54 h 10000"/>
                <a:gd name="connsiteX1" fmla="*/ 4037 w 10334"/>
                <a:gd name="connsiteY1" fmla="*/ 100 h 10000"/>
                <a:gd name="connsiteX2" fmla="*/ 133 w 10334"/>
                <a:gd name="connsiteY2" fmla="*/ 4579 h 10000"/>
                <a:gd name="connsiteX3" fmla="*/ 1 w 10334"/>
                <a:gd name="connsiteY3" fmla="*/ 4985 h 10000"/>
                <a:gd name="connsiteX4" fmla="*/ 132 w 10334"/>
                <a:gd name="connsiteY4" fmla="*/ 5393 h 10000"/>
                <a:gd name="connsiteX5" fmla="*/ 4036 w 10334"/>
                <a:gd name="connsiteY5" fmla="*/ 9901 h 10000"/>
                <a:gd name="connsiteX6" fmla="*/ 4377 w 10334"/>
                <a:gd name="connsiteY6" fmla="*/ 9947 h 10000"/>
                <a:gd name="connsiteX7" fmla="*/ 4557 w 10334"/>
                <a:gd name="connsiteY7" fmla="*/ 9495 h 10000"/>
                <a:gd name="connsiteX8" fmla="*/ 4557 w 10334"/>
                <a:gd name="connsiteY8" fmla="*/ 7662 h 10000"/>
                <a:gd name="connsiteX9" fmla="*/ 9905 w 10334"/>
                <a:gd name="connsiteY9" fmla="*/ 7515 h 10000"/>
                <a:gd name="connsiteX10" fmla="*/ 10000 w 10334"/>
                <a:gd name="connsiteY10" fmla="*/ 2844 h 10000"/>
                <a:gd name="connsiteX11" fmla="*/ 9905 w 10334"/>
                <a:gd name="connsiteY11" fmla="*/ 2486 h 10000"/>
                <a:gd name="connsiteX12" fmla="*/ 9674 w 10334"/>
                <a:gd name="connsiteY12" fmla="*/ 2339 h 10000"/>
                <a:gd name="connsiteX13" fmla="*/ 4557 w 10334"/>
                <a:gd name="connsiteY13" fmla="*/ 2339 h 10000"/>
                <a:gd name="connsiteX14" fmla="*/ 4557 w 10334"/>
                <a:gd name="connsiteY14" fmla="*/ 506 h 10000"/>
                <a:gd name="connsiteX15" fmla="*/ 4378 w 10334"/>
                <a:gd name="connsiteY15" fmla="*/ 54 h 10000"/>
                <a:gd name="connsiteX0" fmla="*/ 4378 w 10000"/>
                <a:gd name="connsiteY0" fmla="*/ 54 h 10000"/>
                <a:gd name="connsiteX1" fmla="*/ 4037 w 10000"/>
                <a:gd name="connsiteY1" fmla="*/ 100 h 10000"/>
                <a:gd name="connsiteX2" fmla="*/ 133 w 10000"/>
                <a:gd name="connsiteY2" fmla="*/ 4579 h 10000"/>
                <a:gd name="connsiteX3" fmla="*/ 1 w 10000"/>
                <a:gd name="connsiteY3" fmla="*/ 4985 h 10000"/>
                <a:gd name="connsiteX4" fmla="*/ 132 w 10000"/>
                <a:gd name="connsiteY4" fmla="*/ 5393 h 10000"/>
                <a:gd name="connsiteX5" fmla="*/ 4036 w 10000"/>
                <a:gd name="connsiteY5" fmla="*/ 9901 h 10000"/>
                <a:gd name="connsiteX6" fmla="*/ 4377 w 10000"/>
                <a:gd name="connsiteY6" fmla="*/ 9947 h 10000"/>
                <a:gd name="connsiteX7" fmla="*/ 4557 w 10000"/>
                <a:gd name="connsiteY7" fmla="*/ 9495 h 10000"/>
                <a:gd name="connsiteX8" fmla="*/ 4557 w 10000"/>
                <a:gd name="connsiteY8" fmla="*/ 7662 h 10000"/>
                <a:gd name="connsiteX9" fmla="*/ 10000 w 10000"/>
                <a:gd name="connsiteY9" fmla="*/ 2844 h 10000"/>
                <a:gd name="connsiteX10" fmla="*/ 9905 w 10000"/>
                <a:gd name="connsiteY10" fmla="*/ 2486 h 10000"/>
                <a:gd name="connsiteX11" fmla="*/ 9674 w 10000"/>
                <a:gd name="connsiteY11" fmla="*/ 2339 h 10000"/>
                <a:gd name="connsiteX12" fmla="*/ 4557 w 10000"/>
                <a:gd name="connsiteY12" fmla="*/ 2339 h 10000"/>
                <a:gd name="connsiteX13" fmla="*/ 4557 w 10000"/>
                <a:gd name="connsiteY13" fmla="*/ 506 h 10000"/>
                <a:gd name="connsiteX14" fmla="*/ 4378 w 10000"/>
                <a:gd name="connsiteY14" fmla="*/ 54 h 10000"/>
                <a:gd name="connsiteX0" fmla="*/ 4378 w 9905"/>
                <a:gd name="connsiteY0" fmla="*/ 54 h 10000"/>
                <a:gd name="connsiteX1" fmla="*/ 4037 w 9905"/>
                <a:gd name="connsiteY1" fmla="*/ 100 h 10000"/>
                <a:gd name="connsiteX2" fmla="*/ 133 w 9905"/>
                <a:gd name="connsiteY2" fmla="*/ 4579 h 10000"/>
                <a:gd name="connsiteX3" fmla="*/ 1 w 9905"/>
                <a:gd name="connsiteY3" fmla="*/ 4985 h 10000"/>
                <a:gd name="connsiteX4" fmla="*/ 132 w 9905"/>
                <a:gd name="connsiteY4" fmla="*/ 5393 h 10000"/>
                <a:gd name="connsiteX5" fmla="*/ 4036 w 9905"/>
                <a:gd name="connsiteY5" fmla="*/ 9901 h 10000"/>
                <a:gd name="connsiteX6" fmla="*/ 4377 w 9905"/>
                <a:gd name="connsiteY6" fmla="*/ 9947 h 10000"/>
                <a:gd name="connsiteX7" fmla="*/ 4557 w 9905"/>
                <a:gd name="connsiteY7" fmla="*/ 9495 h 10000"/>
                <a:gd name="connsiteX8" fmla="*/ 4557 w 9905"/>
                <a:gd name="connsiteY8" fmla="*/ 7662 h 10000"/>
                <a:gd name="connsiteX9" fmla="*/ 9905 w 9905"/>
                <a:gd name="connsiteY9" fmla="*/ 2486 h 10000"/>
                <a:gd name="connsiteX10" fmla="*/ 9674 w 9905"/>
                <a:gd name="connsiteY10" fmla="*/ 2339 h 10000"/>
                <a:gd name="connsiteX11" fmla="*/ 4557 w 9905"/>
                <a:gd name="connsiteY11" fmla="*/ 2339 h 10000"/>
                <a:gd name="connsiteX12" fmla="*/ 4557 w 9905"/>
                <a:gd name="connsiteY12" fmla="*/ 506 h 10000"/>
                <a:gd name="connsiteX13" fmla="*/ 4378 w 9905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9767 w 10000"/>
                <a:gd name="connsiteY10" fmla="*/ 2573 h 10000"/>
                <a:gd name="connsiteX11" fmla="*/ 4601 w 10000"/>
                <a:gd name="connsiteY11" fmla="*/ 2339 h 10000"/>
                <a:gd name="connsiteX12" fmla="*/ 4601 w 10000"/>
                <a:gd name="connsiteY12" fmla="*/ 506 h 10000"/>
                <a:gd name="connsiteX13" fmla="*/ 4420 w 10000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4601 w 10000"/>
                <a:gd name="connsiteY10" fmla="*/ 2339 h 10000"/>
                <a:gd name="connsiteX11" fmla="*/ 4601 w 10000"/>
                <a:gd name="connsiteY11" fmla="*/ 506 h 10000"/>
                <a:gd name="connsiteX12" fmla="*/ 4420 w 10000"/>
                <a:gd name="connsiteY12" fmla="*/ 54 h 10000"/>
                <a:gd name="connsiteX0" fmla="*/ 4420 w 4601"/>
                <a:gd name="connsiteY0" fmla="*/ 54 h 10000"/>
                <a:gd name="connsiteX1" fmla="*/ 4076 w 4601"/>
                <a:gd name="connsiteY1" fmla="*/ 100 h 10000"/>
                <a:gd name="connsiteX2" fmla="*/ 134 w 4601"/>
                <a:gd name="connsiteY2" fmla="*/ 4579 h 10000"/>
                <a:gd name="connsiteX3" fmla="*/ 1 w 4601"/>
                <a:gd name="connsiteY3" fmla="*/ 4985 h 10000"/>
                <a:gd name="connsiteX4" fmla="*/ 133 w 4601"/>
                <a:gd name="connsiteY4" fmla="*/ 5393 h 10000"/>
                <a:gd name="connsiteX5" fmla="*/ 4075 w 4601"/>
                <a:gd name="connsiteY5" fmla="*/ 9901 h 10000"/>
                <a:gd name="connsiteX6" fmla="*/ 4419 w 4601"/>
                <a:gd name="connsiteY6" fmla="*/ 9947 h 10000"/>
                <a:gd name="connsiteX7" fmla="*/ 4601 w 4601"/>
                <a:gd name="connsiteY7" fmla="*/ 9495 h 10000"/>
                <a:gd name="connsiteX8" fmla="*/ 4601 w 4601"/>
                <a:gd name="connsiteY8" fmla="*/ 7662 h 10000"/>
                <a:gd name="connsiteX9" fmla="*/ 4601 w 4601"/>
                <a:gd name="connsiteY9" fmla="*/ 2339 h 10000"/>
                <a:gd name="connsiteX10" fmla="*/ 4601 w 4601"/>
                <a:gd name="connsiteY10" fmla="*/ 506 h 10000"/>
                <a:gd name="connsiteX11" fmla="*/ 4420 w 4601"/>
                <a:gd name="connsiteY11" fmla="*/ 54 h 10000"/>
                <a:gd name="connsiteX0" fmla="*/ 9606 w 9999"/>
                <a:gd name="connsiteY0" fmla="*/ 54 h 10000"/>
                <a:gd name="connsiteX1" fmla="*/ 8858 w 9999"/>
                <a:gd name="connsiteY1" fmla="*/ 100 h 10000"/>
                <a:gd name="connsiteX2" fmla="*/ 290 w 9999"/>
                <a:gd name="connsiteY2" fmla="*/ 4579 h 10000"/>
                <a:gd name="connsiteX3" fmla="*/ 1 w 9999"/>
                <a:gd name="connsiteY3" fmla="*/ 4985 h 10000"/>
                <a:gd name="connsiteX4" fmla="*/ 288 w 9999"/>
                <a:gd name="connsiteY4" fmla="*/ 5393 h 10000"/>
                <a:gd name="connsiteX5" fmla="*/ 8856 w 9999"/>
                <a:gd name="connsiteY5" fmla="*/ 9901 h 10000"/>
                <a:gd name="connsiteX6" fmla="*/ 9603 w 9999"/>
                <a:gd name="connsiteY6" fmla="*/ 9947 h 10000"/>
                <a:gd name="connsiteX7" fmla="*/ 9999 w 9999"/>
                <a:gd name="connsiteY7" fmla="*/ 9495 h 10000"/>
                <a:gd name="connsiteX8" fmla="*/ 9999 w 9999"/>
                <a:gd name="connsiteY8" fmla="*/ 7662 h 10000"/>
                <a:gd name="connsiteX9" fmla="*/ 9999 w 9999"/>
                <a:gd name="connsiteY9" fmla="*/ 506 h 10000"/>
                <a:gd name="connsiteX10" fmla="*/ 9606 w 9999"/>
                <a:gd name="connsiteY10" fmla="*/ 54 h 10000"/>
                <a:gd name="connsiteX0" fmla="*/ 9607 w 10000"/>
                <a:gd name="connsiteY0" fmla="*/ 54 h 10000"/>
                <a:gd name="connsiteX1" fmla="*/ 8859 w 10000"/>
                <a:gd name="connsiteY1" fmla="*/ 100 h 10000"/>
                <a:gd name="connsiteX2" fmla="*/ 290 w 10000"/>
                <a:gd name="connsiteY2" fmla="*/ 4579 h 10000"/>
                <a:gd name="connsiteX3" fmla="*/ 1 w 10000"/>
                <a:gd name="connsiteY3" fmla="*/ 4985 h 10000"/>
                <a:gd name="connsiteX4" fmla="*/ 288 w 10000"/>
                <a:gd name="connsiteY4" fmla="*/ 5393 h 10000"/>
                <a:gd name="connsiteX5" fmla="*/ 8857 w 10000"/>
                <a:gd name="connsiteY5" fmla="*/ 9901 h 10000"/>
                <a:gd name="connsiteX6" fmla="*/ 9604 w 10000"/>
                <a:gd name="connsiteY6" fmla="*/ 9947 h 10000"/>
                <a:gd name="connsiteX7" fmla="*/ 10000 w 10000"/>
                <a:gd name="connsiteY7" fmla="*/ 9495 h 10000"/>
                <a:gd name="connsiteX8" fmla="*/ 10000 w 10000"/>
                <a:gd name="connsiteY8" fmla="*/ 506 h 10000"/>
                <a:gd name="connsiteX9" fmla="*/ 9607 w 10000"/>
                <a:gd name="connsiteY9" fmla="*/ 5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9607" y="54"/>
                  </a:moveTo>
                  <a:cubicBezTo>
                    <a:pt x="9368" y="-32"/>
                    <a:pt x="9078" y="-14"/>
                    <a:pt x="8859" y="100"/>
                  </a:cubicBezTo>
                  <a:lnTo>
                    <a:pt x="290" y="4579"/>
                  </a:lnTo>
                  <a:cubicBezTo>
                    <a:pt x="108" y="4673"/>
                    <a:pt x="1" y="4824"/>
                    <a:pt x="1" y="4985"/>
                  </a:cubicBezTo>
                  <a:cubicBezTo>
                    <a:pt x="-1" y="5146"/>
                    <a:pt x="105" y="5297"/>
                    <a:pt x="288" y="5393"/>
                  </a:cubicBezTo>
                  <a:lnTo>
                    <a:pt x="8857" y="9901"/>
                  </a:lnTo>
                  <a:cubicBezTo>
                    <a:pt x="9076" y="10015"/>
                    <a:pt x="9368" y="10033"/>
                    <a:pt x="9604" y="9947"/>
                  </a:cubicBezTo>
                  <a:cubicBezTo>
                    <a:pt x="9846" y="9861"/>
                    <a:pt x="10000" y="9685"/>
                    <a:pt x="10000" y="9495"/>
                  </a:cubicBezTo>
                  <a:lnTo>
                    <a:pt x="10000" y="506"/>
                  </a:lnTo>
                  <a:cubicBezTo>
                    <a:pt x="10000" y="316"/>
                    <a:pt x="9848" y="140"/>
                    <a:pt x="9607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innerShdw blurRad="50800" dist="139700" dir="4800000">
                <a:prstClr val="black">
                  <a:alpha val="3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46C2F405-72E3-FA40-A2EB-830623E8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785" y="2857102"/>
              <a:ext cx="733034" cy="1033565"/>
            </a:xfrm>
            <a:custGeom>
              <a:avLst/>
              <a:gdLst>
                <a:gd name="T0" fmla="*/ 4146 w 9469"/>
                <a:gd name="T1" fmla="*/ 53 h 6130"/>
                <a:gd name="T2" fmla="*/ 3823 w 9469"/>
                <a:gd name="T3" fmla="*/ 80 h 6130"/>
                <a:gd name="T4" fmla="*/ 126 w 9469"/>
                <a:gd name="T5" fmla="*/ 2808 h 6130"/>
                <a:gd name="T6" fmla="*/ 1 w 9469"/>
                <a:gd name="T7" fmla="*/ 3056 h 6130"/>
                <a:gd name="T8" fmla="*/ 125 w 9469"/>
                <a:gd name="T9" fmla="*/ 3304 h 6130"/>
                <a:gd name="T10" fmla="*/ 3822 w 9469"/>
                <a:gd name="T11" fmla="*/ 6050 h 6130"/>
                <a:gd name="T12" fmla="*/ 4145 w 9469"/>
                <a:gd name="T13" fmla="*/ 6077 h 6130"/>
                <a:gd name="T14" fmla="*/ 4315 w 9469"/>
                <a:gd name="T15" fmla="*/ 5802 h 6130"/>
                <a:gd name="T16" fmla="*/ 4315 w 9469"/>
                <a:gd name="T17" fmla="*/ 4686 h 6130"/>
                <a:gd name="T18" fmla="*/ 9160 w 9469"/>
                <a:gd name="T19" fmla="*/ 4686 h 6130"/>
                <a:gd name="T20" fmla="*/ 9379 w 9469"/>
                <a:gd name="T21" fmla="*/ 4596 h 6130"/>
                <a:gd name="T22" fmla="*/ 9469 w 9469"/>
                <a:gd name="T23" fmla="*/ 4378 h 6130"/>
                <a:gd name="T24" fmla="*/ 9469 w 9469"/>
                <a:gd name="T25" fmla="*/ 1752 h 6130"/>
                <a:gd name="T26" fmla="*/ 9379 w 9469"/>
                <a:gd name="T27" fmla="*/ 1534 h 6130"/>
                <a:gd name="T28" fmla="*/ 9160 w 9469"/>
                <a:gd name="T29" fmla="*/ 1444 h 6130"/>
                <a:gd name="T30" fmla="*/ 4315 w 9469"/>
                <a:gd name="T31" fmla="*/ 1444 h 6130"/>
                <a:gd name="T32" fmla="*/ 4315 w 9469"/>
                <a:gd name="T33" fmla="*/ 328 h 6130"/>
                <a:gd name="T34" fmla="*/ 4146 w 9469"/>
                <a:gd name="T35" fmla="*/ 53 h 6130"/>
                <a:gd name="connsiteX0" fmla="*/ 4378 w 10000"/>
                <a:gd name="connsiteY0" fmla="*/ 54 h 9935"/>
                <a:gd name="connsiteX1" fmla="*/ 4037 w 10000"/>
                <a:gd name="connsiteY1" fmla="*/ 99 h 9935"/>
                <a:gd name="connsiteX2" fmla="*/ 133 w 10000"/>
                <a:gd name="connsiteY2" fmla="*/ 4549 h 9935"/>
                <a:gd name="connsiteX3" fmla="*/ 1 w 10000"/>
                <a:gd name="connsiteY3" fmla="*/ 4953 h 9935"/>
                <a:gd name="connsiteX4" fmla="*/ 132 w 10000"/>
                <a:gd name="connsiteY4" fmla="*/ 5358 h 9935"/>
                <a:gd name="connsiteX5" fmla="*/ 4036 w 10000"/>
                <a:gd name="connsiteY5" fmla="*/ 9837 h 9935"/>
                <a:gd name="connsiteX6" fmla="*/ 4377 w 10000"/>
                <a:gd name="connsiteY6" fmla="*/ 9882 h 9935"/>
                <a:gd name="connsiteX7" fmla="*/ 4557 w 10000"/>
                <a:gd name="connsiteY7" fmla="*/ 9433 h 9935"/>
                <a:gd name="connsiteX8" fmla="*/ 4557 w 10000"/>
                <a:gd name="connsiteY8" fmla="*/ 7612 h 9935"/>
                <a:gd name="connsiteX9" fmla="*/ 9905 w 10000"/>
                <a:gd name="connsiteY9" fmla="*/ 7466 h 9935"/>
                <a:gd name="connsiteX10" fmla="*/ 10000 w 10000"/>
                <a:gd name="connsiteY10" fmla="*/ 7110 h 9935"/>
                <a:gd name="connsiteX11" fmla="*/ 10000 w 10000"/>
                <a:gd name="connsiteY11" fmla="*/ 2826 h 9935"/>
                <a:gd name="connsiteX12" fmla="*/ 9905 w 10000"/>
                <a:gd name="connsiteY12" fmla="*/ 2470 h 9935"/>
                <a:gd name="connsiteX13" fmla="*/ 9674 w 10000"/>
                <a:gd name="connsiteY13" fmla="*/ 2324 h 9935"/>
                <a:gd name="connsiteX14" fmla="*/ 4557 w 10000"/>
                <a:gd name="connsiteY14" fmla="*/ 2324 h 9935"/>
                <a:gd name="connsiteX15" fmla="*/ 4557 w 10000"/>
                <a:gd name="connsiteY15" fmla="*/ 503 h 9935"/>
                <a:gd name="connsiteX16" fmla="*/ 4378 w 10000"/>
                <a:gd name="connsiteY16" fmla="*/ 54 h 9935"/>
                <a:gd name="connsiteX0" fmla="*/ 4378 w 10334"/>
                <a:gd name="connsiteY0" fmla="*/ 54 h 10000"/>
                <a:gd name="connsiteX1" fmla="*/ 4037 w 10334"/>
                <a:gd name="connsiteY1" fmla="*/ 100 h 10000"/>
                <a:gd name="connsiteX2" fmla="*/ 133 w 10334"/>
                <a:gd name="connsiteY2" fmla="*/ 4579 h 10000"/>
                <a:gd name="connsiteX3" fmla="*/ 1 w 10334"/>
                <a:gd name="connsiteY3" fmla="*/ 4985 h 10000"/>
                <a:gd name="connsiteX4" fmla="*/ 132 w 10334"/>
                <a:gd name="connsiteY4" fmla="*/ 5393 h 10000"/>
                <a:gd name="connsiteX5" fmla="*/ 4036 w 10334"/>
                <a:gd name="connsiteY5" fmla="*/ 9901 h 10000"/>
                <a:gd name="connsiteX6" fmla="*/ 4377 w 10334"/>
                <a:gd name="connsiteY6" fmla="*/ 9947 h 10000"/>
                <a:gd name="connsiteX7" fmla="*/ 4557 w 10334"/>
                <a:gd name="connsiteY7" fmla="*/ 9495 h 10000"/>
                <a:gd name="connsiteX8" fmla="*/ 4557 w 10334"/>
                <a:gd name="connsiteY8" fmla="*/ 7662 h 10000"/>
                <a:gd name="connsiteX9" fmla="*/ 9905 w 10334"/>
                <a:gd name="connsiteY9" fmla="*/ 7515 h 10000"/>
                <a:gd name="connsiteX10" fmla="*/ 10000 w 10334"/>
                <a:gd name="connsiteY10" fmla="*/ 2844 h 10000"/>
                <a:gd name="connsiteX11" fmla="*/ 9905 w 10334"/>
                <a:gd name="connsiteY11" fmla="*/ 2486 h 10000"/>
                <a:gd name="connsiteX12" fmla="*/ 9674 w 10334"/>
                <a:gd name="connsiteY12" fmla="*/ 2339 h 10000"/>
                <a:gd name="connsiteX13" fmla="*/ 4557 w 10334"/>
                <a:gd name="connsiteY13" fmla="*/ 2339 h 10000"/>
                <a:gd name="connsiteX14" fmla="*/ 4557 w 10334"/>
                <a:gd name="connsiteY14" fmla="*/ 506 h 10000"/>
                <a:gd name="connsiteX15" fmla="*/ 4378 w 10334"/>
                <a:gd name="connsiteY15" fmla="*/ 54 h 10000"/>
                <a:gd name="connsiteX0" fmla="*/ 4378 w 10000"/>
                <a:gd name="connsiteY0" fmla="*/ 54 h 10000"/>
                <a:gd name="connsiteX1" fmla="*/ 4037 w 10000"/>
                <a:gd name="connsiteY1" fmla="*/ 100 h 10000"/>
                <a:gd name="connsiteX2" fmla="*/ 133 w 10000"/>
                <a:gd name="connsiteY2" fmla="*/ 4579 h 10000"/>
                <a:gd name="connsiteX3" fmla="*/ 1 w 10000"/>
                <a:gd name="connsiteY3" fmla="*/ 4985 h 10000"/>
                <a:gd name="connsiteX4" fmla="*/ 132 w 10000"/>
                <a:gd name="connsiteY4" fmla="*/ 5393 h 10000"/>
                <a:gd name="connsiteX5" fmla="*/ 4036 w 10000"/>
                <a:gd name="connsiteY5" fmla="*/ 9901 h 10000"/>
                <a:gd name="connsiteX6" fmla="*/ 4377 w 10000"/>
                <a:gd name="connsiteY6" fmla="*/ 9947 h 10000"/>
                <a:gd name="connsiteX7" fmla="*/ 4557 w 10000"/>
                <a:gd name="connsiteY7" fmla="*/ 9495 h 10000"/>
                <a:gd name="connsiteX8" fmla="*/ 4557 w 10000"/>
                <a:gd name="connsiteY8" fmla="*/ 7662 h 10000"/>
                <a:gd name="connsiteX9" fmla="*/ 10000 w 10000"/>
                <a:gd name="connsiteY9" fmla="*/ 2844 h 10000"/>
                <a:gd name="connsiteX10" fmla="*/ 9905 w 10000"/>
                <a:gd name="connsiteY10" fmla="*/ 2486 h 10000"/>
                <a:gd name="connsiteX11" fmla="*/ 9674 w 10000"/>
                <a:gd name="connsiteY11" fmla="*/ 2339 h 10000"/>
                <a:gd name="connsiteX12" fmla="*/ 4557 w 10000"/>
                <a:gd name="connsiteY12" fmla="*/ 2339 h 10000"/>
                <a:gd name="connsiteX13" fmla="*/ 4557 w 10000"/>
                <a:gd name="connsiteY13" fmla="*/ 506 h 10000"/>
                <a:gd name="connsiteX14" fmla="*/ 4378 w 10000"/>
                <a:gd name="connsiteY14" fmla="*/ 54 h 10000"/>
                <a:gd name="connsiteX0" fmla="*/ 4378 w 9905"/>
                <a:gd name="connsiteY0" fmla="*/ 54 h 10000"/>
                <a:gd name="connsiteX1" fmla="*/ 4037 w 9905"/>
                <a:gd name="connsiteY1" fmla="*/ 100 h 10000"/>
                <a:gd name="connsiteX2" fmla="*/ 133 w 9905"/>
                <a:gd name="connsiteY2" fmla="*/ 4579 h 10000"/>
                <a:gd name="connsiteX3" fmla="*/ 1 w 9905"/>
                <a:gd name="connsiteY3" fmla="*/ 4985 h 10000"/>
                <a:gd name="connsiteX4" fmla="*/ 132 w 9905"/>
                <a:gd name="connsiteY4" fmla="*/ 5393 h 10000"/>
                <a:gd name="connsiteX5" fmla="*/ 4036 w 9905"/>
                <a:gd name="connsiteY5" fmla="*/ 9901 h 10000"/>
                <a:gd name="connsiteX6" fmla="*/ 4377 w 9905"/>
                <a:gd name="connsiteY6" fmla="*/ 9947 h 10000"/>
                <a:gd name="connsiteX7" fmla="*/ 4557 w 9905"/>
                <a:gd name="connsiteY7" fmla="*/ 9495 h 10000"/>
                <a:gd name="connsiteX8" fmla="*/ 4557 w 9905"/>
                <a:gd name="connsiteY8" fmla="*/ 7662 h 10000"/>
                <a:gd name="connsiteX9" fmla="*/ 9905 w 9905"/>
                <a:gd name="connsiteY9" fmla="*/ 2486 h 10000"/>
                <a:gd name="connsiteX10" fmla="*/ 9674 w 9905"/>
                <a:gd name="connsiteY10" fmla="*/ 2339 h 10000"/>
                <a:gd name="connsiteX11" fmla="*/ 4557 w 9905"/>
                <a:gd name="connsiteY11" fmla="*/ 2339 h 10000"/>
                <a:gd name="connsiteX12" fmla="*/ 4557 w 9905"/>
                <a:gd name="connsiteY12" fmla="*/ 506 h 10000"/>
                <a:gd name="connsiteX13" fmla="*/ 4378 w 9905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9767 w 10000"/>
                <a:gd name="connsiteY10" fmla="*/ 2573 h 10000"/>
                <a:gd name="connsiteX11" fmla="*/ 4601 w 10000"/>
                <a:gd name="connsiteY11" fmla="*/ 2339 h 10000"/>
                <a:gd name="connsiteX12" fmla="*/ 4601 w 10000"/>
                <a:gd name="connsiteY12" fmla="*/ 506 h 10000"/>
                <a:gd name="connsiteX13" fmla="*/ 4420 w 10000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4601 w 10000"/>
                <a:gd name="connsiteY10" fmla="*/ 2339 h 10000"/>
                <a:gd name="connsiteX11" fmla="*/ 4601 w 10000"/>
                <a:gd name="connsiteY11" fmla="*/ 506 h 10000"/>
                <a:gd name="connsiteX12" fmla="*/ 4420 w 10000"/>
                <a:gd name="connsiteY12" fmla="*/ 54 h 10000"/>
                <a:gd name="connsiteX0" fmla="*/ 4420 w 4601"/>
                <a:gd name="connsiteY0" fmla="*/ 54 h 10000"/>
                <a:gd name="connsiteX1" fmla="*/ 4076 w 4601"/>
                <a:gd name="connsiteY1" fmla="*/ 100 h 10000"/>
                <a:gd name="connsiteX2" fmla="*/ 134 w 4601"/>
                <a:gd name="connsiteY2" fmla="*/ 4579 h 10000"/>
                <a:gd name="connsiteX3" fmla="*/ 1 w 4601"/>
                <a:gd name="connsiteY3" fmla="*/ 4985 h 10000"/>
                <a:gd name="connsiteX4" fmla="*/ 133 w 4601"/>
                <a:gd name="connsiteY4" fmla="*/ 5393 h 10000"/>
                <a:gd name="connsiteX5" fmla="*/ 4075 w 4601"/>
                <a:gd name="connsiteY5" fmla="*/ 9901 h 10000"/>
                <a:gd name="connsiteX6" fmla="*/ 4419 w 4601"/>
                <a:gd name="connsiteY6" fmla="*/ 9947 h 10000"/>
                <a:gd name="connsiteX7" fmla="*/ 4601 w 4601"/>
                <a:gd name="connsiteY7" fmla="*/ 9495 h 10000"/>
                <a:gd name="connsiteX8" fmla="*/ 4601 w 4601"/>
                <a:gd name="connsiteY8" fmla="*/ 7662 h 10000"/>
                <a:gd name="connsiteX9" fmla="*/ 4601 w 4601"/>
                <a:gd name="connsiteY9" fmla="*/ 2339 h 10000"/>
                <a:gd name="connsiteX10" fmla="*/ 4601 w 4601"/>
                <a:gd name="connsiteY10" fmla="*/ 506 h 10000"/>
                <a:gd name="connsiteX11" fmla="*/ 4420 w 4601"/>
                <a:gd name="connsiteY11" fmla="*/ 54 h 10000"/>
                <a:gd name="connsiteX0" fmla="*/ 9606 w 9999"/>
                <a:gd name="connsiteY0" fmla="*/ 54 h 10000"/>
                <a:gd name="connsiteX1" fmla="*/ 8858 w 9999"/>
                <a:gd name="connsiteY1" fmla="*/ 100 h 10000"/>
                <a:gd name="connsiteX2" fmla="*/ 290 w 9999"/>
                <a:gd name="connsiteY2" fmla="*/ 4579 h 10000"/>
                <a:gd name="connsiteX3" fmla="*/ 1 w 9999"/>
                <a:gd name="connsiteY3" fmla="*/ 4985 h 10000"/>
                <a:gd name="connsiteX4" fmla="*/ 288 w 9999"/>
                <a:gd name="connsiteY4" fmla="*/ 5393 h 10000"/>
                <a:gd name="connsiteX5" fmla="*/ 8856 w 9999"/>
                <a:gd name="connsiteY5" fmla="*/ 9901 h 10000"/>
                <a:gd name="connsiteX6" fmla="*/ 9603 w 9999"/>
                <a:gd name="connsiteY6" fmla="*/ 9947 h 10000"/>
                <a:gd name="connsiteX7" fmla="*/ 9999 w 9999"/>
                <a:gd name="connsiteY7" fmla="*/ 9495 h 10000"/>
                <a:gd name="connsiteX8" fmla="*/ 9999 w 9999"/>
                <a:gd name="connsiteY8" fmla="*/ 7662 h 10000"/>
                <a:gd name="connsiteX9" fmla="*/ 9999 w 9999"/>
                <a:gd name="connsiteY9" fmla="*/ 506 h 10000"/>
                <a:gd name="connsiteX10" fmla="*/ 9606 w 9999"/>
                <a:gd name="connsiteY10" fmla="*/ 54 h 10000"/>
                <a:gd name="connsiteX0" fmla="*/ 9607 w 10000"/>
                <a:gd name="connsiteY0" fmla="*/ 54 h 10000"/>
                <a:gd name="connsiteX1" fmla="*/ 8859 w 10000"/>
                <a:gd name="connsiteY1" fmla="*/ 100 h 10000"/>
                <a:gd name="connsiteX2" fmla="*/ 290 w 10000"/>
                <a:gd name="connsiteY2" fmla="*/ 4579 h 10000"/>
                <a:gd name="connsiteX3" fmla="*/ 1 w 10000"/>
                <a:gd name="connsiteY3" fmla="*/ 4985 h 10000"/>
                <a:gd name="connsiteX4" fmla="*/ 288 w 10000"/>
                <a:gd name="connsiteY4" fmla="*/ 5393 h 10000"/>
                <a:gd name="connsiteX5" fmla="*/ 8857 w 10000"/>
                <a:gd name="connsiteY5" fmla="*/ 9901 h 10000"/>
                <a:gd name="connsiteX6" fmla="*/ 9604 w 10000"/>
                <a:gd name="connsiteY6" fmla="*/ 9947 h 10000"/>
                <a:gd name="connsiteX7" fmla="*/ 10000 w 10000"/>
                <a:gd name="connsiteY7" fmla="*/ 9495 h 10000"/>
                <a:gd name="connsiteX8" fmla="*/ 10000 w 10000"/>
                <a:gd name="connsiteY8" fmla="*/ 506 h 10000"/>
                <a:gd name="connsiteX9" fmla="*/ 9607 w 10000"/>
                <a:gd name="connsiteY9" fmla="*/ 5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9607" y="54"/>
                  </a:moveTo>
                  <a:cubicBezTo>
                    <a:pt x="9368" y="-32"/>
                    <a:pt x="9078" y="-14"/>
                    <a:pt x="8859" y="100"/>
                  </a:cubicBezTo>
                  <a:lnTo>
                    <a:pt x="290" y="4579"/>
                  </a:lnTo>
                  <a:cubicBezTo>
                    <a:pt x="108" y="4673"/>
                    <a:pt x="1" y="4824"/>
                    <a:pt x="1" y="4985"/>
                  </a:cubicBezTo>
                  <a:cubicBezTo>
                    <a:pt x="-1" y="5146"/>
                    <a:pt x="105" y="5297"/>
                    <a:pt x="288" y="5393"/>
                  </a:cubicBezTo>
                  <a:lnTo>
                    <a:pt x="8857" y="9901"/>
                  </a:lnTo>
                  <a:cubicBezTo>
                    <a:pt x="9076" y="10015"/>
                    <a:pt x="9368" y="10033"/>
                    <a:pt x="9604" y="9947"/>
                  </a:cubicBezTo>
                  <a:cubicBezTo>
                    <a:pt x="9846" y="9861"/>
                    <a:pt x="10000" y="9685"/>
                    <a:pt x="10000" y="9495"/>
                  </a:cubicBezTo>
                  <a:lnTo>
                    <a:pt x="10000" y="506"/>
                  </a:lnTo>
                  <a:cubicBezTo>
                    <a:pt x="10000" y="316"/>
                    <a:pt x="9848" y="140"/>
                    <a:pt x="9607" y="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50800" dist="139700" dir="16200000">
                <a:prstClr val="black">
                  <a:alpha val="3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29" name="TextBox 35">
            <a:extLst>
              <a:ext uri="{FF2B5EF4-FFF2-40B4-BE49-F238E27FC236}">
                <a16:creationId xmlns:a16="http://schemas.microsoft.com/office/drawing/2014/main" id="{24E560A8-92F0-6840-811F-3A3C47C957F3}"/>
              </a:ext>
            </a:extLst>
          </p:cNvPr>
          <p:cNvSpPr txBox="1"/>
          <p:nvPr/>
        </p:nvSpPr>
        <p:spPr>
          <a:xfrm>
            <a:off x="6996433" y="2472588"/>
            <a:ext cx="2004268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tr-TR" b="1" noProof="1">
                <a:solidFill>
                  <a:schemeClr val="bg1"/>
                </a:solidFill>
              </a:rPr>
              <a:t>Eksik veri kontrolü</a:t>
            </a:r>
          </a:p>
          <a:p>
            <a:pPr algn="just"/>
            <a:r>
              <a:rPr lang="tr-TR" b="1" noProof="1">
                <a:solidFill>
                  <a:schemeClr val="bg1"/>
                </a:solidFill>
              </a:rPr>
              <a:t>(Missing Value)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3313" y="732428"/>
            <a:ext cx="3346235" cy="923330"/>
          </a:xfrm>
          <a:prstGeom prst="rect">
            <a:avLst/>
          </a:prstGeom>
          <a:noFill/>
          <a:ln w="88900">
            <a:gradFill flip="none" rotWithShape="1">
              <a:gsLst>
                <a:gs pos="0">
                  <a:srgbClr val="00206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 wrap="square" rtlCol="0">
            <a:spAutoFit/>
          </a:bodyPr>
          <a:lstStyle/>
          <a:p>
            <a:r>
              <a:rPr lang="tr-TR" dirty="0" err="1"/>
              <a:t>Accident</a:t>
            </a:r>
            <a:r>
              <a:rPr lang="tr-TR" dirty="0"/>
              <a:t>, </a:t>
            </a:r>
            <a:r>
              <a:rPr lang="tr-TR" dirty="0" err="1"/>
              <a:t>Vehicle</a:t>
            </a:r>
            <a:r>
              <a:rPr lang="tr-TR" dirty="0"/>
              <a:t> ve </a:t>
            </a:r>
            <a:r>
              <a:rPr lang="tr-TR" dirty="0" err="1"/>
              <a:t>Person</a:t>
            </a:r>
            <a:r>
              <a:rPr lang="tr-TR" dirty="0"/>
              <a:t> verileri </a:t>
            </a:r>
            <a:r>
              <a:rPr lang="tr-TR" dirty="0" err="1"/>
              <a:t>Joiner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u ile birleştirilmiştir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54764" y="2391598"/>
            <a:ext cx="3229388" cy="923330"/>
          </a:xfrm>
          <a:prstGeom prst="rect">
            <a:avLst/>
          </a:prstGeom>
          <a:noFill/>
          <a:ln w="8890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tr-TR" dirty="0"/>
              <a:t>Veri setinde eksik verilerin olduğu satırlar çıkarılarak veri temiz hale getirilmiştir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72665" y="4182055"/>
            <a:ext cx="3430215" cy="1200329"/>
          </a:xfrm>
          <a:prstGeom prst="rect">
            <a:avLst/>
          </a:prstGeom>
          <a:noFill/>
          <a:ln w="88900"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tr-TR" dirty="0"/>
              <a:t>Modeli etkileyeceği düşünülen öznitelikler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ile belirlenmiştir(LGT_COND, WEATHER,HAZ_INV, FIRE EXP </a:t>
            </a:r>
            <a:r>
              <a:rPr lang="tr-TR" dirty="0" err="1"/>
              <a:t>ex</a:t>
            </a:r>
            <a:r>
              <a:rPr lang="tr-TR" dirty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F7AB80-8224-1C4E-BD58-7E749D73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17" y="-232641"/>
            <a:ext cx="5382044" cy="900113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+mn-lt"/>
              </a:rPr>
              <a:t>Veriyi Hazırlama</a:t>
            </a:r>
          </a:p>
        </p:txBody>
      </p:sp>
      <p:grpSp>
        <p:nvGrpSpPr>
          <p:cNvPr id="7" name="Grup 29">
            <a:extLst>
              <a:ext uri="{FF2B5EF4-FFF2-40B4-BE49-F238E27FC236}">
                <a16:creationId xmlns:a16="http://schemas.microsoft.com/office/drawing/2014/main" id="{5050249E-33E4-1E4F-B54C-F42B1A1045F1}"/>
              </a:ext>
            </a:extLst>
          </p:cNvPr>
          <p:cNvGrpSpPr/>
          <p:nvPr/>
        </p:nvGrpSpPr>
        <p:grpSpPr>
          <a:xfrm>
            <a:off x="1720448" y="2327477"/>
            <a:ext cx="9096374" cy="6114763"/>
            <a:chOff x="1531195" y="687564"/>
            <a:chExt cx="8257501" cy="5552390"/>
          </a:xfrm>
        </p:grpSpPr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251CF7F8-3E23-2C41-9C1C-3E8A441DD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195" y="687564"/>
              <a:ext cx="4254359" cy="1401865"/>
            </a:xfrm>
            <a:custGeom>
              <a:avLst/>
              <a:gdLst>
                <a:gd name="connsiteX0" fmla="*/ 4452597 w 5672479"/>
                <a:gd name="connsiteY0" fmla="*/ 357 h 1869153"/>
                <a:gd name="connsiteX1" fmla="*/ 4503541 w 5672479"/>
                <a:gd name="connsiteY1" fmla="*/ 19426 h 1869153"/>
                <a:gd name="connsiteX2" fmla="*/ 5632181 w 5672479"/>
                <a:gd name="connsiteY2" fmla="*/ 857261 h 1869153"/>
                <a:gd name="connsiteX3" fmla="*/ 5672479 w 5672479"/>
                <a:gd name="connsiteY3" fmla="*/ 937505 h 1869153"/>
                <a:gd name="connsiteX4" fmla="*/ 5631876 w 5672479"/>
                <a:gd name="connsiteY4" fmla="*/ 1017444 h 1869153"/>
                <a:gd name="connsiteX5" fmla="*/ 4503236 w 5672479"/>
                <a:gd name="connsiteY5" fmla="*/ 1849786 h 1869153"/>
                <a:gd name="connsiteX6" fmla="*/ 4399134 w 5672479"/>
                <a:gd name="connsiteY6" fmla="*/ 1858329 h 1869153"/>
                <a:gd name="connsiteX7" fmla="*/ 4344488 w 5672479"/>
                <a:gd name="connsiteY7" fmla="*/ 1769542 h 1869153"/>
                <a:gd name="connsiteX8" fmla="*/ 4344488 w 5672479"/>
                <a:gd name="connsiteY8" fmla="*/ 1434530 h 1869153"/>
                <a:gd name="connsiteX9" fmla="*/ 3188777 w 5672479"/>
                <a:gd name="connsiteY9" fmla="*/ 1434530 h 1869153"/>
                <a:gd name="connsiteX10" fmla="*/ 3188777 w 5672479"/>
                <a:gd name="connsiteY10" fmla="*/ 1434531 h 1869153"/>
                <a:gd name="connsiteX11" fmla="*/ 2354614 w 5672479"/>
                <a:gd name="connsiteY11" fmla="*/ 1434531 h 1869153"/>
                <a:gd name="connsiteX12" fmla="*/ 2143136 w 5672479"/>
                <a:gd name="connsiteY12" fmla="*/ 1434531 h 1869153"/>
                <a:gd name="connsiteX13" fmla="*/ 1495632 w 5672479"/>
                <a:gd name="connsiteY13" fmla="*/ 1434531 h 1869153"/>
                <a:gd name="connsiteX14" fmla="*/ 1308973 w 5672479"/>
                <a:gd name="connsiteY14" fmla="*/ 1434531 h 1869153"/>
                <a:gd name="connsiteX15" fmla="*/ 1145164 w 5672479"/>
                <a:gd name="connsiteY15" fmla="*/ 1434531 h 1869153"/>
                <a:gd name="connsiteX16" fmla="*/ 449991 w 5672479"/>
                <a:gd name="connsiteY16" fmla="*/ 1434531 h 1869153"/>
                <a:gd name="connsiteX17" fmla="*/ 99523 w 5672479"/>
                <a:gd name="connsiteY17" fmla="*/ 1434531 h 1869153"/>
                <a:gd name="connsiteX18" fmla="*/ 29002 w 5672479"/>
                <a:gd name="connsiteY18" fmla="*/ 1405546 h 1869153"/>
                <a:gd name="connsiteX19" fmla="*/ 0 w 5672479"/>
                <a:gd name="connsiteY19" fmla="*/ 1335065 h 1869153"/>
                <a:gd name="connsiteX20" fmla="*/ 0 w 5672479"/>
                <a:gd name="connsiteY20" fmla="*/ 534149 h 1869153"/>
                <a:gd name="connsiteX21" fmla="*/ 29002 w 5672479"/>
                <a:gd name="connsiteY21" fmla="*/ 463669 h 1869153"/>
                <a:gd name="connsiteX22" fmla="*/ 99523 w 5672479"/>
                <a:gd name="connsiteY22" fmla="*/ 434378 h 1869153"/>
                <a:gd name="connsiteX23" fmla="*/ 449991 w 5672479"/>
                <a:gd name="connsiteY23" fmla="*/ 434378 h 1869153"/>
                <a:gd name="connsiteX24" fmla="*/ 1145164 w 5672479"/>
                <a:gd name="connsiteY24" fmla="*/ 434378 h 1869153"/>
                <a:gd name="connsiteX25" fmla="*/ 1308973 w 5672479"/>
                <a:gd name="connsiteY25" fmla="*/ 434378 h 1869153"/>
                <a:gd name="connsiteX26" fmla="*/ 1495632 w 5672479"/>
                <a:gd name="connsiteY26" fmla="*/ 434378 h 1869153"/>
                <a:gd name="connsiteX27" fmla="*/ 2143136 w 5672479"/>
                <a:gd name="connsiteY27" fmla="*/ 434378 h 1869153"/>
                <a:gd name="connsiteX28" fmla="*/ 2354614 w 5672479"/>
                <a:gd name="connsiteY28" fmla="*/ 434378 h 1869153"/>
                <a:gd name="connsiteX29" fmla="*/ 2982604 w 5672479"/>
                <a:gd name="connsiteY29" fmla="*/ 434378 h 1869153"/>
                <a:gd name="connsiteX30" fmla="*/ 2982609 w 5672479"/>
                <a:gd name="connsiteY30" fmla="*/ 434377 h 1869153"/>
                <a:gd name="connsiteX31" fmla="*/ 4344488 w 5672479"/>
                <a:gd name="connsiteY31" fmla="*/ 434377 h 1869153"/>
                <a:gd name="connsiteX32" fmla="*/ 4344488 w 5672479"/>
                <a:gd name="connsiteY32" fmla="*/ 99670 h 1869153"/>
                <a:gd name="connsiteX33" fmla="*/ 4399134 w 5672479"/>
                <a:gd name="connsiteY33" fmla="*/ 10578 h 1869153"/>
                <a:gd name="connsiteX34" fmla="*/ 4452597 w 5672479"/>
                <a:gd name="connsiteY34" fmla="*/ 357 h 186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672479" h="1869153">
                  <a:moveTo>
                    <a:pt x="4452597" y="357"/>
                  </a:moveTo>
                  <a:cubicBezTo>
                    <a:pt x="4470723" y="1882"/>
                    <a:pt x="4488430" y="8290"/>
                    <a:pt x="4503541" y="19426"/>
                  </a:cubicBezTo>
                  <a:lnTo>
                    <a:pt x="5632181" y="857261"/>
                  </a:lnTo>
                  <a:cubicBezTo>
                    <a:pt x="5657520" y="876177"/>
                    <a:pt x="5672479" y="905773"/>
                    <a:pt x="5672479" y="937505"/>
                  </a:cubicBezTo>
                  <a:cubicBezTo>
                    <a:pt x="5672479" y="968931"/>
                    <a:pt x="5657520" y="998527"/>
                    <a:pt x="5631876" y="1017444"/>
                  </a:cubicBezTo>
                  <a:lnTo>
                    <a:pt x="4503236" y="1849786"/>
                  </a:lnTo>
                  <a:cubicBezTo>
                    <a:pt x="4473013" y="1872059"/>
                    <a:pt x="4432715" y="1875415"/>
                    <a:pt x="4399134" y="1858329"/>
                  </a:cubicBezTo>
                  <a:cubicBezTo>
                    <a:pt x="4365552" y="1841548"/>
                    <a:pt x="4344488" y="1807070"/>
                    <a:pt x="4344488" y="1769542"/>
                  </a:cubicBezTo>
                  <a:lnTo>
                    <a:pt x="4344488" y="1434530"/>
                  </a:lnTo>
                  <a:lnTo>
                    <a:pt x="3188777" y="1434530"/>
                  </a:lnTo>
                  <a:lnTo>
                    <a:pt x="3188777" y="1434531"/>
                  </a:lnTo>
                  <a:lnTo>
                    <a:pt x="2354614" y="1434531"/>
                  </a:lnTo>
                  <a:lnTo>
                    <a:pt x="2143136" y="1434531"/>
                  </a:lnTo>
                  <a:lnTo>
                    <a:pt x="1495632" y="1434531"/>
                  </a:lnTo>
                  <a:lnTo>
                    <a:pt x="1308973" y="1434531"/>
                  </a:lnTo>
                  <a:lnTo>
                    <a:pt x="1145164" y="1434531"/>
                  </a:lnTo>
                  <a:lnTo>
                    <a:pt x="449991" y="1434531"/>
                  </a:lnTo>
                  <a:lnTo>
                    <a:pt x="99523" y="1434531"/>
                  </a:lnTo>
                  <a:cubicBezTo>
                    <a:pt x="73269" y="1434531"/>
                    <a:pt x="47625" y="1423852"/>
                    <a:pt x="29002" y="1405546"/>
                  </a:cubicBezTo>
                  <a:cubicBezTo>
                    <a:pt x="10685" y="1386934"/>
                    <a:pt x="0" y="1361305"/>
                    <a:pt x="0" y="1335065"/>
                  </a:cubicBezTo>
                  <a:lnTo>
                    <a:pt x="0" y="534149"/>
                  </a:lnTo>
                  <a:cubicBezTo>
                    <a:pt x="0" y="507910"/>
                    <a:pt x="10685" y="482280"/>
                    <a:pt x="29002" y="463669"/>
                  </a:cubicBezTo>
                  <a:cubicBezTo>
                    <a:pt x="47625" y="445057"/>
                    <a:pt x="73269" y="434378"/>
                    <a:pt x="99523" y="434378"/>
                  </a:cubicBezTo>
                  <a:lnTo>
                    <a:pt x="449991" y="434378"/>
                  </a:lnTo>
                  <a:lnTo>
                    <a:pt x="1145164" y="434378"/>
                  </a:lnTo>
                  <a:lnTo>
                    <a:pt x="1308973" y="434378"/>
                  </a:lnTo>
                  <a:lnTo>
                    <a:pt x="1495632" y="434378"/>
                  </a:lnTo>
                  <a:lnTo>
                    <a:pt x="2143136" y="434378"/>
                  </a:lnTo>
                  <a:lnTo>
                    <a:pt x="2354614" y="434378"/>
                  </a:lnTo>
                  <a:lnTo>
                    <a:pt x="2982604" y="434378"/>
                  </a:lnTo>
                  <a:lnTo>
                    <a:pt x="2982609" y="434377"/>
                  </a:lnTo>
                  <a:lnTo>
                    <a:pt x="4344488" y="434377"/>
                  </a:lnTo>
                  <a:lnTo>
                    <a:pt x="4344488" y="99670"/>
                  </a:lnTo>
                  <a:cubicBezTo>
                    <a:pt x="4344488" y="62142"/>
                    <a:pt x="4365858" y="27359"/>
                    <a:pt x="4399134" y="10578"/>
                  </a:cubicBezTo>
                  <a:cubicBezTo>
                    <a:pt x="4415925" y="2188"/>
                    <a:pt x="4434471" y="-1169"/>
                    <a:pt x="4452597" y="3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noProof="1"/>
                <a:t>0</a:t>
              </a:r>
              <a:r>
                <a:rPr lang="tr-TR" b="1" noProof="1"/>
                <a:t>5</a:t>
              </a:r>
              <a:endParaRPr lang="en-US" b="1" noProof="1"/>
            </a:p>
          </p:txBody>
        </p:sp>
        <p:sp>
          <p:nvSpPr>
            <p:cNvPr id="10" name="Freeform: Shape 27">
              <a:extLst>
                <a:ext uri="{FF2B5EF4-FFF2-40B4-BE49-F238E27FC236}">
                  <a16:creationId xmlns:a16="http://schemas.microsoft.com/office/drawing/2014/main" id="{4185D8B1-069D-BB49-AAC6-E03B544F52E3}"/>
                </a:ext>
              </a:extLst>
            </p:cNvPr>
            <p:cNvSpPr/>
            <p:nvPr/>
          </p:nvSpPr>
          <p:spPr>
            <a:xfrm>
              <a:off x="5534337" y="1957394"/>
              <a:ext cx="4254359" cy="1401866"/>
            </a:xfrm>
            <a:custGeom>
              <a:avLst/>
              <a:gdLst>
                <a:gd name="connsiteX0" fmla="*/ 1220035 w 5672479"/>
                <a:gd name="connsiteY0" fmla="*/ 337 h 1869154"/>
                <a:gd name="connsiteX1" fmla="*/ 1273345 w 5672479"/>
                <a:gd name="connsiteY1" fmla="*/ 10825 h 1869154"/>
                <a:gd name="connsiteX2" fmla="*/ 1327991 w 5672479"/>
                <a:gd name="connsiteY2" fmla="*/ 99612 h 1869154"/>
                <a:gd name="connsiteX3" fmla="*/ 1327991 w 5672479"/>
                <a:gd name="connsiteY3" fmla="*/ 434624 h 1869154"/>
                <a:gd name="connsiteX4" fmla="*/ 2483702 w 5672479"/>
                <a:gd name="connsiteY4" fmla="*/ 434624 h 1869154"/>
                <a:gd name="connsiteX5" fmla="*/ 2483702 w 5672479"/>
                <a:gd name="connsiteY5" fmla="*/ 434623 h 1869154"/>
                <a:gd name="connsiteX6" fmla="*/ 3317865 w 5672479"/>
                <a:gd name="connsiteY6" fmla="*/ 434623 h 1869154"/>
                <a:gd name="connsiteX7" fmla="*/ 3529343 w 5672479"/>
                <a:gd name="connsiteY7" fmla="*/ 434623 h 1869154"/>
                <a:gd name="connsiteX8" fmla="*/ 4176847 w 5672479"/>
                <a:gd name="connsiteY8" fmla="*/ 434623 h 1869154"/>
                <a:gd name="connsiteX9" fmla="*/ 4363506 w 5672479"/>
                <a:gd name="connsiteY9" fmla="*/ 434623 h 1869154"/>
                <a:gd name="connsiteX10" fmla="*/ 4527315 w 5672479"/>
                <a:gd name="connsiteY10" fmla="*/ 434623 h 1869154"/>
                <a:gd name="connsiteX11" fmla="*/ 5222488 w 5672479"/>
                <a:gd name="connsiteY11" fmla="*/ 434623 h 1869154"/>
                <a:gd name="connsiteX12" fmla="*/ 5572956 w 5672479"/>
                <a:gd name="connsiteY12" fmla="*/ 434623 h 1869154"/>
                <a:gd name="connsiteX13" fmla="*/ 5643477 w 5672479"/>
                <a:gd name="connsiteY13" fmla="*/ 463608 h 1869154"/>
                <a:gd name="connsiteX14" fmla="*/ 5672479 w 5672479"/>
                <a:gd name="connsiteY14" fmla="*/ 534089 h 1869154"/>
                <a:gd name="connsiteX15" fmla="*/ 5672479 w 5672479"/>
                <a:gd name="connsiteY15" fmla="*/ 1335005 h 1869154"/>
                <a:gd name="connsiteX16" fmla="*/ 5643477 w 5672479"/>
                <a:gd name="connsiteY16" fmla="*/ 1405485 h 1869154"/>
                <a:gd name="connsiteX17" fmla="*/ 5572956 w 5672479"/>
                <a:gd name="connsiteY17" fmla="*/ 1434776 h 1869154"/>
                <a:gd name="connsiteX18" fmla="*/ 5222488 w 5672479"/>
                <a:gd name="connsiteY18" fmla="*/ 1434776 h 1869154"/>
                <a:gd name="connsiteX19" fmla="*/ 4527315 w 5672479"/>
                <a:gd name="connsiteY19" fmla="*/ 1434776 h 1869154"/>
                <a:gd name="connsiteX20" fmla="*/ 4363506 w 5672479"/>
                <a:gd name="connsiteY20" fmla="*/ 1434776 h 1869154"/>
                <a:gd name="connsiteX21" fmla="*/ 4176847 w 5672479"/>
                <a:gd name="connsiteY21" fmla="*/ 1434776 h 1869154"/>
                <a:gd name="connsiteX22" fmla="*/ 3529343 w 5672479"/>
                <a:gd name="connsiteY22" fmla="*/ 1434776 h 1869154"/>
                <a:gd name="connsiteX23" fmla="*/ 3317865 w 5672479"/>
                <a:gd name="connsiteY23" fmla="*/ 1434776 h 1869154"/>
                <a:gd name="connsiteX24" fmla="*/ 2689875 w 5672479"/>
                <a:gd name="connsiteY24" fmla="*/ 1434776 h 1869154"/>
                <a:gd name="connsiteX25" fmla="*/ 2689870 w 5672479"/>
                <a:gd name="connsiteY25" fmla="*/ 1434777 h 1869154"/>
                <a:gd name="connsiteX26" fmla="*/ 1327991 w 5672479"/>
                <a:gd name="connsiteY26" fmla="*/ 1434777 h 1869154"/>
                <a:gd name="connsiteX27" fmla="*/ 1327991 w 5672479"/>
                <a:gd name="connsiteY27" fmla="*/ 1769484 h 1869154"/>
                <a:gd name="connsiteX28" fmla="*/ 1273345 w 5672479"/>
                <a:gd name="connsiteY28" fmla="*/ 1858576 h 1869154"/>
                <a:gd name="connsiteX29" fmla="*/ 1219882 w 5672479"/>
                <a:gd name="connsiteY29" fmla="*/ 1868797 h 1869154"/>
                <a:gd name="connsiteX30" fmla="*/ 1168938 w 5672479"/>
                <a:gd name="connsiteY30" fmla="*/ 1849728 h 1869154"/>
                <a:gd name="connsiteX31" fmla="*/ 40298 w 5672479"/>
                <a:gd name="connsiteY31" fmla="*/ 1011893 h 1869154"/>
                <a:gd name="connsiteX32" fmla="*/ 0 w 5672479"/>
                <a:gd name="connsiteY32" fmla="*/ 931649 h 1869154"/>
                <a:gd name="connsiteX33" fmla="*/ 40603 w 5672479"/>
                <a:gd name="connsiteY33" fmla="*/ 851710 h 1869154"/>
                <a:gd name="connsiteX34" fmla="*/ 1169243 w 5672479"/>
                <a:gd name="connsiteY34" fmla="*/ 19368 h 1869154"/>
                <a:gd name="connsiteX35" fmla="*/ 1220035 w 5672479"/>
                <a:gd name="connsiteY35" fmla="*/ 337 h 186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72479" h="1869154">
                  <a:moveTo>
                    <a:pt x="1220035" y="337"/>
                  </a:moveTo>
                  <a:cubicBezTo>
                    <a:pt x="1238085" y="-1150"/>
                    <a:pt x="1256555" y="2282"/>
                    <a:pt x="1273345" y="10825"/>
                  </a:cubicBezTo>
                  <a:cubicBezTo>
                    <a:pt x="1306927" y="27606"/>
                    <a:pt x="1327991" y="62084"/>
                    <a:pt x="1327991" y="99612"/>
                  </a:cubicBezTo>
                  <a:lnTo>
                    <a:pt x="1327991" y="434624"/>
                  </a:lnTo>
                  <a:lnTo>
                    <a:pt x="2483702" y="434624"/>
                  </a:lnTo>
                  <a:lnTo>
                    <a:pt x="2483702" y="434623"/>
                  </a:lnTo>
                  <a:lnTo>
                    <a:pt x="3317865" y="434623"/>
                  </a:lnTo>
                  <a:lnTo>
                    <a:pt x="3529343" y="434623"/>
                  </a:lnTo>
                  <a:lnTo>
                    <a:pt x="4176847" y="434623"/>
                  </a:lnTo>
                  <a:lnTo>
                    <a:pt x="4363506" y="434623"/>
                  </a:lnTo>
                  <a:lnTo>
                    <a:pt x="4527315" y="434623"/>
                  </a:lnTo>
                  <a:lnTo>
                    <a:pt x="5222488" y="434623"/>
                  </a:lnTo>
                  <a:lnTo>
                    <a:pt x="5572956" y="434623"/>
                  </a:lnTo>
                  <a:cubicBezTo>
                    <a:pt x="5599210" y="434623"/>
                    <a:pt x="5624854" y="445302"/>
                    <a:pt x="5643477" y="463608"/>
                  </a:cubicBezTo>
                  <a:cubicBezTo>
                    <a:pt x="5661794" y="482220"/>
                    <a:pt x="5672479" y="507849"/>
                    <a:pt x="5672479" y="534089"/>
                  </a:cubicBezTo>
                  <a:lnTo>
                    <a:pt x="5672479" y="1335005"/>
                  </a:lnTo>
                  <a:cubicBezTo>
                    <a:pt x="5672479" y="1361244"/>
                    <a:pt x="5661794" y="1386874"/>
                    <a:pt x="5643477" y="1405485"/>
                  </a:cubicBezTo>
                  <a:cubicBezTo>
                    <a:pt x="5624854" y="1424097"/>
                    <a:pt x="5599210" y="1434776"/>
                    <a:pt x="5572956" y="1434776"/>
                  </a:cubicBezTo>
                  <a:lnTo>
                    <a:pt x="5222488" y="1434776"/>
                  </a:lnTo>
                  <a:lnTo>
                    <a:pt x="4527315" y="1434776"/>
                  </a:lnTo>
                  <a:lnTo>
                    <a:pt x="4363506" y="1434776"/>
                  </a:lnTo>
                  <a:lnTo>
                    <a:pt x="4176847" y="1434776"/>
                  </a:lnTo>
                  <a:lnTo>
                    <a:pt x="3529343" y="1434776"/>
                  </a:lnTo>
                  <a:lnTo>
                    <a:pt x="3317865" y="1434776"/>
                  </a:lnTo>
                  <a:lnTo>
                    <a:pt x="2689875" y="1434776"/>
                  </a:lnTo>
                  <a:lnTo>
                    <a:pt x="2689870" y="1434777"/>
                  </a:lnTo>
                  <a:lnTo>
                    <a:pt x="1327991" y="1434777"/>
                  </a:lnTo>
                  <a:lnTo>
                    <a:pt x="1327991" y="1769484"/>
                  </a:lnTo>
                  <a:cubicBezTo>
                    <a:pt x="1327991" y="1807012"/>
                    <a:pt x="1306621" y="1841795"/>
                    <a:pt x="1273345" y="1858576"/>
                  </a:cubicBezTo>
                  <a:cubicBezTo>
                    <a:pt x="1256554" y="1866966"/>
                    <a:pt x="1238008" y="1870323"/>
                    <a:pt x="1219882" y="1868797"/>
                  </a:cubicBezTo>
                  <a:cubicBezTo>
                    <a:pt x="1201756" y="1867272"/>
                    <a:pt x="1184049" y="1860864"/>
                    <a:pt x="1168938" y="1849728"/>
                  </a:cubicBezTo>
                  <a:lnTo>
                    <a:pt x="40298" y="1011893"/>
                  </a:lnTo>
                  <a:cubicBezTo>
                    <a:pt x="14959" y="992977"/>
                    <a:pt x="0" y="963381"/>
                    <a:pt x="0" y="931649"/>
                  </a:cubicBezTo>
                  <a:cubicBezTo>
                    <a:pt x="0" y="900223"/>
                    <a:pt x="14959" y="870627"/>
                    <a:pt x="40603" y="851710"/>
                  </a:cubicBezTo>
                  <a:lnTo>
                    <a:pt x="1169243" y="19368"/>
                  </a:lnTo>
                  <a:cubicBezTo>
                    <a:pt x="1184355" y="8232"/>
                    <a:pt x="1201985" y="1824"/>
                    <a:pt x="1220035" y="337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b="1" noProof="1">
                  <a:solidFill>
                    <a:schemeClr val="tx1"/>
                  </a:solidFill>
                </a:rPr>
                <a:t>0</a:t>
              </a:r>
              <a:r>
                <a:rPr lang="tr-TR" b="1" noProof="1">
                  <a:solidFill>
                    <a:schemeClr val="tx1"/>
                  </a:solidFill>
                </a:rPr>
                <a:t>6</a:t>
              </a:r>
              <a:endParaRPr lang="en-US" b="1" noProof="1">
                <a:solidFill>
                  <a:schemeClr val="tx1"/>
                </a:solidFill>
              </a:endParaRPr>
            </a:p>
          </p:txBody>
        </p:sp>
        <p:pic>
          <p:nvPicPr>
            <p:cNvPr id="12" name="Graphic 29" descr="Users">
              <a:extLst>
                <a:ext uri="{FF2B5EF4-FFF2-40B4-BE49-F238E27FC236}">
                  <a16:creationId xmlns:a16="http://schemas.microsoft.com/office/drawing/2014/main" id="{96232B4D-9DEC-8C4A-8B4D-AA0EC5EAE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54496" y="2329933"/>
              <a:ext cx="685800" cy="685800"/>
            </a:xfrm>
            <a:prstGeom prst="rect">
              <a:avLst/>
            </a:prstGeom>
          </p:spPr>
        </p:pic>
        <p:pic>
          <p:nvPicPr>
            <p:cNvPr id="15" name="Graphic 32" descr="Rocket">
              <a:extLst>
                <a:ext uri="{FF2B5EF4-FFF2-40B4-BE49-F238E27FC236}">
                  <a16:creationId xmlns:a16="http://schemas.microsoft.com/office/drawing/2014/main" id="{C94540C1-116B-7646-9C5C-5A942CDEB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5614" y="1105202"/>
              <a:ext cx="685800" cy="685800"/>
            </a:xfrm>
            <a:prstGeom prst="rect">
              <a:avLst/>
            </a:prstGeom>
          </p:spPr>
        </p:pic>
        <p:sp>
          <p:nvSpPr>
            <p:cNvPr id="27" name="TextBox 34">
              <a:extLst>
                <a:ext uri="{FF2B5EF4-FFF2-40B4-BE49-F238E27FC236}">
                  <a16:creationId xmlns:a16="http://schemas.microsoft.com/office/drawing/2014/main" id="{65460F78-21CD-ED43-BD02-1017F6F88EDB}"/>
                </a:ext>
              </a:extLst>
            </p:cNvPr>
            <p:cNvSpPr txBox="1"/>
            <p:nvPr/>
          </p:nvSpPr>
          <p:spPr>
            <a:xfrm>
              <a:off x="6414179" y="2326754"/>
              <a:ext cx="2202816" cy="419204"/>
            </a:xfrm>
            <a:prstGeom prst="rect">
              <a:avLst/>
            </a:prstGeom>
            <a:solidFill>
              <a:srgbClr val="FF5050"/>
            </a:solidFill>
          </p:spPr>
          <p:txBody>
            <a:bodyPr wrap="square" lIns="0" rIns="0" rtlCol="0" anchor="b">
              <a:spAutoFit/>
            </a:bodyPr>
            <a:lstStyle/>
            <a:p>
              <a:endParaRPr lang="en-US" sz="2400" b="1" noProof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459BBA30-E6B6-5547-9111-FD6049497BAB}"/>
                </a:ext>
              </a:extLst>
            </p:cNvPr>
            <p:cNvGrpSpPr/>
            <p:nvPr/>
          </p:nvGrpSpPr>
          <p:grpSpPr>
            <a:xfrm>
              <a:off x="2519567" y="1148309"/>
              <a:ext cx="2301239" cy="1257615"/>
              <a:chOff x="201706" y="1412603"/>
              <a:chExt cx="3068318" cy="1676829"/>
            </a:xfrm>
          </p:grpSpPr>
          <p:sp>
            <p:nvSpPr>
              <p:cNvPr id="25" name="TextBox 37">
                <a:extLst>
                  <a:ext uri="{FF2B5EF4-FFF2-40B4-BE49-F238E27FC236}">
                    <a16:creationId xmlns:a16="http://schemas.microsoft.com/office/drawing/2014/main" id="{34E99185-FD64-F14F-AB3B-68C42749A99D}"/>
                  </a:ext>
                </a:extLst>
              </p:cNvPr>
              <p:cNvSpPr txBox="1"/>
              <p:nvPr/>
            </p:nvSpPr>
            <p:spPr>
              <a:xfrm>
                <a:off x="332936" y="2530492"/>
                <a:ext cx="2937088" cy="55894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endParaRPr lang="en-US" sz="2400" b="1" noProof="1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TextBox 38">
                <a:extLst>
                  <a:ext uri="{FF2B5EF4-FFF2-40B4-BE49-F238E27FC236}">
                    <a16:creationId xmlns:a16="http://schemas.microsoft.com/office/drawing/2014/main" id="{2A74D4DA-75B6-AF4A-9035-6AB7D4F6B76C}"/>
                  </a:ext>
                </a:extLst>
              </p:cNvPr>
              <p:cNvSpPr txBox="1"/>
              <p:nvPr/>
            </p:nvSpPr>
            <p:spPr>
              <a:xfrm>
                <a:off x="201706" y="1412603"/>
                <a:ext cx="2929293" cy="111788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tr-TR" b="1" noProof="1">
                    <a:solidFill>
                      <a:schemeClr val="bg1"/>
                    </a:solidFill>
                  </a:rPr>
                  <a:t>Rule Engine</a:t>
                </a:r>
              </a:p>
              <a:p>
                <a:pPr algn="just"/>
                <a:r>
                  <a:rPr lang="tr-TR" b="1" noProof="1">
                    <a:solidFill>
                      <a:schemeClr val="bg1"/>
                    </a:solidFill>
                  </a:rPr>
                  <a:t>&amp;Numeric Binner</a:t>
                </a:r>
              </a:p>
              <a:p>
                <a:pPr algn="just"/>
                <a:endParaRPr lang="tr-TR" b="1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32D0CC73-1B69-CF4C-A420-D825C7317385}"/>
                </a:ext>
              </a:extLst>
            </p:cNvPr>
            <p:cNvSpPr txBox="1"/>
            <p:nvPr/>
          </p:nvSpPr>
          <p:spPr>
            <a:xfrm>
              <a:off x="6468915" y="5904589"/>
              <a:ext cx="2196969" cy="3353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b="1" noProof="1">
                <a:solidFill>
                  <a:schemeClr val="bg1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59252C7D-3B4D-F14B-AC14-DACDB6B83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142" y="2128177"/>
              <a:ext cx="733034" cy="1033565"/>
            </a:xfrm>
            <a:custGeom>
              <a:avLst/>
              <a:gdLst>
                <a:gd name="T0" fmla="*/ 4146 w 9469"/>
                <a:gd name="T1" fmla="*/ 53 h 6130"/>
                <a:gd name="T2" fmla="*/ 3823 w 9469"/>
                <a:gd name="T3" fmla="*/ 80 h 6130"/>
                <a:gd name="T4" fmla="*/ 126 w 9469"/>
                <a:gd name="T5" fmla="*/ 2808 h 6130"/>
                <a:gd name="T6" fmla="*/ 1 w 9469"/>
                <a:gd name="T7" fmla="*/ 3056 h 6130"/>
                <a:gd name="T8" fmla="*/ 125 w 9469"/>
                <a:gd name="T9" fmla="*/ 3304 h 6130"/>
                <a:gd name="T10" fmla="*/ 3822 w 9469"/>
                <a:gd name="T11" fmla="*/ 6050 h 6130"/>
                <a:gd name="T12" fmla="*/ 4145 w 9469"/>
                <a:gd name="T13" fmla="*/ 6077 h 6130"/>
                <a:gd name="T14" fmla="*/ 4315 w 9469"/>
                <a:gd name="T15" fmla="*/ 5802 h 6130"/>
                <a:gd name="T16" fmla="*/ 4315 w 9469"/>
                <a:gd name="T17" fmla="*/ 4686 h 6130"/>
                <a:gd name="T18" fmla="*/ 9160 w 9469"/>
                <a:gd name="T19" fmla="*/ 4686 h 6130"/>
                <a:gd name="T20" fmla="*/ 9379 w 9469"/>
                <a:gd name="T21" fmla="*/ 4596 h 6130"/>
                <a:gd name="T22" fmla="*/ 9469 w 9469"/>
                <a:gd name="T23" fmla="*/ 4378 h 6130"/>
                <a:gd name="T24" fmla="*/ 9469 w 9469"/>
                <a:gd name="T25" fmla="*/ 1752 h 6130"/>
                <a:gd name="T26" fmla="*/ 9379 w 9469"/>
                <a:gd name="T27" fmla="*/ 1534 h 6130"/>
                <a:gd name="T28" fmla="*/ 9160 w 9469"/>
                <a:gd name="T29" fmla="*/ 1444 h 6130"/>
                <a:gd name="T30" fmla="*/ 4315 w 9469"/>
                <a:gd name="T31" fmla="*/ 1444 h 6130"/>
                <a:gd name="T32" fmla="*/ 4315 w 9469"/>
                <a:gd name="T33" fmla="*/ 328 h 6130"/>
                <a:gd name="T34" fmla="*/ 4146 w 9469"/>
                <a:gd name="T35" fmla="*/ 53 h 6130"/>
                <a:gd name="connsiteX0" fmla="*/ 4378 w 10000"/>
                <a:gd name="connsiteY0" fmla="*/ 54 h 9935"/>
                <a:gd name="connsiteX1" fmla="*/ 4037 w 10000"/>
                <a:gd name="connsiteY1" fmla="*/ 99 h 9935"/>
                <a:gd name="connsiteX2" fmla="*/ 133 w 10000"/>
                <a:gd name="connsiteY2" fmla="*/ 4549 h 9935"/>
                <a:gd name="connsiteX3" fmla="*/ 1 w 10000"/>
                <a:gd name="connsiteY3" fmla="*/ 4953 h 9935"/>
                <a:gd name="connsiteX4" fmla="*/ 132 w 10000"/>
                <a:gd name="connsiteY4" fmla="*/ 5358 h 9935"/>
                <a:gd name="connsiteX5" fmla="*/ 4036 w 10000"/>
                <a:gd name="connsiteY5" fmla="*/ 9837 h 9935"/>
                <a:gd name="connsiteX6" fmla="*/ 4377 w 10000"/>
                <a:gd name="connsiteY6" fmla="*/ 9882 h 9935"/>
                <a:gd name="connsiteX7" fmla="*/ 4557 w 10000"/>
                <a:gd name="connsiteY7" fmla="*/ 9433 h 9935"/>
                <a:gd name="connsiteX8" fmla="*/ 4557 w 10000"/>
                <a:gd name="connsiteY8" fmla="*/ 7612 h 9935"/>
                <a:gd name="connsiteX9" fmla="*/ 9905 w 10000"/>
                <a:gd name="connsiteY9" fmla="*/ 7466 h 9935"/>
                <a:gd name="connsiteX10" fmla="*/ 10000 w 10000"/>
                <a:gd name="connsiteY10" fmla="*/ 7110 h 9935"/>
                <a:gd name="connsiteX11" fmla="*/ 10000 w 10000"/>
                <a:gd name="connsiteY11" fmla="*/ 2826 h 9935"/>
                <a:gd name="connsiteX12" fmla="*/ 9905 w 10000"/>
                <a:gd name="connsiteY12" fmla="*/ 2470 h 9935"/>
                <a:gd name="connsiteX13" fmla="*/ 9674 w 10000"/>
                <a:gd name="connsiteY13" fmla="*/ 2324 h 9935"/>
                <a:gd name="connsiteX14" fmla="*/ 4557 w 10000"/>
                <a:gd name="connsiteY14" fmla="*/ 2324 h 9935"/>
                <a:gd name="connsiteX15" fmla="*/ 4557 w 10000"/>
                <a:gd name="connsiteY15" fmla="*/ 503 h 9935"/>
                <a:gd name="connsiteX16" fmla="*/ 4378 w 10000"/>
                <a:gd name="connsiteY16" fmla="*/ 54 h 9935"/>
                <a:gd name="connsiteX0" fmla="*/ 4378 w 10334"/>
                <a:gd name="connsiteY0" fmla="*/ 54 h 10000"/>
                <a:gd name="connsiteX1" fmla="*/ 4037 w 10334"/>
                <a:gd name="connsiteY1" fmla="*/ 100 h 10000"/>
                <a:gd name="connsiteX2" fmla="*/ 133 w 10334"/>
                <a:gd name="connsiteY2" fmla="*/ 4579 h 10000"/>
                <a:gd name="connsiteX3" fmla="*/ 1 w 10334"/>
                <a:gd name="connsiteY3" fmla="*/ 4985 h 10000"/>
                <a:gd name="connsiteX4" fmla="*/ 132 w 10334"/>
                <a:gd name="connsiteY4" fmla="*/ 5393 h 10000"/>
                <a:gd name="connsiteX5" fmla="*/ 4036 w 10334"/>
                <a:gd name="connsiteY5" fmla="*/ 9901 h 10000"/>
                <a:gd name="connsiteX6" fmla="*/ 4377 w 10334"/>
                <a:gd name="connsiteY6" fmla="*/ 9947 h 10000"/>
                <a:gd name="connsiteX7" fmla="*/ 4557 w 10334"/>
                <a:gd name="connsiteY7" fmla="*/ 9495 h 10000"/>
                <a:gd name="connsiteX8" fmla="*/ 4557 w 10334"/>
                <a:gd name="connsiteY8" fmla="*/ 7662 h 10000"/>
                <a:gd name="connsiteX9" fmla="*/ 9905 w 10334"/>
                <a:gd name="connsiteY9" fmla="*/ 7515 h 10000"/>
                <a:gd name="connsiteX10" fmla="*/ 10000 w 10334"/>
                <a:gd name="connsiteY10" fmla="*/ 2844 h 10000"/>
                <a:gd name="connsiteX11" fmla="*/ 9905 w 10334"/>
                <a:gd name="connsiteY11" fmla="*/ 2486 h 10000"/>
                <a:gd name="connsiteX12" fmla="*/ 9674 w 10334"/>
                <a:gd name="connsiteY12" fmla="*/ 2339 h 10000"/>
                <a:gd name="connsiteX13" fmla="*/ 4557 w 10334"/>
                <a:gd name="connsiteY13" fmla="*/ 2339 h 10000"/>
                <a:gd name="connsiteX14" fmla="*/ 4557 w 10334"/>
                <a:gd name="connsiteY14" fmla="*/ 506 h 10000"/>
                <a:gd name="connsiteX15" fmla="*/ 4378 w 10334"/>
                <a:gd name="connsiteY15" fmla="*/ 54 h 10000"/>
                <a:gd name="connsiteX0" fmla="*/ 4378 w 10000"/>
                <a:gd name="connsiteY0" fmla="*/ 54 h 10000"/>
                <a:gd name="connsiteX1" fmla="*/ 4037 w 10000"/>
                <a:gd name="connsiteY1" fmla="*/ 100 h 10000"/>
                <a:gd name="connsiteX2" fmla="*/ 133 w 10000"/>
                <a:gd name="connsiteY2" fmla="*/ 4579 h 10000"/>
                <a:gd name="connsiteX3" fmla="*/ 1 w 10000"/>
                <a:gd name="connsiteY3" fmla="*/ 4985 h 10000"/>
                <a:gd name="connsiteX4" fmla="*/ 132 w 10000"/>
                <a:gd name="connsiteY4" fmla="*/ 5393 h 10000"/>
                <a:gd name="connsiteX5" fmla="*/ 4036 w 10000"/>
                <a:gd name="connsiteY5" fmla="*/ 9901 h 10000"/>
                <a:gd name="connsiteX6" fmla="*/ 4377 w 10000"/>
                <a:gd name="connsiteY6" fmla="*/ 9947 h 10000"/>
                <a:gd name="connsiteX7" fmla="*/ 4557 w 10000"/>
                <a:gd name="connsiteY7" fmla="*/ 9495 h 10000"/>
                <a:gd name="connsiteX8" fmla="*/ 4557 w 10000"/>
                <a:gd name="connsiteY8" fmla="*/ 7662 h 10000"/>
                <a:gd name="connsiteX9" fmla="*/ 10000 w 10000"/>
                <a:gd name="connsiteY9" fmla="*/ 2844 h 10000"/>
                <a:gd name="connsiteX10" fmla="*/ 9905 w 10000"/>
                <a:gd name="connsiteY10" fmla="*/ 2486 h 10000"/>
                <a:gd name="connsiteX11" fmla="*/ 9674 w 10000"/>
                <a:gd name="connsiteY11" fmla="*/ 2339 h 10000"/>
                <a:gd name="connsiteX12" fmla="*/ 4557 w 10000"/>
                <a:gd name="connsiteY12" fmla="*/ 2339 h 10000"/>
                <a:gd name="connsiteX13" fmla="*/ 4557 w 10000"/>
                <a:gd name="connsiteY13" fmla="*/ 506 h 10000"/>
                <a:gd name="connsiteX14" fmla="*/ 4378 w 10000"/>
                <a:gd name="connsiteY14" fmla="*/ 54 h 10000"/>
                <a:gd name="connsiteX0" fmla="*/ 4378 w 9905"/>
                <a:gd name="connsiteY0" fmla="*/ 54 h 10000"/>
                <a:gd name="connsiteX1" fmla="*/ 4037 w 9905"/>
                <a:gd name="connsiteY1" fmla="*/ 100 h 10000"/>
                <a:gd name="connsiteX2" fmla="*/ 133 w 9905"/>
                <a:gd name="connsiteY2" fmla="*/ 4579 h 10000"/>
                <a:gd name="connsiteX3" fmla="*/ 1 w 9905"/>
                <a:gd name="connsiteY3" fmla="*/ 4985 h 10000"/>
                <a:gd name="connsiteX4" fmla="*/ 132 w 9905"/>
                <a:gd name="connsiteY4" fmla="*/ 5393 h 10000"/>
                <a:gd name="connsiteX5" fmla="*/ 4036 w 9905"/>
                <a:gd name="connsiteY5" fmla="*/ 9901 h 10000"/>
                <a:gd name="connsiteX6" fmla="*/ 4377 w 9905"/>
                <a:gd name="connsiteY6" fmla="*/ 9947 h 10000"/>
                <a:gd name="connsiteX7" fmla="*/ 4557 w 9905"/>
                <a:gd name="connsiteY7" fmla="*/ 9495 h 10000"/>
                <a:gd name="connsiteX8" fmla="*/ 4557 w 9905"/>
                <a:gd name="connsiteY8" fmla="*/ 7662 h 10000"/>
                <a:gd name="connsiteX9" fmla="*/ 9905 w 9905"/>
                <a:gd name="connsiteY9" fmla="*/ 2486 h 10000"/>
                <a:gd name="connsiteX10" fmla="*/ 9674 w 9905"/>
                <a:gd name="connsiteY10" fmla="*/ 2339 h 10000"/>
                <a:gd name="connsiteX11" fmla="*/ 4557 w 9905"/>
                <a:gd name="connsiteY11" fmla="*/ 2339 h 10000"/>
                <a:gd name="connsiteX12" fmla="*/ 4557 w 9905"/>
                <a:gd name="connsiteY12" fmla="*/ 506 h 10000"/>
                <a:gd name="connsiteX13" fmla="*/ 4378 w 9905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9767 w 10000"/>
                <a:gd name="connsiteY10" fmla="*/ 2573 h 10000"/>
                <a:gd name="connsiteX11" fmla="*/ 4601 w 10000"/>
                <a:gd name="connsiteY11" fmla="*/ 2339 h 10000"/>
                <a:gd name="connsiteX12" fmla="*/ 4601 w 10000"/>
                <a:gd name="connsiteY12" fmla="*/ 506 h 10000"/>
                <a:gd name="connsiteX13" fmla="*/ 4420 w 10000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4601 w 10000"/>
                <a:gd name="connsiteY10" fmla="*/ 2339 h 10000"/>
                <a:gd name="connsiteX11" fmla="*/ 4601 w 10000"/>
                <a:gd name="connsiteY11" fmla="*/ 506 h 10000"/>
                <a:gd name="connsiteX12" fmla="*/ 4420 w 10000"/>
                <a:gd name="connsiteY12" fmla="*/ 54 h 10000"/>
                <a:gd name="connsiteX0" fmla="*/ 4420 w 4601"/>
                <a:gd name="connsiteY0" fmla="*/ 54 h 10000"/>
                <a:gd name="connsiteX1" fmla="*/ 4076 w 4601"/>
                <a:gd name="connsiteY1" fmla="*/ 100 h 10000"/>
                <a:gd name="connsiteX2" fmla="*/ 134 w 4601"/>
                <a:gd name="connsiteY2" fmla="*/ 4579 h 10000"/>
                <a:gd name="connsiteX3" fmla="*/ 1 w 4601"/>
                <a:gd name="connsiteY3" fmla="*/ 4985 h 10000"/>
                <a:gd name="connsiteX4" fmla="*/ 133 w 4601"/>
                <a:gd name="connsiteY4" fmla="*/ 5393 h 10000"/>
                <a:gd name="connsiteX5" fmla="*/ 4075 w 4601"/>
                <a:gd name="connsiteY5" fmla="*/ 9901 h 10000"/>
                <a:gd name="connsiteX6" fmla="*/ 4419 w 4601"/>
                <a:gd name="connsiteY6" fmla="*/ 9947 h 10000"/>
                <a:gd name="connsiteX7" fmla="*/ 4601 w 4601"/>
                <a:gd name="connsiteY7" fmla="*/ 9495 h 10000"/>
                <a:gd name="connsiteX8" fmla="*/ 4601 w 4601"/>
                <a:gd name="connsiteY8" fmla="*/ 7662 h 10000"/>
                <a:gd name="connsiteX9" fmla="*/ 4601 w 4601"/>
                <a:gd name="connsiteY9" fmla="*/ 2339 h 10000"/>
                <a:gd name="connsiteX10" fmla="*/ 4601 w 4601"/>
                <a:gd name="connsiteY10" fmla="*/ 506 h 10000"/>
                <a:gd name="connsiteX11" fmla="*/ 4420 w 4601"/>
                <a:gd name="connsiteY11" fmla="*/ 54 h 10000"/>
                <a:gd name="connsiteX0" fmla="*/ 9606 w 9999"/>
                <a:gd name="connsiteY0" fmla="*/ 54 h 10000"/>
                <a:gd name="connsiteX1" fmla="*/ 8858 w 9999"/>
                <a:gd name="connsiteY1" fmla="*/ 100 h 10000"/>
                <a:gd name="connsiteX2" fmla="*/ 290 w 9999"/>
                <a:gd name="connsiteY2" fmla="*/ 4579 h 10000"/>
                <a:gd name="connsiteX3" fmla="*/ 1 w 9999"/>
                <a:gd name="connsiteY3" fmla="*/ 4985 h 10000"/>
                <a:gd name="connsiteX4" fmla="*/ 288 w 9999"/>
                <a:gd name="connsiteY4" fmla="*/ 5393 h 10000"/>
                <a:gd name="connsiteX5" fmla="*/ 8856 w 9999"/>
                <a:gd name="connsiteY5" fmla="*/ 9901 h 10000"/>
                <a:gd name="connsiteX6" fmla="*/ 9603 w 9999"/>
                <a:gd name="connsiteY6" fmla="*/ 9947 h 10000"/>
                <a:gd name="connsiteX7" fmla="*/ 9999 w 9999"/>
                <a:gd name="connsiteY7" fmla="*/ 9495 h 10000"/>
                <a:gd name="connsiteX8" fmla="*/ 9999 w 9999"/>
                <a:gd name="connsiteY8" fmla="*/ 7662 h 10000"/>
                <a:gd name="connsiteX9" fmla="*/ 9999 w 9999"/>
                <a:gd name="connsiteY9" fmla="*/ 506 h 10000"/>
                <a:gd name="connsiteX10" fmla="*/ 9606 w 9999"/>
                <a:gd name="connsiteY10" fmla="*/ 54 h 10000"/>
                <a:gd name="connsiteX0" fmla="*/ 9607 w 10000"/>
                <a:gd name="connsiteY0" fmla="*/ 54 h 10000"/>
                <a:gd name="connsiteX1" fmla="*/ 8859 w 10000"/>
                <a:gd name="connsiteY1" fmla="*/ 100 h 10000"/>
                <a:gd name="connsiteX2" fmla="*/ 290 w 10000"/>
                <a:gd name="connsiteY2" fmla="*/ 4579 h 10000"/>
                <a:gd name="connsiteX3" fmla="*/ 1 w 10000"/>
                <a:gd name="connsiteY3" fmla="*/ 4985 h 10000"/>
                <a:gd name="connsiteX4" fmla="*/ 288 w 10000"/>
                <a:gd name="connsiteY4" fmla="*/ 5393 h 10000"/>
                <a:gd name="connsiteX5" fmla="*/ 8857 w 10000"/>
                <a:gd name="connsiteY5" fmla="*/ 9901 h 10000"/>
                <a:gd name="connsiteX6" fmla="*/ 9604 w 10000"/>
                <a:gd name="connsiteY6" fmla="*/ 9947 h 10000"/>
                <a:gd name="connsiteX7" fmla="*/ 10000 w 10000"/>
                <a:gd name="connsiteY7" fmla="*/ 9495 h 10000"/>
                <a:gd name="connsiteX8" fmla="*/ 10000 w 10000"/>
                <a:gd name="connsiteY8" fmla="*/ 506 h 10000"/>
                <a:gd name="connsiteX9" fmla="*/ 9607 w 10000"/>
                <a:gd name="connsiteY9" fmla="*/ 5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9607" y="54"/>
                  </a:moveTo>
                  <a:cubicBezTo>
                    <a:pt x="9368" y="-32"/>
                    <a:pt x="9078" y="-14"/>
                    <a:pt x="8859" y="100"/>
                  </a:cubicBezTo>
                  <a:lnTo>
                    <a:pt x="290" y="4579"/>
                  </a:lnTo>
                  <a:cubicBezTo>
                    <a:pt x="108" y="4673"/>
                    <a:pt x="1" y="4824"/>
                    <a:pt x="1" y="4985"/>
                  </a:cubicBezTo>
                  <a:cubicBezTo>
                    <a:pt x="-1" y="5146"/>
                    <a:pt x="105" y="5297"/>
                    <a:pt x="288" y="5393"/>
                  </a:cubicBezTo>
                  <a:lnTo>
                    <a:pt x="8857" y="9901"/>
                  </a:lnTo>
                  <a:cubicBezTo>
                    <a:pt x="9076" y="10015"/>
                    <a:pt x="9368" y="10033"/>
                    <a:pt x="9604" y="9947"/>
                  </a:cubicBezTo>
                  <a:cubicBezTo>
                    <a:pt x="9846" y="9861"/>
                    <a:pt x="10000" y="9685"/>
                    <a:pt x="10000" y="9495"/>
                  </a:cubicBezTo>
                  <a:lnTo>
                    <a:pt x="10000" y="506"/>
                  </a:lnTo>
                  <a:cubicBezTo>
                    <a:pt x="10000" y="316"/>
                    <a:pt x="9848" y="140"/>
                    <a:pt x="9607" y="54"/>
                  </a:cubicBezTo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3447BD3-7358-494A-9E73-87099D222DE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904690" y="871713"/>
              <a:ext cx="733034" cy="1033565"/>
            </a:xfrm>
            <a:custGeom>
              <a:avLst/>
              <a:gdLst>
                <a:gd name="T0" fmla="*/ 4146 w 9469"/>
                <a:gd name="T1" fmla="*/ 53 h 6130"/>
                <a:gd name="T2" fmla="*/ 3823 w 9469"/>
                <a:gd name="T3" fmla="*/ 80 h 6130"/>
                <a:gd name="T4" fmla="*/ 126 w 9469"/>
                <a:gd name="T5" fmla="*/ 2808 h 6130"/>
                <a:gd name="T6" fmla="*/ 1 w 9469"/>
                <a:gd name="T7" fmla="*/ 3056 h 6130"/>
                <a:gd name="T8" fmla="*/ 125 w 9469"/>
                <a:gd name="T9" fmla="*/ 3304 h 6130"/>
                <a:gd name="T10" fmla="*/ 3822 w 9469"/>
                <a:gd name="T11" fmla="*/ 6050 h 6130"/>
                <a:gd name="T12" fmla="*/ 4145 w 9469"/>
                <a:gd name="T13" fmla="*/ 6077 h 6130"/>
                <a:gd name="T14" fmla="*/ 4315 w 9469"/>
                <a:gd name="T15" fmla="*/ 5802 h 6130"/>
                <a:gd name="T16" fmla="*/ 4315 w 9469"/>
                <a:gd name="T17" fmla="*/ 4686 h 6130"/>
                <a:gd name="T18" fmla="*/ 9160 w 9469"/>
                <a:gd name="T19" fmla="*/ 4686 h 6130"/>
                <a:gd name="T20" fmla="*/ 9379 w 9469"/>
                <a:gd name="T21" fmla="*/ 4596 h 6130"/>
                <a:gd name="T22" fmla="*/ 9469 w 9469"/>
                <a:gd name="T23" fmla="*/ 4378 h 6130"/>
                <a:gd name="T24" fmla="*/ 9469 w 9469"/>
                <a:gd name="T25" fmla="*/ 1752 h 6130"/>
                <a:gd name="T26" fmla="*/ 9379 w 9469"/>
                <a:gd name="T27" fmla="*/ 1534 h 6130"/>
                <a:gd name="T28" fmla="*/ 9160 w 9469"/>
                <a:gd name="T29" fmla="*/ 1444 h 6130"/>
                <a:gd name="T30" fmla="*/ 4315 w 9469"/>
                <a:gd name="T31" fmla="*/ 1444 h 6130"/>
                <a:gd name="T32" fmla="*/ 4315 w 9469"/>
                <a:gd name="T33" fmla="*/ 328 h 6130"/>
                <a:gd name="T34" fmla="*/ 4146 w 9469"/>
                <a:gd name="T35" fmla="*/ 53 h 6130"/>
                <a:gd name="connsiteX0" fmla="*/ 4378 w 10000"/>
                <a:gd name="connsiteY0" fmla="*/ 54 h 9935"/>
                <a:gd name="connsiteX1" fmla="*/ 4037 w 10000"/>
                <a:gd name="connsiteY1" fmla="*/ 99 h 9935"/>
                <a:gd name="connsiteX2" fmla="*/ 133 w 10000"/>
                <a:gd name="connsiteY2" fmla="*/ 4549 h 9935"/>
                <a:gd name="connsiteX3" fmla="*/ 1 w 10000"/>
                <a:gd name="connsiteY3" fmla="*/ 4953 h 9935"/>
                <a:gd name="connsiteX4" fmla="*/ 132 w 10000"/>
                <a:gd name="connsiteY4" fmla="*/ 5358 h 9935"/>
                <a:gd name="connsiteX5" fmla="*/ 4036 w 10000"/>
                <a:gd name="connsiteY5" fmla="*/ 9837 h 9935"/>
                <a:gd name="connsiteX6" fmla="*/ 4377 w 10000"/>
                <a:gd name="connsiteY6" fmla="*/ 9882 h 9935"/>
                <a:gd name="connsiteX7" fmla="*/ 4557 w 10000"/>
                <a:gd name="connsiteY7" fmla="*/ 9433 h 9935"/>
                <a:gd name="connsiteX8" fmla="*/ 4557 w 10000"/>
                <a:gd name="connsiteY8" fmla="*/ 7612 h 9935"/>
                <a:gd name="connsiteX9" fmla="*/ 9905 w 10000"/>
                <a:gd name="connsiteY9" fmla="*/ 7466 h 9935"/>
                <a:gd name="connsiteX10" fmla="*/ 10000 w 10000"/>
                <a:gd name="connsiteY10" fmla="*/ 7110 h 9935"/>
                <a:gd name="connsiteX11" fmla="*/ 10000 w 10000"/>
                <a:gd name="connsiteY11" fmla="*/ 2826 h 9935"/>
                <a:gd name="connsiteX12" fmla="*/ 9905 w 10000"/>
                <a:gd name="connsiteY12" fmla="*/ 2470 h 9935"/>
                <a:gd name="connsiteX13" fmla="*/ 9674 w 10000"/>
                <a:gd name="connsiteY13" fmla="*/ 2324 h 9935"/>
                <a:gd name="connsiteX14" fmla="*/ 4557 w 10000"/>
                <a:gd name="connsiteY14" fmla="*/ 2324 h 9935"/>
                <a:gd name="connsiteX15" fmla="*/ 4557 w 10000"/>
                <a:gd name="connsiteY15" fmla="*/ 503 h 9935"/>
                <a:gd name="connsiteX16" fmla="*/ 4378 w 10000"/>
                <a:gd name="connsiteY16" fmla="*/ 54 h 9935"/>
                <a:gd name="connsiteX0" fmla="*/ 4378 w 10334"/>
                <a:gd name="connsiteY0" fmla="*/ 54 h 10000"/>
                <a:gd name="connsiteX1" fmla="*/ 4037 w 10334"/>
                <a:gd name="connsiteY1" fmla="*/ 100 h 10000"/>
                <a:gd name="connsiteX2" fmla="*/ 133 w 10334"/>
                <a:gd name="connsiteY2" fmla="*/ 4579 h 10000"/>
                <a:gd name="connsiteX3" fmla="*/ 1 w 10334"/>
                <a:gd name="connsiteY3" fmla="*/ 4985 h 10000"/>
                <a:gd name="connsiteX4" fmla="*/ 132 w 10334"/>
                <a:gd name="connsiteY4" fmla="*/ 5393 h 10000"/>
                <a:gd name="connsiteX5" fmla="*/ 4036 w 10334"/>
                <a:gd name="connsiteY5" fmla="*/ 9901 h 10000"/>
                <a:gd name="connsiteX6" fmla="*/ 4377 w 10334"/>
                <a:gd name="connsiteY6" fmla="*/ 9947 h 10000"/>
                <a:gd name="connsiteX7" fmla="*/ 4557 w 10334"/>
                <a:gd name="connsiteY7" fmla="*/ 9495 h 10000"/>
                <a:gd name="connsiteX8" fmla="*/ 4557 w 10334"/>
                <a:gd name="connsiteY8" fmla="*/ 7662 h 10000"/>
                <a:gd name="connsiteX9" fmla="*/ 9905 w 10334"/>
                <a:gd name="connsiteY9" fmla="*/ 7515 h 10000"/>
                <a:gd name="connsiteX10" fmla="*/ 10000 w 10334"/>
                <a:gd name="connsiteY10" fmla="*/ 2844 h 10000"/>
                <a:gd name="connsiteX11" fmla="*/ 9905 w 10334"/>
                <a:gd name="connsiteY11" fmla="*/ 2486 h 10000"/>
                <a:gd name="connsiteX12" fmla="*/ 9674 w 10334"/>
                <a:gd name="connsiteY12" fmla="*/ 2339 h 10000"/>
                <a:gd name="connsiteX13" fmla="*/ 4557 w 10334"/>
                <a:gd name="connsiteY13" fmla="*/ 2339 h 10000"/>
                <a:gd name="connsiteX14" fmla="*/ 4557 w 10334"/>
                <a:gd name="connsiteY14" fmla="*/ 506 h 10000"/>
                <a:gd name="connsiteX15" fmla="*/ 4378 w 10334"/>
                <a:gd name="connsiteY15" fmla="*/ 54 h 10000"/>
                <a:gd name="connsiteX0" fmla="*/ 4378 w 10000"/>
                <a:gd name="connsiteY0" fmla="*/ 54 h 10000"/>
                <a:gd name="connsiteX1" fmla="*/ 4037 w 10000"/>
                <a:gd name="connsiteY1" fmla="*/ 100 h 10000"/>
                <a:gd name="connsiteX2" fmla="*/ 133 w 10000"/>
                <a:gd name="connsiteY2" fmla="*/ 4579 h 10000"/>
                <a:gd name="connsiteX3" fmla="*/ 1 w 10000"/>
                <a:gd name="connsiteY3" fmla="*/ 4985 h 10000"/>
                <a:gd name="connsiteX4" fmla="*/ 132 w 10000"/>
                <a:gd name="connsiteY4" fmla="*/ 5393 h 10000"/>
                <a:gd name="connsiteX5" fmla="*/ 4036 w 10000"/>
                <a:gd name="connsiteY5" fmla="*/ 9901 h 10000"/>
                <a:gd name="connsiteX6" fmla="*/ 4377 w 10000"/>
                <a:gd name="connsiteY6" fmla="*/ 9947 h 10000"/>
                <a:gd name="connsiteX7" fmla="*/ 4557 w 10000"/>
                <a:gd name="connsiteY7" fmla="*/ 9495 h 10000"/>
                <a:gd name="connsiteX8" fmla="*/ 4557 w 10000"/>
                <a:gd name="connsiteY8" fmla="*/ 7662 h 10000"/>
                <a:gd name="connsiteX9" fmla="*/ 10000 w 10000"/>
                <a:gd name="connsiteY9" fmla="*/ 2844 h 10000"/>
                <a:gd name="connsiteX10" fmla="*/ 9905 w 10000"/>
                <a:gd name="connsiteY10" fmla="*/ 2486 h 10000"/>
                <a:gd name="connsiteX11" fmla="*/ 9674 w 10000"/>
                <a:gd name="connsiteY11" fmla="*/ 2339 h 10000"/>
                <a:gd name="connsiteX12" fmla="*/ 4557 w 10000"/>
                <a:gd name="connsiteY12" fmla="*/ 2339 h 10000"/>
                <a:gd name="connsiteX13" fmla="*/ 4557 w 10000"/>
                <a:gd name="connsiteY13" fmla="*/ 506 h 10000"/>
                <a:gd name="connsiteX14" fmla="*/ 4378 w 10000"/>
                <a:gd name="connsiteY14" fmla="*/ 54 h 10000"/>
                <a:gd name="connsiteX0" fmla="*/ 4378 w 9905"/>
                <a:gd name="connsiteY0" fmla="*/ 54 h 10000"/>
                <a:gd name="connsiteX1" fmla="*/ 4037 w 9905"/>
                <a:gd name="connsiteY1" fmla="*/ 100 h 10000"/>
                <a:gd name="connsiteX2" fmla="*/ 133 w 9905"/>
                <a:gd name="connsiteY2" fmla="*/ 4579 h 10000"/>
                <a:gd name="connsiteX3" fmla="*/ 1 w 9905"/>
                <a:gd name="connsiteY3" fmla="*/ 4985 h 10000"/>
                <a:gd name="connsiteX4" fmla="*/ 132 w 9905"/>
                <a:gd name="connsiteY4" fmla="*/ 5393 h 10000"/>
                <a:gd name="connsiteX5" fmla="*/ 4036 w 9905"/>
                <a:gd name="connsiteY5" fmla="*/ 9901 h 10000"/>
                <a:gd name="connsiteX6" fmla="*/ 4377 w 9905"/>
                <a:gd name="connsiteY6" fmla="*/ 9947 h 10000"/>
                <a:gd name="connsiteX7" fmla="*/ 4557 w 9905"/>
                <a:gd name="connsiteY7" fmla="*/ 9495 h 10000"/>
                <a:gd name="connsiteX8" fmla="*/ 4557 w 9905"/>
                <a:gd name="connsiteY8" fmla="*/ 7662 h 10000"/>
                <a:gd name="connsiteX9" fmla="*/ 9905 w 9905"/>
                <a:gd name="connsiteY9" fmla="*/ 2486 h 10000"/>
                <a:gd name="connsiteX10" fmla="*/ 9674 w 9905"/>
                <a:gd name="connsiteY10" fmla="*/ 2339 h 10000"/>
                <a:gd name="connsiteX11" fmla="*/ 4557 w 9905"/>
                <a:gd name="connsiteY11" fmla="*/ 2339 h 10000"/>
                <a:gd name="connsiteX12" fmla="*/ 4557 w 9905"/>
                <a:gd name="connsiteY12" fmla="*/ 506 h 10000"/>
                <a:gd name="connsiteX13" fmla="*/ 4378 w 9905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9767 w 10000"/>
                <a:gd name="connsiteY10" fmla="*/ 2573 h 10000"/>
                <a:gd name="connsiteX11" fmla="*/ 4601 w 10000"/>
                <a:gd name="connsiteY11" fmla="*/ 2339 h 10000"/>
                <a:gd name="connsiteX12" fmla="*/ 4601 w 10000"/>
                <a:gd name="connsiteY12" fmla="*/ 506 h 10000"/>
                <a:gd name="connsiteX13" fmla="*/ 4420 w 10000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4601 w 10000"/>
                <a:gd name="connsiteY10" fmla="*/ 2339 h 10000"/>
                <a:gd name="connsiteX11" fmla="*/ 4601 w 10000"/>
                <a:gd name="connsiteY11" fmla="*/ 506 h 10000"/>
                <a:gd name="connsiteX12" fmla="*/ 4420 w 10000"/>
                <a:gd name="connsiteY12" fmla="*/ 54 h 10000"/>
                <a:gd name="connsiteX0" fmla="*/ 4420 w 4601"/>
                <a:gd name="connsiteY0" fmla="*/ 54 h 10000"/>
                <a:gd name="connsiteX1" fmla="*/ 4076 w 4601"/>
                <a:gd name="connsiteY1" fmla="*/ 100 h 10000"/>
                <a:gd name="connsiteX2" fmla="*/ 134 w 4601"/>
                <a:gd name="connsiteY2" fmla="*/ 4579 h 10000"/>
                <a:gd name="connsiteX3" fmla="*/ 1 w 4601"/>
                <a:gd name="connsiteY3" fmla="*/ 4985 h 10000"/>
                <a:gd name="connsiteX4" fmla="*/ 133 w 4601"/>
                <a:gd name="connsiteY4" fmla="*/ 5393 h 10000"/>
                <a:gd name="connsiteX5" fmla="*/ 4075 w 4601"/>
                <a:gd name="connsiteY5" fmla="*/ 9901 h 10000"/>
                <a:gd name="connsiteX6" fmla="*/ 4419 w 4601"/>
                <a:gd name="connsiteY6" fmla="*/ 9947 h 10000"/>
                <a:gd name="connsiteX7" fmla="*/ 4601 w 4601"/>
                <a:gd name="connsiteY7" fmla="*/ 9495 h 10000"/>
                <a:gd name="connsiteX8" fmla="*/ 4601 w 4601"/>
                <a:gd name="connsiteY8" fmla="*/ 7662 h 10000"/>
                <a:gd name="connsiteX9" fmla="*/ 4601 w 4601"/>
                <a:gd name="connsiteY9" fmla="*/ 2339 h 10000"/>
                <a:gd name="connsiteX10" fmla="*/ 4601 w 4601"/>
                <a:gd name="connsiteY10" fmla="*/ 506 h 10000"/>
                <a:gd name="connsiteX11" fmla="*/ 4420 w 4601"/>
                <a:gd name="connsiteY11" fmla="*/ 54 h 10000"/>
                <a:gd name="connsiteX0" fmla="*/ 9606 w 9999"/>
                <a:gd name="connsiteY0" fmla="*/ 54 h 10000"/>
                <a:gd name="connsiteX1" fmla="*/ 8858 w 9999"/>
                <a:gd name="connsiteY1" fmla="*/ 100 h 10000"/>
                <a:gd name="connsiteX2" fmla="*/ 290 w 9999"/>
                <a:gd name="connsiteY2" fmla="*/ 4579 h 10000"/>
                <a:gd name="connsiteX3" fmla="*/ 1 w 9999"/>
                <a:gd name="connsiteY3" fmla="*/ 4985 h 10000"/>
                <a:gd name="connsiteX4" fmla="*/ 288 w 9999"/>
                <a:gd name="connsiteY4" fmla="*/ 5393 h 10000"/>
                <a:gd name="connsiteX5" fmla="*/ 8856 w 9999"/>
                <a:gd name="connsiteY5" fmla="*/ 9901 h 10000"/>
                <a:gd name="connsiteX6" fmla="*/ 9603 w 9999"/>
                <a:gd name="connsiteY6" fmla="*/ 9947 h 10000"/>
                <a:gd name="connsiteX7" fmla="*/ 9999 w 9999"/>
                <a:gd name="connsiteY7" fmla="*/ 9495 h 10000"/>
                <a:gd name="connsiteX8" fmla="*/ 9999 w 9999"/>
                <a:gd name="connsiteY8" fmla="*/ 7662 h 10000"/>
                <a:gd name="connsiteX9" fmla="*/ 9999 w 9999"/>
                <a:gd name="connsiteY9" fmla="*/ 506 h 10000"/>
                <a:gd name="connsiteX10" fmla="*/ 9606 w 9999"/>
                <a:gd name="connsiteY10" fmla="*/ 54 h 10000"/>
                <a:gd name="connsiteX0" fmla="*/ 9607 w 10000"/>
                <a:gd name="connsiteY0" fmla="*/ 54 h 10000"/>
                <a:gd name="connsiteX1" fmla="*/ 8859 w 10000"/>
                <a:gd name="connsiteY1" fmla="*/ 100 h 10000"/>
                <a:gd name="connsiteX2" fmla="*/ 290 w 10000"/>
                <a:gd name="connsiteY2" fmla="*/ 4579 h 10000"/>
                <a:gd name="connsiteX3" fmla="*/ 1 w 10000"/>
                <a:gd name="connsiteY3" fmla="*/ 4985 h 10000"/>
                <a:gd name="connsiteX4" fmla="*/ 288 w 10000"/>
                <a:gd name="connsiteY4" fmla="*/ 5393 h 10000"/>
                <a:gd name="connsiteX5" fmla="*/ 8857 w 10000"/>
                <a:gd name="connsiteY5" fmla="*/ 9901 h 10000"/>
                <a:gd name="connsiteX6" fmla="*/ 9604 w 10000"/>
                <a:gd name="connsiteY6" fmla="*/ 9947 h 10000"/>
                <a:gd name="connsiteX7" fmla="*/ 10000 w 10000"/>
                <a:gd name="connsiteY7" fmla="*/ 9495 h 10000"/>
                <a:gd name="connsiteX8" fmla="*/ 10000 w 10000"/>
                <a:gd name="connsiteY8" fmla="*/ 506 h 10000"/>
                <a:gd name="connsiteX9" fmla="*/ 9607 w 10000"/>
                <a:gd name="connsiteY9" fmla="*/ 5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9607" y="54"/>
                  </a:moveTo>
                  <a:cubicBezTo>
                    <a:pt x="9368" y="-32"/>
                    <a:pt x="9078" y="-14"/>
                    <a:pt x="8859" y="100"/>
                  </a:cubicBezTo>
                  <a:lnTo>
                    <a:pt x="290" y="4579"/>
                  </a:lnTo>
                  <a:cubicBezTo>
                    <a:pt x="108" y="4673"/>
                    <a:pt x="1" y="4824"/>
                    <a:pt x="1" y="4985"/>
                  </a:cubicBezTo>
                  <a:cubicBezTo>
                    <a:pt x="-1" y="5146"/>
                    <a:pt x="105" y="5297"/>
                    <a:pt x="288" y="5393"/>
                  </a:cubicBezTo>
                  <a:lnTo>
                    <a:pt x="8857" y="9901"/>
                  </a:lnTo>
                  <a:cubicBezTo>
                    <a:pt x="9076" y="10015"/>
                    <a:pt x="9368" y="10033"/>
                    <a:pt x="9604" y="9947"/>
                  </a:cubicBezTo>
                  <a:cubicBezTo>
                    <a:pt x="9846" y="9861"/>
                    <a:pt x="10000" y="9685"/>
                    <a:pt x="10000" y="9495"/>
                  </a:cubicBezTo>
                  <a:lnTo>
                    <a:pt x="10000" y="506"/>
                  </a:lnTo>
                  <a:cubicBezTo>
                    <a:pt x="10000" y="316"/>
                    <a:pt x="9848" y="140"/>
                    <a:pt x="9607" y="54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innerShdw blurRad="50800" dist="139700" dir="4800000">
                <a:prstClr val="black">
                  <a:alpha val="3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46C2F405-72E3-FA40-A2EB-830623E8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652" y="2116656"/>
              <a:ext cx="733034" cy="1033565"/>
            </a:xfrm>
            <a:custGeom>
              <a:avLst/>
              <a:gdLst>
                <a:gd name="T0" fmla="*/ 4146 w 9469"/>
                <a:gd name="T1" fmla="*/ 53 h 6130"/>
                <a:gd name="T2" fmla="*/ 3823 w 9469"/>
                <a:gd name="T3" fmla="*/ 80 h 6130"/>
                <a:gd name="T4" fmla="*/ 126 w 9469"/>
                <a:gd name="T5" fmla="*/ 2808 h 6130"/>
                <a:gd name="T6" fmla="*/ 1 w 9469"/>
                <a:gd name="T7" fmla="*/ 3056 h 6130"/>
                <a:gd name="T8" fmla="*/ 125 w 9469"/>
                <a:gd name="T9" fmla="*/ 3304 h 6130"/>
                <a:gd name="T10" fmla="*/ 3822 w 9469"/>
                <a:gd name="T11" fmla="*/ 6050 h 6130"/>
                <a:gd name="T12" fmla="*/ 4145 w 9469"/>
                <a:gd name="T13" fmla="*/ 6077 h 6130"/>
                <a:gd name="T14" fmla="*/ 4315 w 9469"/>
                <a:gd name="T15" fmla="*/ 5802 h 6130"/>
                <a:gd name="T16" fmla="*/ 4315 w 9469"/>
                <a:gd name="T17" fmla="*/ 4686 h 6130"/>
                <a:gd name="T18" fmla="*/ 9160 w 9469"/>
                <a:gd name="T19" fmla="*/ 4686 h 6130"/>
                <a:gd name="T20" fmla="*/ 9379 w 9469"/>
                <a:gd name="T21" fmla="*/ 4596 h 6130"/>
                <a:gd name="T22" fmla="*/ 9469 w 9469"/>
                <a:gd name="T23" fmla="*/ 4378 h 6130"/>
                <a:gd name="T24" fmla="*/ 9469 w 9469"/>
                <a:gd name="T25" fmla="*/ 1752 h 6130"/>
                <a:gd name="T26" fmla="*/ 9379 w 9469"/>
                <a:gd name="T27" fmla="*/ 1534 h 6130"/>
                <a:gd name="T28" fmla="*/ 9160 w 9469"/>
                <a:gd name="T29" fmla="*/ 1444 h 6130"/>
                <a:gd name="T30" fmla="*/ 4315 w 9469"/>
                <a:gd name="T31" fmla="*/ 1444 h 6130"/>
                <a:gd name="T32" fmla="*/ 4315 w 9469"/>
                <a:gd name="T33" fmla="*/ 328 h 6130"/>
                <a:gd name="T34" fmla="*/ 4146 w 9469"/>
                <a:gd name="T35" fmla="*/ 53 h 6130"/>
                <a:gd name="connsiteX0" fmla="*/ 4378 w 10000"/>
                <a:gd name="connsiteY0" fmla="*/ 54 h 9935"/>
                <a:gd name="connsiteX1" fmla="*/ 4037 w 10000"/>
                <a:gd name="connsiteY1" fmla="*/ 99 h 9935"/>
                <a:gd name="connsiteX2" fmla="*/ 133 w 10000"/>
                <a:gd name="connsiteY2" fmla="*/ 4549 h 9935"/>
                <a:gd name="connsiteX3" fmla="*/ 1 w 10000"/>
                <a:gd name="connsiteY3" fmla="*/ 4953 h 9935"/>
                <a:gd name="connsiteX4" fmla="*/ 132 w 10000"/>
                <a:gd name="connsiteY4" fmla="*/ 5358 h 9935"/>
                <a:gd name="connsiteX5" fmla="*/ 4036 w 10000"/>
                <a:gd name="connsiteY5" fmla="*/ 9837 h 9935"/>
                <a:gd name="connsiteX6" fmla="*/ 4377 w 10000"/>
                <a:gd name="connsiteY6" fmla="*/ 9882 h 9935"/>
                <a:gd name="connsiteX7" fmla="*/ 4557 w 10000"/>
                <a:gd name="connsiteY7" fmla="*/ 9433 h 9935"/>
                <a:gd name="connsiteX8" fmla="*/ 4557 w 10000"/>
                <a:gd name="connsiteY8" fmla="*/ 7612 h 9935"/>
                <a:gd name="connsiteX9" fmla="*/ 9905 w 10000"/>
                <a:gd name="connsiteY9" fmla="*/ 7466 h 9935"/>
                <a:gd name="connsiteX10" fmla="*/ 10000 w 10000"/>
                <a:gd name="connsiteY10" fmla="*/ 7110 h 9935"/>
                <a:gd name="connsiteX11" fmla="*/ 10000 w 10000"/>
                <a:gd name="connsiteY11" fmla="*/ 2826 h 9935"/>
                <a:gd name="connsiteX12" fmla="*/ 9905 w 10000"/>
                <a:gd name="connsiteY12" fmla="*/ 2470 h 9935"/>
                <a:gd name="connsiteX13" fmla="*/ 9674 w 10000"/>
                <a:gd name="connsiteY13" fmla="*/ 2324 h 9935"/>
                <a:gd name="connsiteX14" fmla="*/ 4557 w 10000"/>
                <a:gd name="connsiteY14" fmla="*/ 2324 h 9935"/>
                <a:gd name="connsiteX15" fmla="*/ 4557 w 10000"/>
                <a:gd name="connsiteY15" fmla="*/ 503 h 9935"/>
                <a:gd name="connsiteX16" fmla="*/ 4378 w 10000"/>
                <a:gd name="connsiteY16" fmla="*/ 54 h 9935"/>
                <a:gd name="connsiteX0" fmla="*/ 4378 w 10334"/>
                <a:gd name="connsiteY0" fmla="*/ 54 h 10000"/>
                <a:gd name="connsiteX1" fmla="*/ 4037 w 10334"/>
                <a:gd name="connsiteY1" fmla="*/ 100 h 10000"/>
                <a:gd name="connsiteX2" fmla="*/ 133 w 10334"/>
                <a:gd name="connsiteY2" fmla="*/ 4579 h 10000"/>
                <a:gd name="connsiteX3" fmla="*/ 1 w 10334"/>
                <a:gd name="connsiteY3" fmla="*/ 4985 h 10000"/>
                <a:gd name="connsiteX4" fmla="*/ 132 w 10334"/>
                <a:gd name="connsiteY4" fmla="*/ 5393 h 10000"/>
                <a:gd name="connsiteX5" fmla="*/ 4036 w 10334"/>
                <a:gd name="connsiteY5" fmla="*/ 9901 h 10000"/>
                <a:gd name="connsiteX6" fmla="*/ 4377 w 10334"/>
                <a:gd name="connsiteY6" fmla="*/ 9947 h 10000"/>
                <a:gd name="connsiteX7" fmla="*/ 4557 w 10334"/>
                <a:gd name="connsiteY7" fmla="*/ 9495 h 10000"/>
                <a:gd name="connsiteX8" fmla="*/ 4557 w 10334"/>
                <a:gd name="connsiteY8" fmla="*/ 7662 h 10000"/>
                <a:gd name="connsiteX9" fmla="*/ 9905 w 10334"/>
                <a:gd name="connsiteY9" fmla="*/ 7515 h 10000"/>
                <a:gd name="connsiteX10" fmla="*/ 10000 w 10334"/>
                <a:gd name="connsiteY10" fmla="*/ 2844 h 10000"/>
                <a:gd name="connsiteX11" fmla="*/ 9905 w 10334"/>
                <a:gd name="connsiteY11" fmla="*/ 2486 h 10000"/>
                <a:gd name="connsiteX12" fmla="*/ 9674 w 10334"/>
                <a:gd name="connsiteY12" fmla="*/ 2339 h 10000"/>
                <a:gd name="connsiteX13" fmla="*/ 4557 w 10334"/>
                <a:gd name="connsiteY13" fmla="*/ 2339 h 10000"/>
                <a:gd name="connsiteX14" fmla="*/ 4557 w 10334"/>
                <a:gd name="connsiteY14" fmla="*/ 506 h 10000"/>
                <a:gd name="connsiteX15" fmla="*/ 4378 w 10334"/>
                <a:gd name="connsiteY15" fmla="*/ 54 h 10000"/>
                <a:gd name="connsiteX0" fmla="*/ 4378 w 10000"/>
                <a:gd name="connsiteY0" fmla="*/ 54 h 10000"/>
                <a:gd name="connsiteX1" fmla="*/ 4037 w 10000"/>
                <a:gd name="connsiteY1" fmla="*/ 100 h 10000"/>
                <a:gd name="connsiteX2" fmla="*/ 133 w 10000"/>
                <a:gd name="connsiteY2" fmla="*/ 4579 h 10000"/>
                <a:gd name="connsiteX3" fmla="*/ 1 w 10000"/>
                <a:gd name="connsiteY3" fmla="*/ 4985 h 10000"/>
                <a:gd name="connsiteX4" fmla="*/ 132 w 10000"/>
                <a:gd name="connsiteY4" fmla="*/ 5393 h 10000"/>
                <a:gd name="connsiteX5" fmla="*/ 4036 w 10000"/>
                <a:gd name="connsiteY5" fmla="*/ 9901 h 10000"/>
                <a:gd name="connsiteX6" fmla="*/ 4377 w 10000"/>
                <a:gd name="connsiteY6" fmla="*/ 9947 h 10000"/>
                <a:gd name="connsiteX7" fmla="*/ 4557 w 10000"/>
                <a:gd name="connsiteY7" fmla="*/ 9495 h 10000"/>
                <a:gd name="connsiteX8" fmla="*/ 4557 w 10000"/>
                <a:gd name="connsiteY8" fmla="*/ 7662 h 10000"/>
                <a:gd name="connsiteX9" fmla="*/ 10000 w 10000"/>
                <a:gd name="connsiteY9" fmla="*/ 2844 h 10000"/>
                <a:gd name="connsiteX10" fmla="*/ 9905 w 10000"/>
                <a:gd name="connsiteY10" fmla="*/ 2486 h 10000"/>
                <a:gd name="connsiteX11" fmla="*/ 9674 w 10000"/>
                <a:gd name="connsiteY11" fmla="*/ 2339 h 10000"/>
                <a:gd name="connsiteX12" fmla="*/ 4557 w 10000"/>
                <a:gd name="connsiteY12" fmla="*/ 2339 h 10000"/>
                <a:gd name="connsiteX13" fmla="*/ 4557 w 10000"/>
                <a:gd name="connsiteY13" fmla="*/ 506 h 10000"/>
                <a:gd name="connsiteX14" fmla="*/ 4378 w 10000"/>
                <a:gd name="connsiteY14" fmla="*/ 54 h 10000"/>
                <a:gd name="connsiteX0" fmla="*/ 4378 w 9905"/>
                <a:gd name="connsiteY0" fmla="*/ 54 h 10000"/>
                <a:gd name="connsiteX1" fmla="*/ 4037 w 9905"/>
                <a:gd name="connsiteY1" fmla="*/ 100 h 10000"/>
                <a:gd name="connsiteX2" fmla="*/ 133 w 9905"/>
                <a:gd name="connsiteY2" fmla="*/ 4579 h 10000"/>
                <a:gd name="connsiteX3" fmla="*/ 1 w 9905"/>
                <a:gd name="connsiteY3" fmla="*/ 4985 h 10000"/>
                <a:gd name="connsiteX4" fmla="*/ 132 w 9905"/>
                <a:gd name="connsiteY4" fmla="*/ 5393 h 10000"/>
                <a:gd name="connsiteX5" fmla="*/ 4036 w 9905"/>
                <a:gd name="connsiteY5" fmla="*/ 9901 h 10000"/>
                <a:gd name="connsiteX6" fmla="*/ 4377 w 9905"/>
                <a:gd name="connsiteY6" fmla="*/ 9947 h 10000"/>
                <a:gd name="connsiteX7" fmla="*/ 4557 w 9905"/>
                <a:gd name="connsiteY7" fmla="*/ 9495 h 10000"/>
                <a:gd name="connsiteX8" fmla="*/ 4557 w 9905"/>
                <a:gd name="connsiteY8" fmla="*/ 7662 h 10000"/>
                <a:gd name="connsiteX9" fmla="*/ 9905 w 9905"/>
                <a:gd name="connsiteY9" fmla="*/ 2486 h 10000"/>
                <a:gd name="connsiteX10" fmla="*/ 9674 w 9905"/>
                <a:gd name="connsiteY10" fmla="*/ 2339 h 10000"/>
                <a:gd name="connsiteX11" fmla="*/ 4557 w 9905"/>
                <a:gd name="connsiteY11" fmla="*/ 2339 h 10000"/>
                <a:gd name="connsiteX12" fmla="*/ 4557 w 9905"/>
                <a:gd name="connsiteY12" fmla="*/ 506 h 10000"/>
                <a:gd name="connsiteX13" fmla="*/ 4378 w 9905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9767 w 10000"/>
                <a:gd name="connsiteY10" fmla="*/ 2573 h 10000"/>
                <a:gd name="connsiteX11" fmla="*/ 4601 w 10000"/>
                <a:gd name="connsiteY11" fmla="*/ 2339 h 10000"/>
                <a:gd name="connsiteX12" fmla="*/ 4601 w 10000"/>
                <a:gd name="connsiteY12" fmla="*/ 506 h 10000"/>
                <a:gd name="connsiteX13" fmla="*/ 4420 w 10000"/>
                <a:gd name="connsiteY13" fmla="*/ 54 h 10000"/>
                <a:gd name="connsiteX0" fmla="*/ 4420 w 10000"/>
                <a:gd name="connsiteY0" fmla="*/ 54 h 10000"/>
                <a:gd name="connsiteX1" fmla="*/ 4076 w 10000"/>
                <a:gd name="connsiteY1" fmla="*/ 100 h 10000"/>
                <a:gd name="connsiteX2" fmla="*/ 134 w 10000"/>
                <a:gd name="connsiteY2" fmla="*/ 4579 h 10000"/>
                <a:gd name="connsiteX3" fmla="*/ 1 w 10000"/>
                <a:gd name="connsiteY3" fmla="*/ 4985 h 10000"/>
                <a:gd name="connsiteX4" fmla="*/ 133 w 10000"/>
                <a:gd name="connsiteY4" fmla="*/ 5393 h 10000"/>
                <a:gd name="connsiteX5" fmla="*/ 4075 w 10000"/>
                <a:gd name="connsiteY5" fmla="*/ 9901 h 10000"/>
                <a:gd name="connsiteX6" fmla="*/ 4419 w 10000"/>
                <a:gd name="connsiteY6" fmla="*/ 9947 h 10000"/>
                <a:gd name="connsiteX7" fmla="*/ 4601 w 10000"/>
                <a:gd name="connsiteY7" fmla="*/ 9495 h 10000"/>
                <a:gd name="connsiteX8" fmla="*/ 4601 w 10000"/>
                <a:gd name="connsiteY8" fmla="*/ 7662 h 10000"/>
                <a:gd name="connsiteX9" fmla="*/ 10000 w 10000"/>
                <a:gd name="connsiteY9" fmla="*/ 2486 h 10000"/>
                <a:gd name="connsiteX10" fmla="*/ 4601 w 10000"/>
                <a:gd name="connsiteY10" fmla="*/ 2339 h 10000"/>
                <a:gd name="connsiteX11" fmla="*/ 4601 w 10000"/>
                <a:gd name="connsiteY11" fmla="*/ 506 h 10000"/>
                <a:gd name="connsiteX12" fmla="*/ 4420 w 10000"/>
                <a:gd name="connsiteY12" fmla="*/ 54 h 10000"/>
                <a:gd name="connsiteX0" fmla="*/ 4420 w 4601"/>
                <a:gd name="connsiteY0" fmla="*/ 54 h 10000"/>
                <a:gd name="connsiteX1" fmla="*/ 4076 w 4601"/>
                <a:gd name="connsiteY1" fmla="*/ 100 h 10000"/>
                <a:gd name="connsiteX2" fmla="*/ 134 w 4601"/>
                <a:gd name="connsiteY2" fmla="*/ 4579 h 10000"/>
                <a:gd name="connsiteX3" fmla="*/ 1 w 4601"/>
                <a:gd name="connsiteY3" fmla="*/ 4985 h 10000"/>
                <a:gd name="connsiteX4" fmla="*/ 133 w 4601"/>
                <a:gd name="connsiteY4" fmla="*/ 5393 h 10000"/>
                <a:gd name="connsiteX5" fmla="*/ 4075 w 4601"/>
                <a:gd name="connsiteY5" fmla="*/ 9901 h 10000"/>
                <a:gd name="connsiteX6" fmla="*/ 4419 w 4601"/>
                <a:gd name="connsiteY6" fmla="*/ 9947 h 10000"/>
                <a:gd name="connsiteX7" fmla="*/ 4601 w 4601"/>
                <a:gd name="connsiteY7" fmla="*/ 9495 h 10000"/>
                <a:gd name="connsiteX8" fmla="*/ 4601 w 4601"/>
                <a:gd name="connsiteY8" fmla="*/ 7662 h 10000"/>
                <a:gd name="connsiteX9" fmla="*/ 4601 w 4601"/>
                <a:gd name="connsiteY9" fmla="*/ 2339 h 10000"/>
                <a:gd name="connsiteX10" fmla="*/ 4601 w 4601"/>
                <a:gd name="connsiteY10" fmla="*/ 506 h 10000"/>
                <a:gd name="connsiteX11" fmla="*/ 4420 w 4601"/>
                <a:gd name="connsiteY11" fmla="*/ 54 h 10000"/>
                <a:gd name="connsiteX0" fmla="*/ 9606 w 9999"/>
                <a:gd name="connsiteY0" fmla="*/ 54 h 10000"/>
                <a:gd name="connsiteX1" fmla="*/ 8858 w 9999"/>
                <a:gd name="connsiteY1" fmla="*/ 100 h 10000"/>
                <a:gd name="connsiteX2" fmla="*/ 290 w 9999"/>
                <a:gd name="connsiteY2" fmla="*/ 4579 h 10000"/>
                <a:gd name="connsiteX3" fmla="*/ 1 w 9999"/>
                <a:gd name="connsiteY3" fmla="*/ 4985 h 10000"/>
                <a:gd name="connsiteX4" fmla="*/ 288 w 9999"/>
                <a:gd name="connsiteY4" fmla="*/ 5393 h 10000"/>
                <a:gd name="connsiteX5" fmla="*/ 8856 w 9999"/>
                <a:gd name="connsiteY5" fmla="*/ 9901 h 10000"/>
                <a:gd name="connsiteX6" fmla="*/ 9603 w 9999"/>
                <a:gd name="connsiteY6" fmla="*/ 9947 h 10000"/>
                <a:gd name="connsiteX7" fmla="*/ 9999 w 9999"/>
                <a:gd name="connsiteY7" fmla="*/ 9495 h 10000"/>
                <a:gd name="connsiteX8" fmla="*/ 9999 w 9999"/>
                <a:gd name="connsiteY8" fmla="*/ 7662 h 10000"/>
                <a:gd name="connsiteX9" fmla="*/ 9999 w 9999"/>
                <a:gd name="connsiteY9" fmla="*/ 506 h 10000"/>
                <a:gd name="connsiteX10" fmla="*/ 9606 w 9999"/>
                <a:gd name="connsiteY10" fmla="*/ 54 h 10000"/>
                <a:gd name="connsiteX0" fmla="*/ 9607 w 10000"/>
                <a:gd name="connsiteY0" fmla="*/ 54 h 10000"/>
                <a:gd name="connsiteX1" fmla="*/ 8859 w 10000"/>
                <a:gd name="connsiteY1" fmla="*/ 100 h 10000"/>
                <a:gd name="connsiteX2" fmla="*/ 290 w 10000"/>
                <a:gd name="connsiteY2" fmla="*/ 4579 h 10000"/>
                <a:gd name="connsiteX3" fmla="*/ 1 w 10000"/>
                <a:gd name="connsiteY3" fmla="*/ 4985 h 10000"/>
                <a:gd name="connsiteX4" fmla="*/ 288 w 10000"/>
                <a:gd name="connsiteY4" fmla="*/ 5393 h 10000"/>
                <a:gd name="connsiteX5" fmla="*/ 8857 w 10000"/>
                <a:gd name="connsiteY5" fmla="*/ 9901 h 10000"/>
                <a:gd name="connsiteX6" fmla="*/ 9604 w 10000"/>
                <a:gd name="connsiteY6" fmla="*/ 9947 h 10000"/>
                <a:gd name="connsiteX7" fmla="*/ 10000 w 10000"/>
                <a:gd name="connsiteY7" fmla="*/ 9495 h 10000"/>
                <a:gd name="connsiteX8" fmla="*/ 10000 w 10000"/>
                <a:gd name="connsiteY8" fmla="*/ 506 h 10000"/>
                <a:gd name="connsiteX9" fmla="*/ 9607 w 10000"/>
                <a:gd name="connsiteY9" fmla="*/ 5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9607" y="54"/>
                  </a:moveTo>
                  <a:cubicBezTo>
                    <a:pt x="9368" y="-32"/>
                    <a:pt x="9078" y="-14"/>
                    <a:pt x="8859" y="100"/>
                  </a:cubicBezTo>
                  <a:lnTo>
                    <a:pt x="290" y="4579"/>
                  </a:lnTo>
                  <a:cubicBezTo>
                    <a:pt x="108" y="4673"/>
                    <a:pt x="1" y="4824"/>
                    <a:pt x="1" y="4985"/>
                  </a:cubicBezTo>
                  <a:cubicBezTo>
                    <a:pt x="-1" y="5146"/>
                    <a:pt x="105" y="5297"/>
                    <a:pt x="288" y="5393"/>
                  </a:cubicBezTo>
                  <a:lnTo>
                    <a:pt x="8857" y="9901"/>
                  </a:lnTo>
                  <a:cubicBezTo>
                    <a:pt x="9076" y="10015"/>
                    <a:pt x="9368" y="10033"/>
                    <a:pt x="9604" y="9947"/>
                  </a:cubicBezTo>
                  <a:cubicBezTo>
                    <a:pt x="9846" y="9861"/>
                    <a:pt x="10000" y="9685"/>
                    <a:pt x="10000" y="9495"/>
                  </a:cubicBezTo>
                  <a:lnTo>
                    <a:pt x="10000" y="506"/>
                  </a:lnTo>
                  <a:cubicBezTo>
                    <a:pt x="10000" y="316"/>
                    <a:pt x="9848" y="140"/>
                    <a:pt x="9607" y="54"/>
                  </a:cubicBezTo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innerShdw blurRad="50800" dist="139700" dir="16200000">
                <a:prstClr val="black">
                  <a:alpha val="3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29" name="TextBox 35">
            <a:extLst>
              <a:ext uri="{FF2B5EF4-FFF2-40B4-BE49-F238E27FC236}">
                <a16:creationId xmlns:a16="http://schemas.microsoft.com/office/drawing/2014/main" id="{24E560A8-92F0-6840-811F-3A3C47C957F3}"/>
              </a:ext>
            </a:extLst>
          </p:cNvPr>
          <p:cNvSpPr txBox="1"/>
          <p:nvPr/>
        </p:nvSpPr>
        <p:spPr>
          <a:xfrm>
            <a:off x="7596190" y="4262213"/>
            <a:ext cx="2004268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tr-TR" b="1" noProof="1">
                <a:solidFill>
                  <a:schemeClr val="bg1"/>
                </a:solidFill>
              </a:rPr>
              <a:t>Math Formula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455" y="2135634"/>
            <a:ext cx="3911739" cy="1477328"/>
          </a:xfrm>
          <a:prstGeom prst="rect">
            <a:avLst/>
          </a:prstGeom>
          <a:noFill/>
          <a:ln w="8890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tr-TR" dirty="0"/>
              <a:t>LGT_COND, REST_USE, SEASON_CREATION(MONTH) gibi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larda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engine ile verilerde gruplama yapılmıştır,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binner</a:t>
            </a:r>
            <a:r>
              <a:rPr lang="tr-TR" dirty="0"/>
              <a:t> ile INJ_SEV(</a:t>
            </a:r>
            <a:r>
              <a:rPr lang="tr-TR" b="1" dirty="0"/>
              <a:t>DV</a:t>
            </a:r>
            <a:r>
              <a:rPr lang="tr-TR" dirty="0"/>
              <a:t>) 2  gruba ayrılmıştır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7266" y="4078300"/>
            <a:ext cx="3229388" cy="923330"/>
          </a:xfrm>
          <a:prstGeom prst="rect">
            <a:avLst/>
          </a:prstGeom>
          <a:noFill/>
          <a:ln w="88900">
            <a:gradFill flip="none" rotWithShape="1">
              <a:gsLst>
                <a:gs pos="0">
                  <a:srgbClr val="FF5050"/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tr-TR" dirty="0"/>
              <a:t>Aracın model yılı ve veri setinin baz yılı(2015) kullanılarak araç yaşı hesaplanmıştır.(VEH_AGE)</a:t>
            </a:r>
            <a:endParaRPr lang="en-US" dirty="0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D1758CDE-CEAA-DE48-97F2-B4F7F8F8DBD9}"/>
              </a:ext>
            </a:extLst>
          </p:cNvPr>
          <p:cNvSpPr/>
          <p:nvPr/>
        </p:nvSpPr>
        <p:spPr>
          <a:xfrm>
            <a:off x="5997695" y="405777"/>
            <a:ext cx="4686555" cy="1543853"/>
          </a:xfrm>
          <a:custGeom>
            <a:avLst/>
            <a:gdLst>
              <a:gd name="connsiteX0" fmla="*/ 1220035 w 5672479"/>
              <a:gd name="connsiteY0" fmla="*/ 336 h 1869153"/>
              <a:gd name="connsiteX1" fmla="*/ 1273345 w 5672479"/>
              <a:gd name="connsiteY1" fmla="*/ 10824 h 1869153"/>
              <a:gd name="connsiteX2" fmla="*/ 1327991 w 5672479"/>
              <a:gd name="connsiteY2" fmla="*/ 99611 h 1869153"/>
              <a:gd name="connsiteX3" fmla="*/ 1327991 w 5672479"/>
              <a:gd name="connsiteY3" fmla="*/ 434623 h 1869153"/>
              <a:gd name="connsiteX4" fmla="*/ 2483702 w 5672479"/>
              <a:gd name="connsiteY4" fmla="*/ 434623 h 1869153"/>
              <a:gd name="connsiteX5" fmla="*/ 2483702 w 5672479"/>
              <a:gd name="connsiteY5" fmla="*/ 434622 h 1869153"/>
              <a:gd name="connsiteX6" fmla="*/ 3317865 w 5672479"/>
              <a:gd name="connsiteY6" fmla="*/ 434622 h 1869153"/>
              <a:gd name="connsiteX7" fmla="*/ 3529343 w 5672479"/>
              <a:gd name="connsiteY7" fmla="*/ 434622 h 1869153"/>
              <a:gd name="connsiteX8" fmla="*/ 4176847 w 5672479"/>
              <a:gd name="connsiteY8" fmla="*/ 434622 h 1869153"/>
              <a:gd name="connsiteX9" fmla="*/ 4363506 w 5672479"/>
              <a:gd name="connsiteY9" fmla="*/ 434622 h 1869153"/>
              <a:gd name="connsiteX10" fmla="*/ 4527315 w 5672479"/>
              <a:gd name="connsiteY10" fmla="*/ 434622 h 1869153"/>
              <a:gd name="connsiteX11" fmla="*/ 5222488 w 5672479"/>
              <a:gd name="connsiteY11" fmla="*/ 434622 h 1869153"/>
              <a:gd name="connsiteX12" fmla="*/ 5572956 w 5672479"/>
              <a:gd name="connsiteY12" fmla="*/ 434622 h 1869153"/>
              <a:gd name="connsiteX13" fmla="*/ 5643477 w 5672479"/>
              <a:gd name="connsiteY13" fmla="*/ 463607 h 1869153"/>
              <a:gd name="connsiteX14" fmla="*/ 5672479 w 5672479"/>
              <a:gd name="connsiteY14" fmla="*/ 534088 h 1869153"/>
              <a:gd name="connsiteX15" fmla="*/ 5672479 w 5672479"/>
              <a:gd name="connsiteY15" fmla="*/ 1335004 h 1869153"/>
              <a:gd name="connsiteX16" fmla="*/ 5643477 w 5672479"/>
              <a:gd name="connsiteY16" fmla="*/ 1405484 h 1869153"/>
              <a:gd name="connsiteX17" fmla="*/ 5572956 w 5672479"/>
              <a:gd name="connsiteY17" fmla="*/ 1434775 h 1869153"/>
              <a:gd name="connsiteX18" fmla="*/ 5222488 w 5672479"/>
              <a:gd name="connsiteY18" fmla="*/ 1434775 h 1869153"/>
              <a:gd name="connsiteX19" fmla="*/ 4527315 w 5672479"/>
              <a:gd name="connsiteY19" fmla="*/ 1434775 h 1869153"/>
              <a:gd name="connsiteX20" fmla="*/ 4363506 w 5672479"/>
              <a:gd name="connsiteY20" fmla="*/ 1434775 h 1869153"/>
              <a:gd name="connsiteX21" fmla="*/ 4176847 w 5672479"/>
              <a:gd name="connsiteY21" fmla="*/ 1434775 h 1869153"/>
              <a:gd name="connsiteX22" fmla="*/ 3529343 w 5672479"/>
              <a:gd name="connsiteY22" fmla="*/ 1434775 h 1869153"/>
              <a:gd name="connsiteX23" fmla="*/ 3317865 w 5672479"/>
              <a:gd name="connsiteY23" fmla="*/ 1434775 h 1869153"/>
              <a:gd name="connsiteX24" fmla="*/ 2689875 w 5672479"/>
              <a:gd name="connsiteY24" fmla="*/ 1434775 h 1869153"/>
              <a:gd name="connsiteX25" fmla="*/ 2689870 w 5672479"/>
              <a:gd name="connsiteY25" fmla="*/ 1434776 h 1869153"/>
              <a:gd name="connsiteX26" fmla="*/ 1327991 w 5672479"/>
              <a:gd name="connsiteY26" fmla="*/ 1434776 h 1869153"/>
              <a:gd name="connsiteX27" fmla="*/ 1327991 w 5672479"/>
              <a:gd name="connsiteY27" fmla="*/ 1769483 h 1869153"/>
              <a:gd name="connsiteX28" fmla="*/ 1273345 w 5672479"/>
              <a:gd name="connsiteY28" fmla="*/ 1858575 h 1869153"/>
              <a:gd name="connsiteX29" fmla="*/ 1219882 w 5672479"/>
              <a:gd name="connsiteY29" fmla="*/ 1868796 h 1869153"/>
              <a:gd name="connsiteX30" fmla="*/ 1168938 w 5672479"/>
              <a:gd name="connsiteY30" fmla="*/ 1849727 h 1869153"/>
              <a:gd name="connsiteX31" fmla="*/ 40298 w 5672479"/>
              <a:gd name="connsiteY31" fmla="*/ 1011892 h 1869153"/>
              <a:gd name="connsiteX32" fmla="*/ 0 w 5672479"/>
              <a:gd name="connsiteY32" fmla="*/ 931648 h 1869153"/>
              <a:gd name="connsiteX33" fmla="*/ 40603 w 5672479"/>
              <a:gd name="connsiteY33" fmla="*/ 851709 h 1869153"/>
              <a:gd name="connsiteX34" fmla="*/ 1169243 w 5672479"/>
              <a:gd name="connsiteY34" fmla="*/ 19367 h 1869153"/>
              <a:gd name="connsiteX35" fmla="*/ 1220035 w 5672479"/>
              <a:gd name="connsiteY35" fmla="*/ 336 h 186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72479" h="1869153">
                <a:moveTo>
                  <a:pt x="1220035" y="336"/>
                </a:moveTo>
                <a:cubicBezTo>
                  <a:pt x="1238085" y="-1152"/>
                  <a:pt x="1256555" y="2281"/>
                  <a:pt x="1273345" y="10824"/>
                </a:cubicBezTo>
                <a:cubicBezTo>
                  <a:pt x="1306927" y="27605"/>
                  <a:pt x="1327991" y="62083"/>
                  <a:pt x="1327991" y="99611"/>
                </a:cubicBezTo>
                <a:lnTo>
                  <a:pt x="1327991" y="434623"/>
                </a:lnTo>
                <a:lnTo>
                  <a:pt x="2483702" y="434623"/>
                </a:lnTo>
                <a:lnTo>
                  <a:pt x="2483702" y="434622"/>
                </a:lnTo>
                <a:lnTo>
                  <a:pt x="3317865" y="434622"/>
                </a:lnTo>
                <a:lnTo>
                  <a:pt x="3529343" y="434622"/>
                </a:lnTo>
                <a:lnTo>
                  <a:pt x="4176847" y="434622"/>
                </a:lnTo>
                <a:lnTo>
                  <a:pt x="4363506" y="434622"/>
                </a:lnTo>
                <a:lnTo>
                  <a:pt x="4527315" y="434622"/>
                </a:lnTo>
                <a:lnTo>
                  <a:pt x="5222488" y="434622"/>
                </a:lnTo>
                <a:lnTo>
                  <a:pt x="5572956" y="434622"/>
                </a:lnTo>
                <a:cubicBezTo>
                  <a:pt x="5599210" y="434622"/>
                  <a:pt x="5624854" y="445301"/>
                  <a:pt x="5643477" y="463607"/>
                </a:cubicBezTo>
                <a:cubicBezTo>
                  <a:pt x="5661794" y="482219"/>
                  <a:pt x="5672479" y="507848"/>
                  <a:pt x="5672479" y="534088"/>
                </a:cubicBezTo>
                <a:lnTo>
                  <a:pt x="5672479" y="1335004"/>
                </a:lnTo>
                <a:cubicBezTo>
                  <a:pt x="5672479" y="1361243"/>
                  <a:pt x="5661794" y="1386873"/>
                  <a:pt x="5643477" y="1405484"/>
                </a:cubicBezTo>
                <a:cubicBezTo>
                  <a:pt x="5624854" y="1424096"/>
                  <a:pt x="5599210" y="1434775"/>
                  <a:pt x="5572956" y="1434775"/>
                </a:cubicBezTo>
                <a:lnTo>
                  <a:pt x="5222488" y="1434775"/>
                </a:lnTo>
                <a:lnTo>
                  <a:pt x="4527315" y="1434775"/>
                </a:lnTo>
                <a:lnTo>
                  <a:pt x="4363506" y="1434775"/>
                </a:lnTo>
                <a:lnTo>
                  <a:pt x="4176847" y="1434775"/>
                </a:lnTo>
                <a:lnTo>
                  <a:pt x="3529343" y="1434775"/>
                </a:lnTo>
                <a:lnTo>
                  <a:pt x="3317865" y="1434775"/>
                </a:lnTo>
                <a:lnTo>
                  <a:pt x="2689875" y="1434775"/>
                </a:lnTo>
                <a:lnTo>
                  <a:pt x="2689870" y="1434776"/>
                </a:lnTo>
                <a:lnTo>
                  <a:pt x="1327991" y="1434776"/>
                </a:lnTo>
                <a:lnTo>
                  <a:pt x="1327991" y="1769483"/>
                </a:lnTo>
                <a:cubicBezTo>
                  <a:pt x="1327991" y="1807011"/>
                  <a:pt x="1306621" y="1841794"/>
                  <a:pt x="1273345" y="1858575"/>
                </a:cubicBezTo>
                <a:cubicBezTo>
                  <a:pt x="1256554" y="1866965"/>
                  <a:pt x="1238008" y="1870322"/>
                  <a:pt x="1219882" y="1868796"/>
                </a:cubicBezTo>
                <a:cubicBezTo>
                  <a:pt x="1201756" y="1867271"/>
                  <a:pt x="1184049" y="1860863"/>
                  <a:pt x="1168938" y="1849727"/>
                </a:cubicBezTo>
                <a:lnTo>
                  <a:pt x="40298" y="1011892"/>
                </a:lnTo>
                <a:cubicBezTo>
                  <a:pt x="14959" y="992976"/>
                  <a:pt x="0" y="963380"/>
                  <a:pt x="0" y="931648"/>
                </a:cubicBezTo>
                <a:cubicBezTo>
                  <a:pt x="0" y="900222"/>
                  <a:pt x="14959" y="870626"/>
                  <a:pt x="40603" y="851709"/>
                </a:cubicBezTo>
                <a:lnTo>
                  <a:pt x="1169243" y="19367"/>
                </a:lnTo>
                <a:cubicBezTo>
                  <a:pt x="1184355" y="8231"/>
                  <a:pt x="1201985" y="1824"/>
                  <a:pt x="1220035" y="3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noProof="1">
                <a:solidFill>
                  <a:schemeClr val="tx1"/>
                </a:solidFill>
              </a:rPr>
              <a:t>04</a:t>
            </a:r>
          </a:p>
        </p:txBody>
      </p:sp>
      <p:pic>
        <p:nvPicPr>
          <p:cNvPr id="34" name="Graphic 30" descr="Puzzle">
            <a:extLst>
              <a:ext uri="{FF2B5EF4-FFF2-40B4-BE49-F238E27FC236}">
                <a16:creationId xmlns:a16="http://schemas.microsoft.com/office/drawing/2014/main" id="{2B01B1D2-8BF1-6F4F-A0C1-FCE5CC05A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1724" y="809084"/>
            <a:ext cx="755470" cy="755261"/>
          </a:xfrm>
          <a:prstGeom prst="rect">
            <a:avLst/>
          </a:prstGeom>
        </p:spPr>
      </p:pic>
      <p:sp>
        <p:nvSpPr>
          <p:cNvPr id="35" name="TextBox 46">
            <a:extLst>
              <a:ext uri="{FF2B5EF4-FFF2-40B4-BE49-F238E27FC236}">
                <a16:creationId xmlns:a16="http://schemas.microsoft.com/office/drawing/2014/main" id="{4026B66F-3277-6241-A25F-D589471C0093}"/>
              </a:ext>
            </a:extLst>
          </p:cNvPr>
          <p:cNvSpPr txBox="1"/>
          <p:nvPr/>
        </p:nvSpPr>
        <p:spPr>
          <a:xfrm>
            <a:off x="7289049" y="918441"/>
            <a:ext cx="2420158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tr-TR" b="1" noProof="1">
                <a:solidFill>
                  <a:schemeClr val="bg1"/>
                </a:solidFill>
              </a:rPr>
              <a:t>Row Filter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3C64628D-B2C5-E44A-9BC6-8760617213A0}"/>
              </a:ext>
            </a:extLst>
          </p:cNvPr>
          <p:cNvSpPr>
            <a:spLocks/>
          </p:cNvSpPr>
          <p:nvPr/>
        </p:nvSpPr>
        <p:spPr bwMode="auto">
          <a:xfrm>
            <a:off x="6225217" y="578537"/>
            <a:ext cx="807502" cy="1138249"/>
          </a:xfrm>
          <a:custGeom>
            <a:avLst/>
            <a:gdLst>
              <a:gd name="T0" fmla="*/ 4146 w 9469"/>
              <a:gd name="T1" fmla="*/ 53 h 6130"/>
              <a:gd name="T2" fmla="*/ 3823 w 9469"/>
              <a:gd name="T3" fmla="*/ 80 h 6130"/>
              <a:gd name="T4" fmla="*/ 126 w 9469"/>
              <a:gd name="T5" fmla="*/ 2808 h 6130"/>
              <a:gd name="T6" fmla="*/ 1 w 9469"/>
              <a:gd name="T7" fmla="*/ 3056 h 6130"/>
              <a:gd name="T8" fmla="*/ 125 w 9469"/>
              <a:gd name="T9" fmla="*/ 3304 h 6130"/>
              <a:gd name="T10" fmla="*/ 3822 w 9469"/>
              <a:gd name="T11" fmla="*/ 6050 h 6130"/>
              <a:gd name="T12" fmla="*/ 4145 w 9469"/>
              <a:gd name="T13" fmla="*/ 6077 h 6130"/>
              <a:gd name="T14" fmla="*/ 4315 w 9469"/>
              <a:gd name="T15" fmla="*/ 5802 h 6130"/>
              <a:gd name="T16" fmla="*/ 4315 w 9469"/>
              <a:gd name="T17" fmla="*/ 4686 h 6130"/>
              <a:gd name="T18" fmla="*/ 9160 w 9469"/>
              <a:gd name="T19" fmla="*/ 4686 h 6130"/>
              <a:gd name="T20" fmla="*/ 9379 w 9469"/>
              <a:gd name="T21" fmla="*/ 4596 h 6130"/>
              <a:gd name="T22" fmla="*/ 9469 w 9469"/>
              <a:gd name="T23" fmla="*/ 4378 h 6130"/>
              <a:gd name="T24" fmla="*/ 9469 w 9469"/>
              <a:gd name="T25" fmla="*/ 1752 h 6130"/>
              <a:gd name="T26" fmla="*/ 9379 w 9469"/>
              <a:gd name="T27" fmla="*/ 1534 h 6130"/>
              <a:gd name="T28" fmla="*/ 9160 w 9469"/>
              <a:gd name="T29" fmla="*/ 1444 h 6130"/>
              <a:gd name="T30" fmla="*/ 4315 w 9469"/>
              <a:gd name="T31" fmla="*/ 1444 h 6130"/>
              <a:gd name="T32" fmla="*/ 4315 w 9469"/>
              <a:gd name="T33" fmla="*/ 328 h 6130"/>
              <a:gd name="T34" fmla="*/ 4146 w 9469"/>
              <a:gd name="T35" fmla="*/ 53 h 6130"/>
              <a:gd name="connsiteX0" fmla="*/ 4378 w 10000"/>
              <a:gd name="connsiteY0" fmla="*/ 54 h 9935"/>
              <a:gd name="connsiteX1" fmla="*/ 4037 w 10000"/>
              <a:gd name="connsiteY1" fmla="*/ 99 h 9935"/>
              <a:gd name="connsiteX2" fmla="*/ 133 w 10000"/>
              <a:gd name="connsiteY2" fmla="*/ 4549 h 9935"/>
              <a:gd name="connsiteX3" fmla="*/ 1 w 10000"/>
              <a:gd name="connsiteY3" fmla="*/ 4953 h 9935"/>
              <a:gd name="connsiteX4" fmla="*/ 132 w 10000"/>
              <a:gd name="connsiteY4" fmla="*/ 5358 h 9935"/>
              <a:gd name="connsiteX5" fmla="*/ 4036 w 10000"/>
              <a:gd name="connsiteY5" fmla="*/ 9837 h 9935"/>
              <a:gd name="connsiteX6" fmla="*/ 4377 w 10000"/>
              <a:gd name="connsiteY6" fmla="*/ 9882 h 9935"/>
              <a:gd name="connsiteX7" fmla="*/ 4557 w 10000"/>
              <a:gd name="connsiteY7" fmla="*/ 9433 h 9935"/>
              <a:gd name="connsiteX8" fmla="*/ 4557 w 10000"/>
              <a:gd name="connsiteY8" fmla="*/ 7612 h 9935"/>
              <a:gd name="connsiteX9" fmla="*/ 9905 w 10000"/>
              <a:gd name="connsiteY9" fmla="*/ 7466 h 9935"/>
              <a:gd name="connsiteX10" fmla="*/ 10000 w 10000"/>
              <a:gd name="connsiteY10" fmla="*/ 7110 h 9935"/>
              <a:gd name="connsiteX11" fmla="*/ 10000 w 10000"/>
              <a:gd name="connsiteY11" fmla="*/ 2826 h 9935"/>
              <a:gd name="connsiteX12" fmla="*/ 9905 w 10000"/>
              <a:gd name="connsiteY12" fmla="*/ 2470 h 9935"/>
              <a:gd name="connsiteX13" fmla="*/ 9674 w 10000"/>
              <a:gd name="connsiteY13" fmla="*/ 2324 h 9935"/>
              <a:gd name="connsiteX14" fmla="*/ 4557 w 10000"/>
              <a:gd name="connsiteY14" fmla="*/ 2324 h 9935"/>
              <a:gd name="connsiteX15" fmla="*/ 4557 w 10000"/>
              <a:gd name="connsiteY15" fmla="*/ 503 h 9935"/>
              <a:gd name="connsiteX16" fmla="*/ 4378 w 10000"/>
              <a:gd name="connsiteY16" fmla="*/ 54 h 9935"/>
              <a:gd name="connsiteX0" fmla="*/ 4378 w 10334"/>
              <a:gd name="connsiteY0" fmla="*/ 54 h 10000"/>
              <a:gd name="connsiteX1" fmla="*/ 4037 w 10334"/>
              <a:gd name="connsiteY1" fmla="*/ 100 h 10000"/>
              <a:gd name="connsiteX2" fmla="*/ 133 w 10334"/>
              <a:gd name="connsiteY2" fmla="*/ 4579 h 10000"/>
              <a:gd name="connsiteX3" fmla="*/ 1 w 10334"/>
              <a:gd name="connsiteY3" fmla="*/ 4985 h 10000"/>
              <a:gd name="connsiteX4" fmla="*/ 132 w 10334"/>
              <a:gd name="connsiteY4" fmla="*/ 5393 h 10000"/>
              <a:gd name="connsiteX5" fmla="*/ 4036 w 10334"/>
              <a:gd name="connsiteY5" fmla="*/ 9901 h 10000"/>
              <a:gd name="connsiteX6" fmla="*/ 4377 w 10334"/>
              <a:gd name="connsiteY6" fmla="*/ 9947 h 10000"/>
              <a:gd name="connsiteX7" fmla="*/ 4557 w 10334"/>
              <a:gd name="connsiteY7" fmla="*/ 9495 h 10000"/>
              <a:gd name="connsiteX8" fmla="*/ 4557 w 10334"/>
              <a:gd name="connsiteY8" fmla="*/ 7662 h 10000"/>
              <a:gd name="connsiteX9" fmla="*/ 9905 w 10334"/>
              <a:gd name="connsiteY9" fmla="*/ 7515 h 10000"/>
              <a:gd name="connsiteX10" fmla="*/ 10000 w 10334"/>
              <a:gd name="connsiteY10" fmla="*/ 2844 h 10000"/>
              <a:gd name="connsiteX11" fmla="*/ 9905 w 10334"/>
              <a:gd name="connsiteY11" fmla="*/ 2486 h 10000"/>
              <a:gd name="connsiteX12" fmla="*/ 9674 w 10334"/>
              <a:gd name="connsiteY12" fmla="*/ 2339 h 10000"/>
              <a:gd name="connsiteX13" fmla="*/ 4557 w 10334"/>
              <a:gd name="connsiteY13" fmla="*/ 2339 h 10000"/>
              <a:gd name="connsiteX14" fmla="*/ 4557 w 10334"/>
              <a:gd name="connsiteY14" fmla="*/ 506 h 10000"/>
              <a:gd name="connsiteX15" fmla="*/ 4378 w 10334"/>
              <a:gd name="connsiteY15" fmla="*/ 54 h 10000"/>
              <a:gd name="connsiteX0" fmla="*/ 4378 w 10000"/>
              <a:gd name="connsiteY0" fmla="*/ 54 h 10000"/>
              <a:gd name="connsiteX1" fmla="*/ 4037 w 10000"/>
              <a:gd name="connsiteY1" fmla="*/ 100 h 10000"/>
              <a:gd name="connsiteX2" fmla="*/ 133 w 10000"/>
              <a:gd name="connsiteY2" fmla="*/ 4579 h 10000"/>
              <a:gd name="connsiteX3" fmla="*/ 1 w 10000"/>
              <a:gd name="connsiteY3" fmla="*/ 4985 h 10000"/>
              <a:gd name="connsiteX4" fmla="*/ 132 w 10000"/>
              <a:gd name="connsiteY4" fmla="*/ 5393 h 10000"/>
              <a:gd name="connsiteX5" fmla="*/ 4036 w 10000"/>
              <a:gd name="connsiteY5" fmla="*/ 9901 h 10000"/>
              <a:gd name="connsiteX6" fmla="*/ 4377 w 10000"/>
              <a:gd name="connsiteY6" fmla="*/ 9947 h 10000"/>
              <a:gd name="connsiteX7" fmla="*/ 4557 w 10000"/>
              <a:gd name="connsiteY7" fmla="*/ 9495 h 10000"/>
              <a:gd name="connsiteX8" fmla="*/ 4557 w 10000"/>
              <a:gd name="connsiteY8" fmla="*/ 7662 h 10000"/>
              <a:gd name="connsiteX9" fmla="*/ 10000 w 10000"/>
              <a:gd name="connsiteY9" fmla="*/ 2844 h 10000"/>
              <a:gd name="connsiteX10" fmla="*/ 9905 w 10000"/>
              <a:gd name="connsiteY10" fmla="*/ 2486 h 10000"/>
              <a:gd name="connsiteX11" fmla="*/ 9674 w 10000"/>
              <a:gd name="connsiteY11" fmla="*/ 2339 h 10000"/>
              <a:gd name="connsiteX12" fmla="*/ 4557 w 10000"/>
              <a:gd name="connsiteY12" fmla="*/ 2339 h 10000"/>
              <a:gd name="connsiteX13" fmla="*/ 4557 w 10000"/>
              <a:gd name="connsiteY13" fmla="*/ 506 h 10000"/>
              <a:gd name="connsiteX14" fmla="*/ 4378 w 10000"/>
              <a:gd name="connsiteY14" fmla="*/ 54 h 10000"/>
              <a:gd name="connsiteX0" fmla="*/ 4378 w 9905"/>
              <a:gd name="connsiteY0" fmla="*/ 54 h 10000"/>
              <a:gd name="connsiteX1" fmla="*/ 4037 w 9905"/>
              <a:gd name="connsiteY1" fmla="*/ 100 h 10000"/>
              <a:gd name="connsiteX2" fmla="*/ 133 w 9905"/>
              <a:gd name="connsiteY2" fmla="*/ 4579 h 10000"/>
              <a:gd name="connsiteX3" fmla="*/ 1 w 9905"/>
              <a:gd name="connsiteY3" fmla="*/ 4985 h 10000"/>
              <a:gd name="connsiteX4" fmla="*/ 132 w 9905"/>
              <a:gd name="connsiteY4" fmla="*/ 5393 h 10000"/>
              <a:gd name="connsiteX5" fmla="*/ 4036 w 9905"/>
              <a:gd name="connsiteY5" fmla="*/ 9901 h 10000"/>
              <a:gd name="connsiteX6" fmla="*/ 4377 w 9905"/>
              <a:gd name="connsiteY6" fmla="*/ 9947 h 10000"/>
              <a:gd name="connsiteX7" fmla="*/ 4557 w 9905"/>
              <a:gd name="connsiteY7" fmla="*/ 9495 h 10000"/>
              <a:gd name="connsiteX8" fmla="*/ 4557 w 9905"/>
              <a:gd name="connsiteY8" fmla="*/ 7662 h 10000"/>
              <a:gd name="connsiteX9" fmla="*/ 9905 w 9905"/>
              <a:gd name="connsiteY9" fmla="*/ 2486 h 10000"/>
              <a:gd name="connsiteX10" fmla="*/ 9674 w 9905"/>
              <a:gd name="connsiteY10" fmla="*/ 2339 h 10000"/>
              <a:gd name="connsiteX11" fmla="*/ 4557 w 9905"/>
              <a:gd name="connsiteY11" fmla="*/ 2339 h 10000"/>
              <a:gd name="connsiteX12" fmla="*/ 4557 w 9905"/>
              <a:gd name="connsiteY12" fmla="*/ 506 h 10000"/>
              <a:gd name="connsiteX13" fmla="*/ 4378 w 9905"/>
              <a:gd name="connsiteY13" fmla="*/ 54 h 10000"/>
              <a:gd name="connsiteX0" fmla="*/ 4420 w 10000"/>
              <a:gd name="connsiteY0" fmla="*/ 54 h 10000"/>
              <a:gd name="connsiteX1" fmla="*/ 4076 w 10000"/>
              <a:gd name="connsiteY1" fmla="*/ 100 h 10000"/>
              <a:gd name="connsiteX2" fmla="*/ 134 w 10000"/>
              <a:gd name="connsiteY2" fmla="*/ 4579 h 10000"/>
              <a:gd name="connsiteX3" fmla="*/ 1 w 10000"/>
              <a:gd name="connsiteY3" fmla="*/ 4985 h 10000"/>
              <a:gd name="connsiteX4" fmla="*/ 133 w 10000"/>
              <a:gd name="connsiteY4" fmla="*/ 5393 h 10000"/>
              <a:gd name="connsiteX5" fmla="*/ 4075 w 10000"/>
              <a:gd name="connsiteY5" fmla="*/ 9901 h 10000"/>
              <a:gd name="connsiteX6" fmla="*/ 4419 w 10000"/>
              <a:gd name="connsiteY6" fmla="*/ 9947 h 10000"/>
              <a:gd name="connsiteX7" fmla="*/ 4601 w 10000"/>
              <a:gd name="connsiteY7" fmla="*/ 9495 h 10000"/>
              <a:gd name="connsiteX8" fmla="*/ 4601 w 10000"/>
              <a:gd name="connsiteY8" fmla="*/ 7662 h 10000"/>
              <a:gd name="connsiteX9" fmla="*/ 10000 w 10000"/>
              <a:gd name="connsiteY9" fmla="*/ 2486 h 10000"/>
              <a:gd name="connsiteX10" fmla="*/ 9767 w 10000"/>
              <a:gd name="connsiteY10" fmla="*/ 2573 h 10000"/>
              <a:gd name="connsiteX11" fmla="*/ 4601 w 10000"/>
              <a:gd name="connsiteY11" fmla="*/ 2339 h 10000"/>
              <a:gd name="connsiteX12" fmla="*/ 4601 w 10000"/>
              <a:gd name="connsiteY12" fmla="*/ 506 h 10000"/>
              <a:gd name="connsiteX13" fmla="*/ 4420 w 10000"/>
              <a:gd name="connsiteY13" fmla="*/ 54 h 10000"/>
              <a:gd name="connsiteX0" fmla="*/ 4420 w 10000"/>
              <a:gd name="connsiteY0" fmla="*/ 54 h 10000"/>
              <a:gd name="connsiteX1" fmla="*/ 4076 w 10000"/>
              <a:gd name="connsiteY1" fmla="*/ 100 h 10000"/>
              <a:gd name="connsiteX2" fmla="*/ 134 w 10000"/>
              <a:gd name="connsiteY2" fmla="*/ 4579 h 10000"/>
              <a:gd name="connsiteX3" fmla="*/ 1 w 10000"/>
              <a:gd name="connsiteY3" fmla="*/ 4985 h 10000"/>
              <a:gd name="connsiteX4" fmla="*/ 133 w 10000"/>
              <a:gd name="connsiteY4" fmla="*/ 5393 h 10000"/>
              <a:gd name="connsiteX5" fmla="*/ 4075 w 10000"/>
              <a:gd name="connsiteY5" fmla="*/ 9901 h 10000"/>
              <a:gd name="connsiteX6" fmla="*/ 4419 w 10000"/>
              <a:gd name="connsiteY6" fmla="*/ 9947 h 10000"/>
              <a:gd name="connsiteX7" fmla="*/ 4601 w 10000"/>
              <a:gd name="connsiteY7" fmla="*/ 9495 h 10000"/>
              <a:gd name="connsiteX8" fmla="*/ 4601 w 10000"/>
              <a:gd name="connsiteY8" fmla="*/ 7662 h 10000"/>
              <a:gd name="connsiteX9" fmla="*/ 10000 w 10000"/>
              <a:gd name="connsiteY9" fmla="*/ 2486 h 10000"/>
              <a:gd name="connsiteX10" fmla="*/ 4601 w 10000"/>
              <a:gd name="connsiteY10" fmla="*/ 2339 h 10000"/>
              <a:gd name="connsiteX11" fmla="*/ 4601 w 10000"/>
              <a:gd name="connsiteY11" fmla="*/ 506 h 10000"/>
              <a:gd name="connsiteX12" fmla="*/ 4420 w 10000"/>
              <a:gd name="connsiteY12" fmla="*/ 54 h 10000"/>
              <a:gd name="connsiteX0" fmla="*/ 4420 w 4601"/>
              <a:gd name="connsiteY0" fmla="*/ 54 h 10000"/>
              <a:gd name="connsiteX1" fmla="*/ 4076 w 4601"/>
              <a:gd name="connsiteY1" fmla="*/ 100 h 10000"/>
              <a:gd name="connsiteX2" fmla="*/ 134 w 4601"/>
              <a:gd name="connsiteY2" fmla="*/ 4579 h 10000"/>
              <a:gd name="connsiteX3" fmla="*/ 1 w 4601"/>
              <a:gd name="connsiteY3" fmla="*/ 4985 h 10000"/>
              <a:gd name="connsiteX4" fmla="*/ 133 w 4601"/>
              <a:gd name="connsiteY4" fmla="*/ 5393 h 10000"/>
              <a:gd name="connsiteX5" fmla="*/ 4075 w 4601"/>
              <a:gd name="connsiteY5" fmla="*/ 9901 h 10000"/>
              <a:gd name="connsiteX6" fmla="*/ 4419 w 4601"/>
              <a:gd name="connsiteY6" fmla="*/ 9947 h 10000"/>
              <a:gd name="connsiteX7" fmla="*/ 4601 w 4601"/>
              <a:gd name="connsiteY7" fmla="*/ 9495 h 10000"/>
              <a:gd name="connsiteX8" fmla="*/ 4601 w 4601"/>
              <a:gd name="connsiteY8" fmla="*/ 7662 h 10000"/>
              <a:gd name="connsiteX9" fmla="*/ 4601 w 4601"/>
              <a:gd name="connsiteY9" fmla="*/ 2339 h 10000"/>
              <a:gd name="connsiteX10" fmla="*/ 4601 w 4601"/>
              <a:gd name="connsiteY10" fmla="*/ 506 h 10000"/>
              <a:gd name="connsiteX11" fmla="*/ 4420 w 4601"/>
              <a:gd name="connsiteY11" fmla="*/ 54 h 10000"/>
              <a:gd name="connsiteX0" fmla="*/ 9606 w 9999"/>
              <a:gd name="connsiteY0" fmla="*/ 54 h 10000"/>
              <a:gd name="connsiteX1" fmla="*/ 8858 w 9999"/>
              <a:gd name="connsiteY1" fmla="*/ 100 h 10000"/>
              <a:gd name="connsiteX2" fmla="*/ 290 w 9999"/>
              <a:gd name="connsiteY2" fmla="*/ 4579 h 10000"/>
              <a:gd name="connsiteX3" fmla="*/ 1 w 9999"/>
              <a:gd name="connsiteY3" fmla="*/ 4985 h 10000"/>
              <a:gd name="connsiteX4" fmla="*/ 288 w 9999"/>
              <a:gd name="connsiteY4" fmla="*/ 5393 h 10000"/>
              <a:gd name="connsiteX5" fmla="*/ 8856 w 9999"/>
              <a:gd name="connsiteY5" fmla="*/ 9901 h 10000"/>
              <a:gd name="connsiteX6" fmla="*/ 9603 w 9999"/>
              <a:gd name="connsiteY6" fmla="*/ 9947 h 10000"/>
              <a:gd name="connsiteX7" fmla="*/ 9999 w 9999"/>
              <a:gd name="connsiteY7" fmla="*/ 9495 h 10000"/>
              <a:gd name="connsiteX8" fmla="*/ 9999 w 9999"/>
              <a:gd name="connsiteY8" fmla="*/ 7662 h 10000"/>
              <a:gd name="connsiteX9" fmla="*/ 9999 w 9999"/>
              <a:gd name="connsiteY9" fmla="*/ 506 h 10000"/>
              <a:gd name="connsiteX10" fmla="*/ 9606 w 9999"/>
              <a:gd name="connsiteY10" fmla="*/ 54 h 10000"/>
              <a:gd name="connsiteX0" fmla="*/ 9607 w 10000"/>
              <a:gd name="connsiteY0" fmla="*/ 54 h 10000"/>
              <a:gd name="connsiteX1" fmla="*/ 8859 w 10000"/>
              <a:gd name="connsiteY1" fmla="*/ 100 h 10000"/>
              <a:gd name="connsiteX2" fmla="*/ 290 w 10000"/>
              <a:gd name="connsiteY2" fmla="*/ 4579 h 10000"/>
              <a:gd name="connsiteX3" fmla="*/ 1 w 10000"/>
              <a:gd name="connsiteY3" fmla="*/ 4985 h 10000"/>
              <a:gd name="connsiteX4" fmla="*/ 288 w 10000"/>
              <a:gd name="connsiteY4" fmla="*/ 5393 h 10000"/>
              <a:gd name="connsiteX5" fmla="*/ 8857 w 10000"/>
              <a:gd name="connsiteY5" fmla="*/ 9901 h 10000"/>
              <a:gd name="connsiteX6" fmla="*/ 9604 w 10000"/>
              <a:gd name="connsiteY6" fmla="*/ 9947 h 10000"/>
              <a:gd name="connsiteX7" fmla="*/ 10000 w 10000"/>
              <a:gd name="connsiteY7" fmla="*/ 9495 h 10000"/>
              <a:gd name="connsiteX8" fmla="*/ 10000 w 10000"/>
              <a:gd name="connsiteY8" fmla="*/ 506 h 10000"/>
              <a:gd name="connsiteX9" fmla="*/ 9607 w 10000"/>
              <a:gd name="connsiteY9" fmla="*/ 5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9607" y="54"/>
                </a:moveTo>
                <a:cubicBezTo>
                  <a:pt x="9368" y="-32"/>
                  <a:pt x="9078" y="-14"/>
                  <a:pt x="8859" y="100"/>
                </a:cubicBezTo>
                <a:lnTo>
                  <a:pt x="290" y="4579"/>
                </a:lnTo>
                <a:cubicBezTo>
                  <a:pt x="108" y="4673"/>
                  <a:pt x="1" y="4824"/>
                  <a:pt x="1" y="4985"/>
                </a:cubicBezTo>
                <a:cubicBezTo>
                  <a:pt x="-1" y="5146"/>
                  <a:pt x="105" y="5297"/>
                  <a:pt x="288" y="5393"/>
                </a:cubicBezTo>
                <a:lnTo>
                  <a:pt x="8857" y="9901"/>
                </a:lnTo>
                <a:cubicBezTo>
                  <a:pt x="9076" y="10015"/>
                  <a:pt x="9368" y="10033"/>
                  <a:pt x="9604" y="9947"/>
                </a:cubicBezTo>
                <a:cubicBezTo>
                  <a:pt x="9846" y="9861"/>
                  <a:pt x="10000" y="9685"/>
                  <a:pt x="10000" y="9495"/>
                </a:cubicBezTo>
                <a:lnTo>
                  <a:pt x="10000" y="506"/>
                </a:lnTo>
                <a:cubicBezTo>
                  <a:pt x="10000" y="316"/>
                  <a:pt x="9848" y="140"/>
                  <a:pt x="9607" y="5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innerShdw blurRad="50800" dist="139700" dir="16200000">
              <a:prstClr val="black">
                <a:alpha val="3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1879554" y="549109"/>
            <a:ext cx="3803418" cy="1477328"/>
          </a:xfrm>
          <a:prstGeom prst="rect">
            <a:avLst/>
          </a:prstGeom>
          <a:noFill/>
          <a:ln w="88900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txBody>
          <a:bodyPr wrap="square" rtlCol="0">
            <a:spAutoFit/>
          </a:bodyPr>
          <a:lstStyle/>
          <a:p>
            <a:r>
              <a:rPr lang="tr-TR" dirty="0"/>
              <a:t>SEAT_POS, INJ_SEV(</a:t>
            </a:r>
            <a:r>
              <a:rPr lang="tr-TR" b="1" dirty="0"/>
              <a:t>DV</a:t>
            </a:r>
            <a:r>
              <a:rPr lang="tr-TR" dirty="0"/>
              <a:t>), REST_USE, MOD_YEAR, WEATHER öznitelik değerlerinden modeli majör olarak etkileyeceği düşünülen değerler belirlenmiştir</a:t>
            </a:r>
            <a:endParaRPr lang="en-US" dirty="0"/>
          </a:p>
        </p:txBody>
      </p:sp>
      <p:sp>
        <p:nvSpPr>
          <p:cNvPr id="39" name="Freeform: Shape 17">
            <a:extLst>
              <a:ext uri="{FF2B5EF4-FFF2-40B4-BE49-F238E27FC236}">
                <a16:creationId xmlns:a16="http://schemas.microsoft.com/office/drawing/2014/main" id="{251CF7F8-3E23-2C41-9C1C-3E8A441DDCCE}"/>
              </a:ext>
            </a:extLst>
          </p:cNvPr>
          <p:cNvSpPr>
            <a:spLocks/>
          </p:cNvSpPr>
          <p:nvPr/>
        </p:nvSpPr>
        <p:spPr bwMode="auto">
          <a:xfrm>
            <a:off x="1713354" y="5201823"/>
            <a:ext cx="4686556" cy="1543853"/>
          </a:xfrm>
          <a:custGeom>
            <a:avLst/>
            <a:gdLst>
              <a:gd name="connsiteX0" fmla="*/ 4452597 w 5672479"/>
              <a:gd name="connsiteY0" fmla="*/ 357 h 1869153"/>
              <a:gd name="connsiteX1" fmla="*/ 4503541 w 5672479"/>
              <a:gd name="connsiteY1" fmla="*/ 19426 h 1869153"/>
              <a:gd name="connsiteX2" fmla="*/ 5632181 w 5672479"/>
              <a:gd name="connsiteY2" fmla="*/ 857261 h 1869153"/>
              <a:gd name="connsiteX3" fmla="*/ 5672479 w 5672479"/>
              <a:gd name="connsiteY3" fmla="*/ 937505 h 1869153"/>
              <a:gd name="connsiteX4" fmla="*/ 5631876 w 5672479"/>
              <a:gd name="connsiteY4" fmla="*/ 1017444 h 1869153"/>
              <a:gd name="connsiteX5" fmla="*/ 4503236 w 5672479"/>
              <a:gd name="connsiteY5" fmla="*/ 1849786 h 1869153"/>
              <a:gd name="connsiteX6" fmla="*/ 4399134 w 5672479"/>
              <a:gd name="connsiteY6" fmla="*/ 1858329 h 1869153"/>
              <a:gd name="connsiteX7" fmla="*/ 4344488 w 5672479"/>
              <a:gd name="connsiteY7" fmla="*/ 1769542 h 1869153"/>
              <a:gd name="connsiteX8" fmla="*/ 4344488 w 5672479"/>
              <a:gd name="connsiteY8" fmla="*/ 1434530 h 1869153"/>
              <a:gd name="connsiteX9" fmla="*/ 3188777 w 5672479"/>
              <a:gd name="connsiteY9" fmla="*/ 1434530 h 1869153"/>
              <a:gd name="connsiteX10" fmla="*/ 3188777 w 5672479"/>
              <a:gd name="connsiteY10" fmla="*/ 1434531 h 1869153"/>
              <a:gd name="connsiteX11" fmla="*/ 2354614 w 5672479"/>
              <a:gd name="connsiteY11" fmla="*/ 1434531 h 1869153"/>
              <a:gd name="connsiteX12" fmla="*/ 2143136 w 5672479"/>
              <a:gd name="connsiteY12" fmla="*/ 1434531 h 1869153"/>
              <a:gd name="connsiteX13" fmla="*/ 1495632 w 5672479"/>
              <a:gd name="connsiteY13" fmla="*/ 1434531 h 1869153"/>
              <a:gd name="connsiteX14" fmla="*/ 1308973 w 5672479"/>
              <a:gd name="connsiteY14" fmla="*/ 1434531 h 1869153"/>
              <a:gd name="connsiteX15" fmla="*/ 1145164 w 5672479"/>
              <a:gd name="connsiteY15" fmla="*/ 1434531 h 1869153"/>
              <a:gd name="connsiteX16" fmla="*/ 449991 w 5672479"/>
              <a:gd name="connsiteY16" fmla="*/ 1434531 h 1869153"/>
              <a:gd name="connsiteX17" fmla="*/ 99523 w 5672479"/>
              <a:gd name="connsiteY17" fmla="*/ 1434531 h 1869153"/>
              <a:gd name="connsiteX18" fmla="*/ 29002 w 5672479"/>
              <a:gd name="connsiteY18" fmla="*/ 1405546 h 1869153"/>
              <a:gd name="connsiteX19" fmla="*/ 0 w 5672479"/>
              <a:gd name="connsiteY19" fmla="*/ 1335065 h 1869153"/>
              <a:gd name="connsiteX20" fmla="*/ 0 w 5672479"/>
              <a:gd name="connsiteY20" fmla="*/ 534149 h 1869153"/>
              <a:gd name="connsiteX21" fmla="*/ 29002 w 5672479"/>
              <a:gd name="connsiteY21" fmla="*/ 463669 h 1869153"/>
              <a:gd name="connsiteX22" fmla="*/ 99523 w 5672479"/>
              <a:gd name="connsiteY22" fmla="*/ 434378 h 1869153"/>
              <a:gd name="connsiteX23" fmla="*/ 449991 w 5672479"/>
              <a:gd name="connsiteY23" fmla="*/ 434378 h 1869153"/>
              <a:gd name="connsiteX24" fmla="*/ 1145164 w 5672479"/>
              <a:gd name="connsiteY24" fmla="*/ 434378 h 1869153"/>
              <a:gd name="connsiteX25" fmla="*/ 1308973 w 5672479"/>
              <a:gd name="connsiteY25" fmla="*/ 434378 h 1869153"/>
              <a:gd name="connsiteX26" fmla="*/ 1495632 w 5672479"/>
              <a:gd name="connsiteY26" fmla="*/ 434378 h 1869153"/>
              <a:gd name="connsiteX27" fmla="*/ 2143136 w 5672479"/>
              <a:gd name="connsiteY27" fmla="*/ 434378 h 1869153"/>
              <a:gd name="connsiteX28" fmla="*/ 2354614 w 5672479"/>
              <a:gd name="connsiteY28" fmla="*/ 434378 h 1869153"/>
              <a:gd name="connsiteX29" fmla="*/ 2982604 w 5672479"/>
              <a:gd name="connsiteY29" fmla="*/ 434378 h 1869153"/>
              <a:gd name="connsiteX30" fmla="*/ 2982609 w 5672479"/>
              <a:gd name="connsiteY30" fmla="*/ 434377 h 1869153"/>
              <a:gd name="connsiteX31" fmla="*/ 4344488 w 5672479"/>
              <a:gd name="connsiteY31" fmla="*/ 434377 h 1869153"/>
              <a:gd name="connsiteX32" fmla="*/ 4344488 w 5672479"/>
              <a:gd name="connsiteY32" fmla="*/ 99670 h 1869153"/>
              <a:gd name="connsiteX33" fmla="*/ 4399134 w 5672479"/>
              <a:gd name="connsiteY33" fmla="*/ 10578 h 1869153"/>
              <a:gd name="connsiteX34" fmla="*/ 4452597 w 5672479"/>
              <a:gd name="connsiteY34" fmla="*/ 357 h 186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672479" h="1869153">
                <a:moveTo>
                  <a:pt x="4452597" y="357"/>
                </a:moveTo>
                <a:cubicBezTo>
                  <a:pt x="4470723" y="1882"/>
                  <a:pt x="4488430" y="8290"/>
                  <a:pt x="4503541" y="19426"/>
                </a:cubicBezTo>
                <a:lnTo>
                  <a:pt x="5632181" y="857261"/>
                </a:lnTo>
                <a:cubicBezTo>
                  <a:pt x="5657520" y="876177"/>
                  <a:pt x="5672479" y="905773"/>
                  <a:pt x="5672479" y="937505"/>
                </a:cubicBezTo>
                <a:cubicBezTo>
                  <a:pt x="5672479" y="968931"/>
                  <a:pt x="5657520" y="998527"/>
                  <a:pt x="5631876" y="1017444"/>
                </a:cubicBezTo>
                <a:lnTo>
                  <a:pt x="4503236" y="1849786"/>
                </a:lnTo>
                <a:cubicBezTo>
                  <a:pt x="4473013" y="1872059"/>
                  <a:pt x="4432715" y="1875415"/>
                  <a:pt x="4399134" y="1858329"/>
                </a:cubicBezTo>
                <a:cubicBezTo>
                  <a:pt x="4365552" y="1841548"/>
                  <a:pt x="4344488" y="1807070"/>
                  <a:pt x="4344488" y="1769542"/>
                </a:cubicBezTo>
                <a:lnTo>
                  <a:pt x="4344488" y="1434530"/>
                </a:lnTo>
                <a:lnTo>
                  <a:pt x="3188777" y="1434530"/>
                </a:lnTo>
                <a:lnTo>
                  <a:pt x="3188777" y="1434531"/>
                </a:lnTo>
                <a:lnTo>
                  <a:pt x="2354614" y="1434531"/>
                </a:lnTo>
                <a:lnTo>
                  <a:pt x="2143136" y="1434531"/>
                </a:lnTo>
                <a:lnTo>
                  <a:pt x="1495632" y="1434531"/>
                </a:lnTo>
                <a:lnTo>
                  <a:pt x="1308973" y="1434531"/>
                </a:lnTo>
                <a:lnTo>
                  <a:pt x="1145164" y="1434531"/>
                </a:lnTo>
                <a:lnTo>
                  <a:pt x="449991" y="1434531"/>
                </a:lnTo>
                <a:lnTo>
                  <a:pt x="99523" y="1434531"/>
                </a:lnTo>
                <a:cubicBezTo>
                  <a:pt x="73269" y="1434531"/>
                  <a:pt x="47625" y="1423852"/>
                  <a:pt x="29002" y="1405546"/>
                </a:cubicBezTo>
                <a:cubicBezTo>
                  <a:pt x="10685" y="1386934"/>
                  <a:pt x="0" y="1361305"/>
                  <a:pt x="0" y="1335065"/>
                </a:cubicBezTo>
                <a:lnTo>
                  <a:pt x="0" y="534149"/>
                </a:lnTo>
                <a:cubicBezTo>
                  <a:pt x="0" y="507910"/>
                  <a:pt x="10685" y="482280"/>
                  <a:pt x="29002" y="463669"/>
                </a:cubicBezTo>
                <a:cubicBezTo>
                  <a:pt x="47625" y="445057"/>
                  <a:pt x="73269" y="434378"/>
                  <a:pt x="99523" y="434378"/>
                </a:cubicBezTo>
                <a:lnTo>
                  <a:pt x="449991" y="434378"/>
                </a:lnTo>
                <a:lnTo>
                  <a:pt x="1145164" y="434378"/>
                </a:lnTo>
                <a:lnTo>
                  <a:pt x="1308973" y="434378"/>
                </a:lnTo>
                <a:lnTo>
                  <a:pt x="1495632" y="434378"/>
                </a:lnTo>
                <a:lnTo>
                  <a:pt x="2143136" y="434378"/>
                </a:lnTo>
                <a:lnTo>
                  <a:pt x="2354614" y="434378"/>
                </a:lnTo>
                <a:lnTo>
                  <a:pt x="2982604" y="434378"/>
                </a:lnTo>
                <a:lnTo>
                  <a:pt x="2982609" y="434377"/>
                </a:lnTo>
                <a:lnTo>
                  <a:pt x="4344488" y="434377"/>
                </a:lnTo>
                <a:lnTo>
                  <a:pt x="4344488" y="99670"/>
                </a:lnTo>
                <a:cubicBezTo>
                  <a:pt x="4344488" y="62142"/>
                  <a:pt x="4365858" y="27359"/>
                  <a:pt x="4399134" y="10578"/>
                </a:cubicBezTo>
                <a:cubicBezTo>
                  <a:pt x="4415925" y="2188"/>
                  <a:pt x="4434471" y="-1169"/>
                  <a:pt x="4452597" y="35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 noProof="1"/>
              <a:t>0</a:t>
            </a:r>
            <a:r>
              <a:rPr lang="tr-TR" b="1" noProof="1"/>
              <a:t>7</a:t>
            </a:r>
            <a:endParaRPr lang="en-US" b="1" noProof="1"/>
          </a:p>
        </p:txBody>
      </p:sp>
      <p:pic>
        <p:nvPicPr>
          <p:cNvPr id="40" name="Graphic 32" descr="Rocket">
            <a:extLst>
              <a:ext uri="{FF2B5EF4-FFF2-40B4-BE49-F238E27FC236}">
                <a16:creationId xmlns:a16="http://schemas.microsoft.com/office/drawing/2014/main" id="{C94540C1-116B-7646-9C5C-5A942CDEB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9397" y="5597963"/>
            <a:ext cx="755470" cy="7552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>
        <p:nvSpPr>
          <p:cNvPr id="41" name="TextBox 38">
            <a:extLst>
              <a:ext uri="{FF2B5EF4-FFF2-40B4-BE49-F238E27FC236}">
                <a16:creationId xmlns:a16="http://schemas.microsoft.com/office/drawing/2014/main" id="{2A74D4DA-75B6-AF4A-9035-6AB7D4F6B76C}"/>
              </a:ext>
            </a:extLst>
          </p:cNvPr>
          <p:cNvSpPr txBox="1"/>
          <p:nvPr/>
        </p:nvSpPr>
        <p:spPr>
          <a:xfrm>
            <a:off x="2802134" y="5709234"/>
            <a:ext cx="2420159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tr-TR" b="1" noProof="1">
                <a:solidFill>
                  <a:schemeClr val="bg1"/>
                </a:solidFill>
              </a:rPr>
              <a:t>One to Many</a:t>
            </a:r>
          </a:p>
          <a:p>
            <a:pPr algn="just"/>
            <a:r>
              <a:rPr lang="tr-TR" b="1" noProof="1">
                <a:solidFill>
                  <a:schemeClr val="bg1"/>
                </a:solidFill>
              </a:rPr>
              <a:t>&amp;Normalizer</a:t>
            </a:r>
          </a:p>
          <a:p>
            <a:pPr algn="just"/>
            <a:endParaRPr lang="tr-TR" b="1" noProof="1">
              <a:solidFill>
                <a:schemeClr val="bg1"/>
              </a:solidFill>
            </a:endParaRPr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33447BD3-7358-494A-9E73-87099D222DE4}"/>
              </a:ext>
            </a:extLst>
          </p:cNvPr>
          <p:cNvSpPr>
            <a:spLocks/>
          </p:cNvSpPr>
          <p:nvPr/>
        </p:nvSpPr>
        <p:spPr bwMode="auto">
          <a:xfrm rot="10800000">
            <a:off x="5429560" y="5404624"/>
            <a:ext cx="807502" cy="1138249"/>
          </a:xfrm>
          <a:custGeom>
            <a:avLst/>
            <a:gdLst>
              <a:gd name="T0" fmla="*/ 4146 w 9469"/>
              <a:gd name="T1" fmla="*/ 53 h 6130"/>
              <a:gd name="T2" fmla="*/ 3823 w 9469"/>
              <a:gd name="T3" fmla="*/ 80 h 6130"/>
              <a:gd name="T4" fmla="*/ 126 w 9469"/>
              <a:gd name="T5" fmla="*/ 2808 h 6130"/>
              <a:gd name="T6" fmla="*/ 1 w 9469"/>
              <a:gd name="T7" fmla="*/ 3056 h 6130"/>
              <a:gd name="T8" fmla="*/ 125 w 9469"/>
              <a:gd name="T9" fmla="*/ 3304 h 6130"/>
              <a:gd name="T10" fmla="*/ 3822 w 9469"/>
              <a:gd name="T11" fmla="*/ 6050 h 6130"/>
              <a:gd name="T12" fmla="*/ 4145 w 9469"/>
              <a:gd name="T13" fmla="*/ 6077 h 6130"/>
              <a:gd name="T14" fmla="*/ 4315 w 9469"/>
              <a:gd name="T15" fmla="*/ 5802 h 6130"/>
              <a:gd name="T16" fmla="*/ 4315 w 9469"/>
              <a:gd name="T17" fmla="*/ 4686 h 6130"/>
              <a:gd name="T18" fmla="*/ 9160 w 9469"/>
              <a:gd name="T19" fmla="*/ 4686 h 6130"/>
              <a:gd name="T20" fmla="*/ 9379 w 9469"/>
              <a:gd name="T21" fmla="*/ 4596 h 6130"/>
              <a:gd name="T22" fmla="*/ 9469 w 9469"/>
              <a:gd name="T23" fmla="*/ 4378 h 6130"/>
              <a:gd name="T24" fmla="*/ 9469 w 9469"/>
              <a:gd name="T25" fmla="*/ 1752 h 6130"/>
              <a:gd name="T26" fmla="*/ 9379 w 9469"/>
              <a:gd name="T27" fmla="*/ 1534 h 6130"/>
              <a:gd name="T28" fmla="*/ 9160 w 9469"/>
              <a:gd name="T29" fmla="*/ 1444 h 6130"/>
              <a:gd name="T30" fmla="*/ 4315 w 9469"/>
              <a:gd name="T31" fmla="*/ 1444 h 6130"/>
              <a:gd name="T32" fmla="*/ 4315 w 9469"/>
              <a:gd name="T33" fmla="*/ 328 h 6130"/>
              <a:gd name="T34" fmla="*/ 4146 w 9469"/>
              <a:gd name="T35" fmla="*/ 53 h 6130"/>
              <a:gd name="connsiteX0" fmla="*/ 4378 w 10000"/>
              <a:gd name="connsiteY0" fmla="*/ 54 h 9935"/>
              <a:gd name="connsiteX1" fmla="*/ 4037 w 10000"/>
              <a:gd name="connsiteY1" fmla="*/ 99 h 9935"/>
              <a:gd name="connsiteX2" fmla="*/ 133 w 10000"/>
              <a:gd name="connsiteY2" fmla="*/ 4549 h 9935"/>
              <a:gd name="connsiteX3" fmla="*/ 1 w 10000"/>
              <a:gd name="connsiteY3" fmla="*/ 4953 h 9935"/>
              <a:gd name="connsiteX4" fmla="*/ 132 w 10000"/>
              <a:gd name="connsiteY4" fmla="*/ 5358 h 9935"/>
              <a:gd name="connsiteX5" fmla="*/ 4036 w 10000"/>
              <a:gd name="connsiteY5" fmla="*/ 9837 h 9935"/>
              <a:gd name="connsiteX6" fmla="*/ 4377 w 10000"/>
              <a:gd name="connsiteY6" fmla="*/ 9882 h 9935"/>
              <a:gd name="connsiteX7" fmla="*/ 4557 w 10000"/>
              <a:gd name="connsiteY7" fmla="*/ 9433 h 9935"/>
              <a:gd name="connsiteX8" fmla="*/ 4557 w 10000"/>
              <a:gd name="connsiteY8" fmla="*/ 7612 h 9935"/>
              <a:gd name="connsiteX9" fmla="*/ 9905 w 10000"/>
              <a:gd name="connsiteY9" fmla="*/ 7466 h 9935"/>
              <a:gd name="connsiteX10" fmla="*/ 10000 w 10000"/>
              <a:gd name="connsiteY10" fmla="*/ 7110 h 9935"/>
              <a:gd name="connsiteX11" fmla="*/ 10000 w 10000"/>
              <a:gd name="connsiteY11" fmla="*/ 2826 h 9935"/>
              <a:gd name="connsiteX12" fmla="*/ 9905 w 10000"/>
              <a:gd name="connsiteY12" fmla="*/ 2470 h 9935"/>
              <a:gd name="connsiteX13" fmla="*/ 9674 w 10000"/>
              <a:gd name="connsiteY13" fmla="*/ 2324 h 9935"/>
              <a:gd name="connsiteX14" fmla="*/ 4557 w 10000"/>
              <a:gd name="connsiteY14" fmla="*/ 2324 h 9935"/>
              <a:gd name="connsiteX15" fmla="*/ 4557 w 10000"/>
              <a:gd name="connsiteY15" fmla="*/ 503 h 9935"/>
              <a:gd name="connsiteX16" fmla="*/ 4378 w 10000"/>
              <a:gd name="connsiteY16" fmla="*/ 54 h 9935"/>
              <a:gd name="connsiteX0" fmla="*/ 4378 w 10334"/>
              <a:gd name="connsiteY0" fmla="*/ 54 h 10000"/>
              <a:gd name="connsiteX1" fmla="*/ 4037 w 10334"/>
              <a:gd name="connsiteY1" fmla="*/ 100 h 10000"/>
              <a:gd name="connsiteX2" fmla="*/ 133 w 10334"/>
              <a:gd name="connsiteY2" fmla="*/ 4579 h 10000"/>
              <a:gd name="connsiteX3" fmla="*/ 1 w 10334"/>
              <a:gd name="connsiteY3" fmla="*/ 4985 h 10000"/>
              <a:gd name="connsiteX4" fmla="*/ 132 w 10334"/>
              <a:gd name="connsiteY4" fmla="*/ 5393 h 10000"/>
              <a:gd name="connsiteX5" fmla="*/ 4036 w 10334"/>
              <a:gd name="connsiteY5" fmla="*/ 9901 h 10000"/>
              <a:gd name="connsiteX6" fmla="*/ 4377 w 10334"/>
              <a:gd name="connsiteY6" fmla="*/ 9947 h 10000"/>
              <a:gd name="connsiteX7" fmla="*/ 4557 w 10334"/>
              <a:gd name="connsiteY7" fmla="*/ 9495 h 10000"/>
              <a:gd name="connsiteX8" fmla="*/ 4557 w 10334"/>
              <a:gd name="connsiteY8" fmla="*/ 7662 h 10000"/>
              <a:gd name="connsiteX9" fmla="*/ 9905 w 10334"/>
              <a:gd name="connsiteY9" fmla="*/ 7515 h 10000"/>
              <a:gd name="connsiteX10" fmla="*/ 10000 w 10334"/>
              <a:gd name="connsiteY10" fmla="*/ 2844 h 10000"/>
              <a:gd name="connsiteX11" fmla="*/ 9905 w 10334"/>
              <a:gd name="connsiteY11" fmla="*/ 2486 h 10000"/>
              <a:gd name="connsiteX12" fmla="*/ 9674 w 10334"/>
              <a:gd name="connsiteY12" fmla="*/ 2339 h 10000"/>
              <a:gd name="connsiteX13" fmla="*/ 4557 w 10334"/>
              <a:gd name="connsiteY13" fmla="*/ 2339 h 10000"/>
              <a:gd name="connsiteX14" fmla="*/ 4557 w 10334"/>
              <a:gd name="connsiteY14" fmla="*/ 506 h 10000"/>
              <a:gd name="connsiteX15" fmla="*/ 4378 w 10334"/>
              <a:gd name="connsiteY15" fmla="*/ 54 h 10000"/>
              <a:gd name="connsiteX0" fmla="*/ 4378 w 10000"/>
              <a:gd name="connsiteY0" fmla="*/ 54 h 10000"/>
              <a:gd name="connsiteX1" fmla="*/ 4037 w 10000"/>
              <a:gd name="connsiteY1" fmla="*/ 100 h 10000"/>
              <a:gd name="connsiteX2" fmla="*/ 133 w 10000"/>
              <a:gd name="connsiteY2" fmla="*/ 4579 h 10000"/>
              <a:gd name="connsiteX3" fmla="*/ 1 w 10000"/>
              <a:gd name="connsiteY3" fmla="*/ 4985 h 10000"/>
              <a:gd name="connsiteX4" fmla="*/ 132 w 10000"/>
              <a:gd name="connsiteY4" fmla="*/ 5393 h 10000"/>
              <a:gd name="connsiteX5" fmla="*/ 4036 w 10000"/>
              <a:gd name="connsiteY5" fmla="*/ 9901 h 10000"/>
              <a:gd name="connsiteX6" fmla="*/ 4377 w 10000"/>
              <a:gd name="connsiteY6" fmla="*/ 9947 h 10000"/>
              <a:gd name="connsiteX7" fmla="*/ 4557 w 10000"/>
              <a:gd name="connsiteY7" fmla="*/ 9495 h 10000"/>
              <a:gd name="connsiteX8" fmla="*/ 4557 w 10000"/>
              <a:gd name="connsiteY8" fmla="*/ 7662 h 10000"/>
              <a:gd name="connsiteX9" fmla="*/ 10000 w 10000"/>
              <a:gd name="connsiteY9" fmla="*/ 2844 h 10000"/>
              <a:gd name="connsiteX10" fmla="*/ 9905 w 10000"/>
              <a:gd name="connsiteY10" fmla="*/ 2486 h 10000"/>
              <a:gd name="connsiteX11" fmla="*/ 9674 w 10000"/>
              <a:gd name="connsiteY11" fmla="*/ 2339 h 10000"/>
              <a:gd name="connsiteX12" fmla="*/ 4557 w 10000"/>
              <a:gd name="connsiteY12" fmla="*/ 2339 h 10000"/>
              <a:gd name="connsiteX13" fmla="*/ 4557 w 10000"/>
              <a:gd name="connsiteY13" fmla="*/ 506 h 10000"/>
              <a:gd name="connsiteX14" fmla="*/ 4378 w 10000"/>
              <a:gd name="connsiteY14" fmla="*/ 54 h 10000"/>
              <a:gd name="connsiteX0" fmla="*/ 4378 w 9905"/>
              <a:gd name="connsiteY0" fmla="*/ 54 h 10000"/>
              <a:gd name="connsiteX1" fmla="*/ 4037 w 9905"/>
              <a:gd name="connsiteY1" fmla="*/ 100 h 10000"/>
              <a:gd name="connsiteX2" fmla="*/ 133 w 9905"/>
              <a:gd name="connsiteY2" fmla="*/ 4579 h 10000"/>
              <a:gd name="connsiteX3" fmla="*/ 1 w 9905"/>
              <a:gd name="connsiteY3" fmla="*/ 4985 h 10000"/>
              <a:gd name="connsiteX4" fmla="*/ 132 w 9905"/>
              <a:gd name="connsiteY4" fmla="*/ 5393 h 10000"/>
              <a:gd name="connsiteX5" fmla="*/ 4036 w 9905"/>
              <a:gd name="connsiteY5" fmla="*/ 9901 h 10000"/>
              <a:gd name="connsiteX6" fmla="*/ 4377 w 9905"/>
              <a:gd name="connsiteY6" fmla="*/ 9947 h 10000"/>
              <a:gd name="connsiteX7" fmla="*/ 4557 w 9905"/>
              <a:gd name="connsiteY7" fmla="*/ 9495 h 10000"/>
              <a:gd name="connsiteX8" fmla="*/ 4557 w 9905"/>
              <a:gd name="connsiteY8" fmla="*/ 7662 h 10000"/>
              <a:gd name="connsiteX9" fmla="*/ 9905 w 9905"/>
              <a:gd name="connsiteY9" fmla="*/ 2486 h 10000"/>
              <a:gd name="connsiteX10" fmla="*/ 9674 w 9905"/>
              <a:gd name="connsiteY10" fmla="*/ 2339 h 10000"/>
              <a:gd name="connsiteX11" fmla="*/ 4557 w 9905"/>
              <a:gd name="connsiteY11" fmla="*/ 2339 h 10000"/>
              <a:gd name="connsiteX12" fmla="*/ 4557 w 9905"/>
              <a:gd name="connsiteY12" fmla="*/ 506 h 10000"/>
              <a:gd name="connsiteX13" fmla="*/ 4378 w 9905"/>
              <a:gd name="connsiteY13" fmla="*/ 54 h 10000"/>
              <a:gd name="connsiteX0" fmla="*/ 4420 w 10000"/>
              <a:gd name="connsiteY0" fmla="*/ 54 h 10000"/>
              <a:gd name="connsiteX1" fmla="*/ 4076 w 10000"/>
              <a:gd name="connsiteY1" fmla="*/ 100 h 10000"/>
              <a:gd name="connsiteX2" fmla="*/ 134 w 10000"/>
              <a:gd name="connsiteY2" fmla="*/ 4579 h 10000"/>
              <a:gd name="connsiteX3" fmla="*/ 1 w 10000"/>
              <a:gd name="connsiteY3" fmla="*/ 4985 h 10000"/>
              <a:gd name="connsiteX4" fmla="*/ 133 w 10000"/>
              <a:gd name="connsiteY4" fmla="*/ 5393 h 10000"/>
              <a:gd name="connsiteX5" fmla="*/ 4075 w 10000"/>
              <a:gd name="connsiteY5" fmla="*/ 9901 h 10000"/>
              <a:gd name="connsiteX6" fmla="*/ 4419 w 10000"/>
              <a:gd name="connsiteY6" fmla="*/ 9947 h 10000"/>
              <a:gd name="connsiteX7" fmla="*/ 4601 w 10000"/>
              <a:gd name="connsiteY7" fmla="*/ 9495 h 10000"/>
              <a:gd name="connsiteX8" fmla="*/ 4601 w 10000"/>
              <a:gd name="connsiteY8" fmla="*/ 7662 h 10000"/>
              <a:gd name="connsiteX9" fmla="*/ 10000 w 10000"/>
              <a:gd name="connsiteY9" fmla="*/ 2486 h 10000"/>
              <a:gd name="connsiteX10" fmla="*/ 9767 w 10000"/>
              <a:gd name="connsiteY10" fmla="*/ 2573 h 10000"/>
              <a:gd name="connsiteX11" fmla="*/ 4601 w 10000"/>
              <a:gd name="connsiteY11" fmla="*/ 2339 h 10000"/>
              <a:gd name="connsiteX12" fmla="*/ 4601 w 10000"/>
              <a:gd name="connsiteY12" fmla="*/ 506 h 10000"/>
              <a:gd name="connsiteX13" fmla="*/ 4420 w 10000"/>
              <a:gd name="connsiteY13" fmla="*/ 54 h 10000"/>
              <a:gd name="connsiteX0" fmla="*/ 4420 w 10000"/>
              <a:gd name="connsiteY0" fmla="*/ 54 h 10000"/>
              <a:gd name="connsiteX1" fmla="*/ 4076 w 10000"/>
              <a:gd name="connsiteY1" fmla="*/ 100 h 10000"/>
              <a:gd name="connsiteX2" fmla="*/ 134 w 10000"/>
              <a:gd name="connsiteY2" fmla="*/ 4579 h 10000"/>
              <a:gd name="connsiteX3" fmla="*/ 1 w 10000"/>
              <a:gd name="connsiteY3" fmla="*/ 4985 h 10000"/>
              <a:gd name="connsiteX4" fmla="*/ 133 w 10000"/>
              <a:gd name="connsiteY4" fmla="*/ 5393 h 10000"/>
              <a:gd name="connsiteX5" fmla="*/ 4075 w 10000"/>
              <a:gd name="connsiteY5" fmla="*/ 9901 h 10000"/>
              <a:gd name="connsiteX6" fmla="*/ 4419 w 10000"/>
              <a:gd name="connsiteY6" fmla="*/ 9947 h 10000"/>
              <a:gd name="connsiteX7" fmla="*/ 4601 w 10000"/>
              <a:gd name="connsiteY7" fmla="*/ 9495 h 10000"/>
              <a:gd name="connsiteX8" fmla="*/ 4601 w 10000"/>
              <a:gd name="connsiteY8" fmla="*/ 7662 h 10000"/>
              <a:gd name="connsiteX9" fmla="*/ 10000 w 10000"/>
              <a:gd name="connsiteY9" fmla="*/ 2486 h 10000"/>
              <a:gd name="connsiteX10" fmla="*/ 4601 w 10000"/>
              <a:gd name="connsiteY10" fmla="*/ 2339 h 10000"/>
              <a:gd name="connsiteX11" fmla="*/ 4601 w 10000"/>
              <a:gd name="connsiteY11" fmla="*/ 506 h 10000"/>
              <a:gd name="connsiteX12" fmla="*/ 4420 w 10000"/>
              <a:gd name="connsiteY12" fmla="*/ 54 h 10000"/>
              <a:gd name="connsiteX0" fmla="*/ 4420 w 4601"/>
              <a:gd name="connsiteY0" fmla="*/ 54 h 10000"/>
              <a:gd name="connsiteX1" fmla="*/ 4076 w 4601"/>
              <a:gd name="connsiteY1" fmla="*/ 100 h 10000"/>
              <a:gd name="connsiteX2" fmla="*/ 134 w 4601"/>
              <a:gd name="connsiteY2" fmla="*/ 4579 h 10000"/>
              <a:gd name="connsiteX3" fmla="*/ 1 w 4601"/>
              <a:gd name="connsiteY3" fmla="*/ 4985 h 10000"/>
              <a:gd name="connsiteX4" fmla="*/ 133 w 4601"/>
              <a:gd name="connsiteY4" fmla="*/ 5393 h 10000"/>
              <a:gd name="connsiteX5" fmla="*/ 4075 w 4601"/>
              <a:gd name="connsiteY5" fmla="*/ 9901 h 10000"/>
              <a:gd name="connsiteX6" fmla="*/ 4419 w 4601"/>
              <a:gd name="connsiteY6" fmla="*/ 9947 h 10000"/>
              <a:gd name="connsiteX7" fmla="*/ 4601 w 4601"/>
              <a:gd name="connsiteY7" fmla="*/ 9495 h 10000"/>
              <a:gd name="connsiteX8" fmla="*/ 4601 w 4601"/>
              <a:gd name="connsiteY8" fmla="*/ 7662 h 10000"/>
              <a:gd name="connsiteX9" fmla="*/ 4601 w 4601"/>
              <a:gd name="connsiteY9" fmla="*/ 2339 h 10000"/>
              <a:gd name="connsiteX10" fmla="*/ 4601 w 4601"/>
              <a:gd name="connsiteY10" fmla="*/ 506 h 10000"/>
              <a:gd name="connsiteX11" fmla="*/ 4420 w 4601"/>
              <a:gd name="connsiteY11" fmla="*/ 54 h 10000"/>
              <a:gd name="connsiteX0" fmla="*/ 9606 w 9999"/>
              <a:gd name="connsiteY0" fmla="*/ 54 h 10000"/>
              <a:gd name="connsiteX1" fmla="*/ 8858 w 9999"/>
              <a:gd name="connsiteY1" fmla="*/ 100 h 10000"/>
              <a:gd name="connsiteX2" fmla="*/ 290 w 9999"/>
              <a:gd name="connsiteY2" fmla="*/ 4579 h 10000"/>
              <a:gd name="connsiteX3" fmla="*/ 1 w 9999"/>
              <a:gd name="connsiteY3" fmla="*/ 4985 h 10000"/>
              <a:gd name="connsiteX4" fmla="*/ 288 w 9999"/>
              <a:gd name="connsiteY4" fmla="*/ 5393 h 10000"/>
              <a:gd name="connsiteX5" fmla="*/ 8856 w 9999"/>
              <a:gd name="connsiteY5" fmla="*/ 9901 h 10000"/>
              <a:gd name="connsiteX6" fmla="*/ 9603 w 9999"/>
              <a:gd name="connsiteY6" fmla="*/ 9947 h 10000"/>
              <a:gd name="connsiteX7" fmla="*/ 9999 w 9999"/>
              <a:gd name="connsiteY7" fmla="*/ 9495 h 10000"/>
              <a:gd name="connsiteX8" fmla="*/ 9999 w 9999"/>
              <a:gd name="connsiteY8" fmla="*/ 7662 h 10000"/>
              <a:gd name="connsiteX9" fmla="*/ 9999 w 9999"/>
              <a:gd name="connsiteY9" fmla="*/ 506 h 10000"/>
              <a:gd name="connsiteX10" fmla="*/ 9606 w 9999"/>
              <a:gd name="connsiteY10" fmla="*/ 54 h 10000"/>
              <a:gd name="connsiteX0" fmla="*/ 9607 w 10000"/>
              <a:gd name="connsiteY0" fmla="*/ 54 h 10000"/>
              <a:gd name="connsiteX1" fmla="*/ 8859 w 10000"/>
              <a:gd name="connsiteY1" fmla="*/ 100 h 10000"/>
              <a:gd name="connsiteX2" fmla="*/ 290 w 10000"/>
              <a:gd name="connsiteY2" fmla="*/ 4579 h 10000"/>
              <a:gd name="connsiteX3" fmla="*/ 1 w 10000"/>
              <a:gd name="connsiteY3" fmla="*/ 4985 h 10000"/>
              <a:gd name="connsiteX4" fmla="*/ 288 w 10000"/>
              <a:gd name="connsiteY4" fmla="*/ 5393 h 10000"/>
              <a:gd name="connsiteX5" fmla="*/ 8857 w 10000"/>
              <a:gd name="connsiteY5" fmla="*/ 9901 h 10000"/>
              <a:gd name="connsiteX6" fmla="*/ 9604 w 10000"/>
              <a:gd name="connsiteY6" fmla="*/ 9947 h 10000"/>
              <a:gd name="connsiteX7" fmla="*/ 10000 w 10000"/>
              <a:gd name="connsiteY7" fmla="*/ 9495 h 10000"/>
              <a:gd name="connsiteX8" fmla="*/ 10000 w 10000"/>
              <a:gd name="connsiteY8" fmla="*/ 506 h 10000"/>
              <a:gd name="connsiteX9" fmla="*/ 9607 w 10000"/>
              <a:gd name="connsiteY9" fmla="*/ 5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9607" y="54"/>
                </a:moveTo>
                <a:cubicBezTo>
                  <a:pt x="9368" y="-32"/>
                  <a:pt x="9078" y="-14"/>
                  <a:pt x="8859" y="100"/>
                </a:cubicBezTo>
                <a:lnTo>
                  <a:pt x="290" y="4579"/>
                </a:lnTo>
                <a:cubicBezTo>
                  <a:pt x="108" y="4673"/>
                  <a:pt x="1" y="4824"/>
                  <a:pt x="1" y="4985"/>
                </a:cubicBezTo>
                <a:cubicBezTo>
                  <a:pt x="-1" y="5146"/>
                  <a:pt x="105" y="5297"/>
                  <a:pt x="288" y="5393"/>
                </a:cubicBezTo>
                <a:lnTo>
                  <a:pt x="8857" y="9901"/>
                </a:lnTo>
                <a:cubicBezTo>
                  <a:pt x="9076" y="10015"/>
                  <a:pt x="9368" y="10033"/>
                  <a:pt x="9604" y="9947"/>
                </a:cubicBezTo>
                <a:cubicBezTo>
                  <a:pt x="9846" y="9861"/>
                  <a:pt x="10000" y="9685"/>
                  <a:pt x="10000" y="9495"/>
                </a:cubicBezTo>
                <a:lnTo>
                  <a:pt x="10000" y="506"/>
                </a:lnTo>
                <a:cubicBezTo>
                  <a:pt x="10000" y="316"/>
                  <a:pt x="9848" y="140"/>
                  <a:pt x="9607" y="54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50800" dist="139700" dir="4800000">
              <a:prstClr val="black">
                <a:alpha val="3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6794855" y="5286424"/>
            <a:ext cx="3911739" cy="1477328"/>
          </a:xfrm>
          <a:prstGeom prst="rect">
            <a:avLst/>
          </a:prstGeom>
          <a:noFill/>
          <a:ln w="889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txBody>
          <a:bodyPr wrap="square" rtlCol="0">
            <a:spAutoFit/>
          </a:bodyPr>
          <a:lstStyle/>
          <a:p>
            <a:r>
              <a:rPr lang="tr-TR" dirty="0"/>
              <a:t>Yapay Sinir </a:t>
            </a:r>
            <a:r>
              <a:rPr lang="tr-TR"/>
              <a:t>Ağları modeli</a:t>
            </a:r>
            <a:r>
              <a:rPr lang="en-US" dirty="0" err="1"/>
              <a:t>nde</a:t>
            </a:r>
            <a:r>
              <a:rPr lang="en-US" dirty="0"/>
              <a:t> </a:t>
            </a:r>
            <a:r>
              <a:rPr lang="tr-TR" dirty="0" err="1"/>
              <a:t>string</a:t>
            </a:r>
            <a:r>
              <a:rPr lang="tr-TR" dirty="0"/>
              <a:t> değerler kullanılamayacağı için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en-US" dirty="0" err="1"/>
              <a:t>olarak</a:t>
            </a:r>
            <a:r>
              <a:rPr lang="tr-TR" dirty="0"/>
              <a:t> bırakılıp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ve </a:t>
            </a:r>
            <a:r>
              <a:rPr lang="tr-TR" dirty="0" err="1"/>
              <a:t>normalizer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u kullanılmıştır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9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E92134-0835-564E-80D6-F950D14A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3" y="-179929"/>
            <a:ext cx="10515600" cy="1325563"/>
          </a:xfrm>
        </p:spPr>
        <p:txBody>
          <a:bodyPr>
            <a:normAutofit/>
          </a:bodyPr>
          <a:lstStyle/>
          <a:p>
            <a:r>
              <a:rPr lang="tr-TR" sz="2400" b="1" dirty="0" err="1">
                <a:latin typeface="+mn-lt"/>
              </a:rPr>
              <a:t>Sınıflandırdırma</a:t>
            </a:r>
            <a:r>
              <a:rPr lang="tr-TR" sz="2400" b="1" dirty="0">
                <a:latin typeface="+mn-lt"/>
              </a:rPr>
              <a:t> Algoritmaları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285288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8000609" y="6055357"/>
            <a:ext cx="834238" cy="40181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%83</a:t>
            </a:r>
            <a:r>
              <a:rPr lang="en-US" dirty="0"/>
              <a:t>.</a:t>
            </a:r>
            <a:r>
              <a:rPr lang="tr-TR" dirty="0"/>
              <a:t>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336053" y="3687745"/>
            <a:ext cx="823965" cy="3315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%7</a:t>
            </a:r>
            <a:r>
              <a:rPr lang="tr-TR" dirty="0"/>
              <a:t>6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376093" y="551960"/>
            <a:ext cx="837894" cy="3354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%8</a:t>
            </a:r>
            <a:r>
              <a:rPr lang="tr-TR" dirty="0"/>
              <a:t>3</a:t>
            </a:r>
            <a:r>
              <a:rPr lang="en-US" dirty="0"/>
              <a:t>.1</a:t>
            </a:r>
          </a:p>
        </p:txBody>
      </p:sp>
      <p:grpSp>
        <p:nvGrpSpPr>
          <p:cNvPr id="12" name="Group 11"/>
          <p:cNvGrpSpPr/>
          <p:nvPr/>
        </p:nvGrpSpPr>
        <p:grpSpPr>
          <a:xfrm rot="20928612">
            <a:off x="4772959" y="919231"/>
            <a:ext cx="1582709" cy="1735469"/>
            <a:chOff x="3927385" y="1074851"/>
            <a:chExt cx="1582709" cy="1735469"/>
          </a:xfrm>
          <a:solidFill>
            <a:schemeClr val="accent5">
              <a:lumMod val="75000"/>
            </a:schemeClr>
          </a:solidFill>
        </p:grpSpPr>
        <p:sp>
          <p:nvSpPr>
            <p:cNvPr id="13" name="Shape 12"/>
            <p:cNvSpPr/>
            <p:nvPr/>
          </p:nvSpPr>
          <p:spPr>
            <a:xfrm rot="21145279">
              <a:off x="3927385" y="1074851"/>
              <a:ext cx="1582709" cy="1735469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hape 4"/>
            <p:cNvSpPr txBox="1"/>
            <p:nvPr/>
          </p:nvSpPr>
          <p:spPr>
            <a:xfrm rot="21380458">
              <a:off x="4322265" y="1496031"/>
              <a:ext cx="792947" cy="8858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700" dirty="0"/>
                <a:t>Yapay Sinir Ağları</a:t>
              </a:r>
              <a:endParaRPr lang="en-US" sz="1700" kern="1200" dirty="0"/>
            </a:p>
          </p:txBody>
        </p:sp>
      </p:grpSp>
      <p:sp>
        <p:nvSpPr>
          <p:cNvPr id="15" name="Circular Arrow 14"/>
          <p:cNvSpPr/>
          <p:nvPr/>
        </p:nvSpPr>
        <p:spPr>
          <a:xfrm rot="21373083">
            <a:off x="4091128" y="-56423"/>
            <a:ext cx="2988394" cy="298839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7" name="Picture 16"/>
          <p:cNvPicPr/>
          <p:nvPr/>
        </p:nvPicPr>
        <p:blipFill>
          <a:blip r:embed="rId7"/>
          <a:stretch>
            <a:fillRect/>
          </a:stretch>
        </p:blipFill>
        <p:spPr>
          <a:xfrm>
            <a:off x="7898192" y="897028"/>
            <a:ext cx="2381250" cy="58102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8"/>
          <a:stretch>
            <a:fillRect/>
          </a:stretch>
        </p:blipFill>
        <p:spPr>
          <a:xfrm>
            <a:off x="2142757" y="4864151"/>
            <a:ext cx="2438400" cy="59055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9"/>
          <a:stretch>
            <a:fillRect/>
          </a:stretch>
        </p:blipFill>
        <p:spPr>
          <a:xfrm>
            <a:off x="9174542" y="5354776"/>
            <a:ext cx="2209800" cy="62865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8003482" y="1615688"/>
            <a:ext cx="837894" cy="335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%8</a:t>
            </a:r>
            <a:r>
              <a:rPr lang="tr-TR" dirty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9855" y="1173837"/>
            <a:ext cx="2705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E92134-0835-564E-80D6-F950D14A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7389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+mn-lt"/>
              </a:rPr>
              <a:t>Model Değerlendirme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90CB8-4BE7-3148-8A8F-4ABB669F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554212"/>
            <a:ext cx="10515600" cy="62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6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E92134-0835-564E-80D6-F950D14A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0"/>
            <a:ext cx="10515600" cy="727389"/>
          </a:xfrm>
        </p:spPr>
        <p:txBody>
          <a:bodyPr>
            <a:normAutofit/>
          </a:bodyPr>
          <a:lstStyle/>
          <a:p>
            <a:r>
              <a:rPr lang="tr-TR" sz="2400" b="1" dirty="0" err="1">
                <a:latin typeface="+mn-lt"/>
              </a:rPr>
              <a:t>Gantt</a:t>
            </a:r>
            <a:r>
              <a:rPr lang="tr-TR" sz="2400" b="1" dirty="0">
                <a:latin typeface="+mn-lt"/>
              </a:rPr>
              <a:t> Chart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27082" y="947892"/>
            <a:ext cx="8788518" cy="49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4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356</Words>
  <Application>Microsoft Office PowerPoint</Application>
  <PresentationFormat>Widescreen</PresentationFormat>
  <Paragraphs>97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Poppins Light</vt:lpstr>
      <vt:lpstr>Wingdings</vt:lpstr>
      <vt:lpstr>Office Teması</vt:lpstr>
      <vt:lpstr>PowerPoint Presentation</vt:lpstr>
      <vt:lpstr>PowerPoint Presentation</vt:lpstr>
      <vt:lpstr>Problemi Tanıma</vt:lpstr>
      <vt:lpstr>Veriyi Tanıma</vt:lpstr>
      <vt:lpstr>Veriyi Hazırlama</vt:lpstr>
      <vt:lpstr>Veriyi Hazırlama</vt:lpstr>
      <vt:lpstr>Sınıflandırdırma Algoritmaları</vt:lpstr>
      <vt:lpstr>Model Değerlendirme</vt:lpstr>
      <vt:lpstr>Gantt Chart</vt:lpstr>
      <vt:lpstr>PERT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Büşra Tekin</dc:creator>
  <cp:lastModifiedBy>Mert Acikgoz</cp:lastModifiedBy>
  <cp:revision>82</cp:revision>
  <dcterms:created xsi:type="dcterms:W3CDTF">2019-01-11T15:34:56Z</dcterms:created>
  <dcterms:modified xsi:type="dcterms:W3CDTF">2019-07-27T12:11:10Z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50ab0620-f858-4cdc-80e1-0ab2f89bd43f</vt:lpwstr>
  </property>
</Properties>
</file>