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9" r:id="rId10"/>
    <p:sldId id="268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610" autoAdjust="0"/>
  </p:normalViewPr>
  <p:slideViewPr>
    <p:cSldViewPr>
      <p:cViewPr varScale="1">
        <p:scale>
          <a:sx n="85" d="100"/>
          <a:sy n="85" d="100"/>
        </p:scale>
        <p:origin x="-137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E812-D760-4E9C-A232-F8C24F0B9702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4E1B-8577-4190-9EE0-1920EFF843D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E812-D760-4E9C-A232-F8C24F0B9702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4E1B-8577-4190-9EE0-1920EFF843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E812-D760-4E9C-A232-F8C24F0B9702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4E1B-8577-4190-9EE0-1920EFF843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E812-D760-4E9C-A232-F8C24F0B9702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4E1B-8577-4190-9EE0-1920EFF843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E812-D760-4E9C-A232-F8C24F0B9702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8DC4E1B-8577-4190-9EE0-1920EFF843D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E812-D760-4E9C-A232-F8C24F0B9702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4E1B-8577-4190-9EE0-1920EFF843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E812-D760-4E9C-A232-F8C24F0B9702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4E1B-8577-4190-9EE0-1920EFF843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E812-D760-4E9C-A232-F8C24F0B9702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4E1B-8577-4190-9EE0-1920EFF843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E812-D760-4E9C-A232-F8C24F0B9702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4E1B-8577-4190-9EE0-1920EFF843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E812-D760-4E9C-A232-F8C24F0B9702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4E1B-8577-4190-9EE0-1920EFF843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tr-T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Resim eklemek için simgeyi tıklatın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E812-D760-4E9C-A232-F8C24F0B9702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4E1B-8577-4190-9EE0-1920EFF843D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E56E812-D760-4E9C-A232-F8C24F0B9702}" type="datetimeFigureOut">
              <a:rPr lang="tr-TR" smtClean="0"/>
              <a:t>25.12.2019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8DC4E1B-8577-4190-9EE0-1920EFF843D6}" type="slidenum">
              <a:rPr lang="tr-TR" smtClean="0"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ile</a:t>
            </a:r>
            <a:r>
              <a:rPr lang="en-US" dirty="0" smtClean="0"/>
              <a:t> İKİNCİ EL OTO VERİSİ REGRESYON ANALİZİ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500694" y="4143380"/>
            <a:ext cx="2257396" cy="1824038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tr-TR" dirty="0" smtClean="0"/>
              <a:t>Hazırlayanlar:</a:t>
            </a:r>
          </a:p>
          <a:p>
            <a:pPr algn="l"/>
            <a:r>
              <a:rPr lang="tr-TR" dirty="0" smtClean="0"/>
              <a:t>Mert </a:t>
            </a:r>
            <a:r>
              <a:rPr lang="tr-TR" dirty="0" smtClean="0"/>
              <a:t>       AÇIKGÖZ</a:t>
            </a:r>
            <a:endParaRPr lang="tr-TR" dirty="0" smtClean="0"/>
          </a:p>
          <a:p>
            <a:pPr algn="l"/>
            <a:r>
              <a:rPr lang="tr-TR" dirty="0" smtClean="0"/>
              <a:t>Fatih </a:t>
            </a:r>
            <a:r>
              <a:rPr lang="tr-TR" dirty="0" smtClean="0"/>
              <a:t>       AKTAŞ</a:t>
            </a:r>
            <a:endParaRPr lang="tr-TR" dirty="0" smtClean="0"/>
          </a:p>
          <a:p>
            <a:pPr algn="l"/>
            <a:r>
              <a:rPr lang="tr-TR" dirty="0" smtClean="0"/>
              <a:t>İsa  </a:t>
            </a:r>
            <a:r>
              <a:rPr lang="tr-TR" dirty="0" smtClean="0"/>
              <a:t>          ERGÜN</a:t>
            </a:r>
            <a:endParaRPr lang="tr-TR" dirty="0" smtClean="0"/>
          </a:p>
          <a:p>
            <a:pPr algn="l"/>
            <a:r>
              <a:rPr lang="tr-TR" dirty="0" smtClean="0"/>
              <a:t>Mesut </a:t>
            </a:r>
            <a:r>
              <a:rPr lang="tr-TR" dirty="0" smtClean="0"/>
              <a:t>     HARDAL</a:t>
            </a:r>
          </a:p>
          <a:p>
            <a:pPr algn="l"/>
            <a:r>
              <a:rPr lang="tr-TR" dirty="0" smtClean="0"/>
              <a:t>Emre        MENOKAN</a:t>
            </a:r>
          </a:p>
          <a:p>
            <a:pPr algn="l"/>
            <a:r>
              <a:rPr lang="tr-TR" dirty="0" err="1" smtClean="0"/>
              <a:t>Oğuzhan</a:t>
            </a:r>
            <a:r>
              <a:rPr lang="tr-TR" dirty="0" smtClean="0"/>
              <a:t> TANRIKULU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Başlık"/>
          <p:cNvSpPr>
            <a:spLocks noGrp="1"/>
          </p:cNvSpPr>
          <p:nvPr>
            <p:ph type="title"/>
          </p:nvPr>
        </p:nvSpPr>
        <p:spPr>
          <a:xfrm>
            <a:off x="1285852" y="142852"/>
            <a:ext cx="7115204" cy="1081102"/>
          </a:xfrm>
        </p:spPr>
        <p:txBody>
          <a:bodyPr/>
          <a:lstStyle/>
          <a:p>
            <a:r>
              <a:rPr lang="tr-TR" dirty="0" smtClean="0"/>
              <a:t>Veri Önişleme:</a:t>
            </a:r>
            <a:endParaRPr lang="tr-TR" dirty="0"/>
          </a:p>
        </p:txBody>
      </p:sp>
      <p:sp>
        <p:nvSpPr>
          <p:cNvPr id="7" name="6 Metin Yer Tutucusu"/>
          <p:cNvSpPr>
            <a:spLocks noGrp="1"/>
          </p:cNvSpPr>
          <p:nvPr>
            <p:ph type="body" idx="1"/>
          </p:nvPr>
        </p:nvSpPr>
        <p:spPr>
          <a:xfrm>
            <a:off x="1142976" y="1643050"/>
            <a:ext cx="7086600" cy="4786346"/>
          </a:xfrm>
        </p:spPr>
        <p:txBody>
          <a:bodyPr>
            <a:normAutofit/>
          </a:bodyPr>
          <a:lstStyle/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>
              <a:latin typeface="Arial Rounded MT Bold" pitchFamily="34" charset="0"/>
            </a:endParaRPr>
          </a:p>
        </p:txBody>
      </p:sp>
      <p:pic>
        <p:nvPicPr>
          <p:cNvPr id="9" name="8 Resim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7290" y="1500174"/>
            <a:ext cx="6286544" cy="47383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Başlık"/>
          <p:cNvSpPr>
            <a:spLocks noGrp="1"/>
          </p:cNvSpPr>
          <p:nvPr>
            <p:ph type="title"/>
          </p:nvPr>
        </p:nvSpPr>
        <p:spPr>
          <a:xfrm>
            <a:off x="1357290" y="571480"/>
            <a:ext cx="7115204" cy="1081102"/>
          </a:xfrm>
        </p:spPr>
        <p:txBody>
          <a:bodyPr/>
          <a:lstStyle/>
          <a:p>
            <a:r>
              <a:rPr lang="tr-TR" dirty="0" smtClean="0"/>
              <a:t>Veri Önişleme:</a:t>
            </a:r>
            <a:endParaRPr lang="tr-TR" dirty="0"/>
          </a:p>
        </p:txBody>
      </p:sp>
      <p:sp>
        <p:nvSpPr>
          <p:cNvPr id="7" name="6 Metin Yer Tutucusu"/>
          <p:cNvSpPr>
            <a:spLocks noGrp="1"/>
          </p:cNvSpPr>
          <p:nvPr>
            <p:ph type="body" idx="1"/>
          </p:nvPr>
        </p:nvSpPr>
        <p:spPr>
          <a:xfrm>
            <a:off x="1142976" y="1643050"/>
            <a:ext cx="7086600" cy="4786346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Regresyona</a:t>
            </a:r>
            <a:r>
              <a:rPr lang="en-US" sz="2400" dirty="0" smtClean="0"/>
              <a:t> </a:t>
            </a:r>
            <a:r>
              <a:rPr lang="en-US" sz="2400" dirty="0" err="1" smtClean="0"/>
              <a:t>verilecek</a:t>
            </a:r>
            <a:r>
              <a:rPr lang="en-US" sz="2400" dirty="0" smtClean="0"/>
              <a:t> </a:t>
            </a:r>
            <a:r>
              <a:rPr lang="en-US" sz="2400" dirty="0" err="1" smtClean="0"/>
              <a:t>kolonlardaki</a:t>
            </a:r>
            <a:r>
              <a:rPr lang="en-US" sz="2400" dirty="0" smtClean="0"/>
              <a:t> </a:t>
            </a:r>
            <a:r>
              <a:rPr lang="en-US" sz="2400" dirty="0" err="1" smtClean="0"/>
              <a:t>değerlerin</a:t>
            </a:r>
            <a:r>
              <a:rPr lang="en-US" sz="2400" dirty="0" smtClean="0"/>
              <a:t> </a:t>
            </a:r>
            <a:r>
              <a:rPr lang="en-US" sz="2400" dirty="0" err="1" smtClean="0"/>
              <a:t>anlamlı</a:t>
            </a:r>
            <a:r>
              <a:rPr lang="en-US" sz="2400" dirty="0" smtClean="0"/>
              <a:t> </a:t>
            </a:r>
            <a:r>
              <a:rPr lang="en-US" sz="2400" dirty="0" err="1" smtClean="0"/>
              <a:t>ve</a:t>
            </a:r>
            <a:r>
              <a:rPr lang="en-US" sz="2400" dirty="0" smtClean="0"/>
              <a:t> </a:t>
            </a:r>
            <a:r>
              <a:rPr lang="en-US" sz="2400" dirty="0" err="1" smtClean="0"/>
              <a:t>numerik</a:t>
            </a:r>
            <a:r>
              <a:rPr lang="en-US" sz="2400" dirty="0" smtClean="0"/>
              <a:t> hale </a:t>
            </a:r>
            <a:r>
              <a:rPr lang="en-US" sz="2400" dirty="0" err="1" smtClean="0"/>
              <a:t>getirilebilmesi</a:t>
            </a:r>
            <a:r>
              <a:rPr lang="en-US" sz="2400" dirty="0" smtClean="0"/>
              <a:t> </a:t>
            </a:r>
            <a:r>
              <a:rPr lang="en-US" sz="2400" dirty="0" err="1" smtClean="0"/>
              <a:t>için</a:t>
            </a:r>
            <a:r>
              <a:rPr lang="en-US" sz="2400" dirty="0" smtClean="0"/>
              <a:t> </a:t>
            </a:r>
            <a:r>
              <a:rPr lang="en-US" sz="2400" dirty="0" err="1" smtClean="0"/>
              <a:t>bu</a:t>
            </a:r>
            <a:r>
              <a:rPr lang="en-US" sz="2400" dirty="0" smtClean="0"/>
              <a:t> </a:t>
            </a:r>
            <a:r>
              <a:rPr lang="en-US" sz="2400" dirty="0" err="1" smtClean="0"/>
              <a:t>kolonlardaki</a:t>
            </a:r>
            <a:r>
              <a:rPr lang="en-US" sz="2400" dirty="0" smtClean="0"/>
              <a:t> </a:t>
            </a:r>
            <a:r>
              <a:rPr lang="en-US" sz="2400" dirty="0" err="1" smtClean="0"/>
              <a:t>değerlere</a:t>
            </a:r>
            <a:r>
              <a:rPr lang="en-US" sz="2400" dirty="0" smtClean="0"/>
              <a:t> one hot encoding </a:t>
            </a:r>
            <a:r>
              <a:rPr lang="en-US" sz="2400" dirty="0" err="1" smtClean="0"/>
              <a:t>işleminin</a:t>
            </a:r>
            <a:r>
              <a:rPr lang="en-US" sz="2400" dirty="0" smtClean="0"/>
              <a:t> </a:t>
            </a:r>
            <a:r>
              <a:rPr lang="en-US" sz="2400" dirty="0" err="1" smtClean="0"/>
              <a:t>uygulanması</a:t>
            </a:r>
            <a:r>
              <a:rPr lang="en-US" sz="2400" dirty="0" smtClean="0"/>
              <a:t> </a:t>
            </a:r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>
              <a:latin typeface="Arial Rounded MT Bold" pitchFamily="34" charset="0"/>
            </a:endParaRPr>
          </a:p>
        </p:txBody>
      </p:sp>
      <p:pic>
        <p:nvPicPr>
          <p:cNvPr id="8" name="7 Resim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52" y="3214686"/>
            <a:ext cx="6572296" cy="35004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Başlık"/>
          <p:cNvSpPr>
            <a:spLocks noGrp="1"/>
          </p:cNvSpPr>
          <p:nvPr>
            <p:ph type="title"/>
          </p:nvPr>
        </p:nvSpPr>
        <p:spPr>
          <a:xfrm>
            <a:off x="1357290" y="571480"/>
            <a:ext cx="7115204" cy="1081102"/>
          </a:xfrm>
        </p:spPr>
        <p:txBody>
          <a:bodyPr/>
          <a:lstStyle/>
          <a:p>
            <a:r>
              <a:rPr lang="tr-TR" dirty="0" smtClean="0"/>
              <a:t>Veri Önişleme:</a:t>
            </a:r>
            <a:endParaRPr lang="tr-TR" dirty="0"/>
          </a:p>
        </p:txBody>
      </p:sp>
      <p:sp>
        <p:nvSpPr>
          <p:cNvPr id="7" name="6 Metin Yer Tutucusu"/>
          <p:cNvSpPr>
            <a:spLocks noGrp="1"/>
          </p:cNvSpPr>
          <p:nvPr>
            <p:ph type="body" idx="1"/>
          </p:nvPr>
        </p:nvSpPr>
        <p:spPr>
          <a:xfrm>
            <a:off x="1142976" y="1643050"/>
            <a:ext cx="7086600" cy="4786346"/>
          </a:xfrm>
        </p:spPr>
        <p:txBody>
          <a:bodyPr>
            <a:normAutofit/>
          </a:bodyPr>
          <a:lstStyle/>
          <a:p>
            <a:endParaRPr lang="tr-TR" sz="2400" dirty="0" smtClean="0"/>
          </a:p>
          <a:p>
            <a:endParaRPr lang="tr-TR" sz="2400" dirty="0" smtClean="0"/>
          </a:p>
          <a:p>
            <a:r>
              <a:rPr lang="en-US" sz="2400" dirty="0" smtClean="0"/>
              <a:t>Encoding </a:t>
            </a:r>
            <a:r>
              <a:rPr lang="en-US" sz="2400" dirty="0" err="1" smtClean="0"/>
              <a:t>sonrası</a:t>
            </a:r>
            <a:r>
              <a:rPr lang="en-US" sz="2400" dirty="0" smtClean="0"/>
              <a:t> </a:t>
            </a:r>
            <a:r>
              <a:rPr lang="en-US" sz="2400" dirty="0" err="1" smtClean="0"/>
              <a:t>satır</a:t>
            </a:r>
            <a:r>
              <a:rPr lang="en-US" sz="2400" dirty="0" smtClean="0"/>
              <a:t> </a:t>
            </a:r>
            <a:r>
              <a:rPr lang="en-US" sz="2400" dirty="0" err="1" smtClean="0"/>
              <a:t>ve</a:t>
            </a:r>
            <a:r>
              <a:rPr lang="en-US" sz="2400" dirty="0" smtClean="0"/>
              <a:t> </a:t>
            </a:r>
            <a:r>
              <a:rPr lang="en-US" sz="2400" dirty="0" err="1" smtClean="0"/>
              <a:t>sütun</a:t>
            </a:r>
            <a:r>
              <a:rPr lang="en-US" sz="2400" dirty="0" smtClean="0"/>
              <a:t> </a:t>
            </a:r>
            <a:r>
              <a:rPr lang="en-US" sz="2400" dirty="0" err="1" smtClean="0"/>
              <a:t>sayısı</a:t>
            </a:r>
            <a:r>
              <a:rPr lang="en-US" sz="2400" dirty="0" smtClean="0"/>
              <a:t> </a:t>
            </a:r>
            <a:r>
              <a:rPr lang="en-US" sz="2400" dirty="0" err="1" smtClean="0"/>
              <a:t>gösterimi</a:t>
            </a:r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>
              <a:latin typeface="Arial Rounded MT Bold" pitchFamily="34" charset="0"/>
            </a:endParaRPr>
          </a:p>
        </p:txBody>
      </p:sp>
      <p:pic>
        <p:nvPicPr>
          <p:cNvPr id="5" name="4 Resim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52" y="3500438"/>
            <a:ext cx="5000660" cy="12144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Başlık"/>
          <p:cNvSpPr>
            <a:spLocks noGrp="1"/>
          </p:cNvSpPr>
          <p:nvPr>
            <p:ph type="title"/>
          </p:nvPr>
        </p:nvSpPr>
        <p:spPr>
          <a:xfrm>
            <a:off x="1357290" y="571480"/>
            <a:ext cx="7115204" cy="1081102"/>
          </a:xfrm>
        </p:spPr>
        <p:txBody>
          <a:bodyPr/>
          <a:lstStyle/>
          <a:p>
            <a:r>
              <a:rPr lang="tr-TR" dirty="0" smtClean="0"/>
              <a:t>Modelleme:</a:t>
            </a:r>
            <a:endParaRPr lang="tr-TR" dirty="0"/>
          </a:p>
        </p:txBody>
      </p:sp>
      <p:sp>
        <p:nvSpPr>
          <p:cNvPr id="7" name="6 Metin Yer Tutucusu"/>
          <p:cNvSpPr>
            <a:spLocks noGrp="1"/>
          </p:cNvSpPr>
          <p:nvPr>
            <p:ph type="body" idx="1"/>
          </p:nvPr>
        </p:nvSpPr>
        <p:spPr>
          <a:xfrm>
            <a:off x="1142976" y="1643050"/>
            <a:ext cx="7086600" cy="4786346"/>
          </a:xfrm>
        </p:spPr>
        <p:txBody>
          <a:bodyPr>
            <a:normAutofit/>
          </a:bodyPr>
          <a:lstStyle/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>
              <a:latin typeface="Arial Rounded MT Bold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714488"/>
            <a:ext cx="6394450" cy="297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4786322"/>
            <a:ext cx="6357982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Başlık"/>
          <p:cNvSpPr>
            <a:spLocks noGrp="1"/>
          </p:cNvSpPr>
          <p:nvPr>
            <p:ph type="title"/>
          </p:nvPr>
        </p:nvSpPr>
        <p:spPr>
          <a:xfrm>
            <a:off x="1357290" y="571480"/>
            <a:ext cx="7115204" cy="1081102"/>
          </a:xfrm>
        </p:spPr>
        <p:txBody>
          <a:bodyPr/>
          <a:lstStyle/>
          <a:p>
            <a:r>
              <a:rPr lang="tr-TR" dirty="0" smtClean="0"/>
              <a:t>Modelleme:</a:t>
            </a:r>
            <a:endParaRPr lang="tr-TR" dirty="0"/>
          </a:p>
        </p:txBody>
      </p:sp>
      <p:sp>
        <p:nvSpPr>
          <p:cNvPr id="7" name="6 Metin Yer Tutucusu"/>
          <p:cNvSpPr>
            <a:spLocks noGrp="1"/>
          </p:cNvSpPr>
          <p:nvPr>
            <p:ph type="body" idx="1"/>
          </p:nvPr>
        </p:nvSpPr>
        <p:spPr>
          <a:xfrm>
            <a:off x="1142976" y="1643050"/>
            <a:ext cx="7086600" cy="4786346"/>
          </a:xfrm>
        </p:spPr>
        <p:txBody>
          <a:bodyPr>
            <a:normAutofit/>
          </a:bodyPr>
          <a:lstStyle/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>
              <a:latin typeface="Arial Rounded MT Bold" pitchFamily="34" charset="0"/>
            </a:endParaRPr>
          </a:p>
        </p:txBody>
      </p:sp>
      <p:pic>
        <p:nvPicPr>
          <p:cNvPr id="8" name="7 Resim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52" y="2071678"/>
            <a:ext cx="6215106" cy="32861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Başlık"/>
          <p:cNvSpPr>
            <a:spLocks noGrp="1"/>
          </p:cNvSpPr>
          <p:nvPr>
            <p:ph type="title"/>
          </p:nvPr>
        </p:nvSpPr>
        <p:spPr>
          <a:xfrm>
            <a:off x="1357290" y="571480"/>
            <a:ext cx="7115204" cy="1081102"/>
          </a:xfrm>
        </p:spPr>
        <p:txBody>
          <a:bodyPr/>
          <a:lstStyle/>
          <a:p>
            <a:r>
              <a:rPr lang="tr-TR" dirty="0" smtClean="0"/>
              <a:t>Değerlendirme:</a:t>
            </a:r>
            <a:endParaRPr lang="tr-TR" dirty="0"/>
          </a:p>
        </p:txBody>
      </p:sp>
      <p:sp>
        <p:nvSpPr>
          <p:cNvPr id="7" name="6 Metin Yer Tutucusu"/>
          <p:cNvSpPr>
            <a:spLocks noGrp="1"/>
          </p:cNvSpPr>
          <p:nvPr>
            <p:ph type="body" idx="1"/>
          </p:nvPr>
        </p:nvSpPr>
        <p:spPr>
          <a:xfrm>
            <a:off x="1142976" y="1643050"/>
            <a:ext cx="7086600" cy="4786346"/>
          </a:xfrm>
        </p:spPr>
        <p:txBody>
          <a:bodyPr>
            <a:normAutofit/>
          </a:bodyPr>
          <a:lstStyle/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>
              <a:latin typeface="Arial Rounded MT Bold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571744"/>
            <a:ext cx="6804177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Başlık"/>
          <p:cNvSpPr>
            <a:spLocks noGrp="1"/>
          </p:cNvSpPr>
          <p:nvPr>
            <p:ph type="title"/>
          </p:nvPr>
        </p:nvSpPr>
        <p:spPr>
          <a:xfrm>
            <a:off x="1357290" y="571480"/>
            <a:ext cx="7115204" cy="1081102"/>
          </a:xfrm>
        </p:spPr>
        <p:txBody>
          <a:bodyPr/>
          <a:lstStyle/>
          <a:p>
            <a:r>
              <a:rPr lang="tr-TR" dirty="0" smtClean="0"/>
              <a:t>Değerlendirme:</a:t>
            </a:r>
            <a:endParaRPr lang="tr-TR" dirty="0"/>
          </a:p>
        </p:txBody>
      </p:sp>
      <p:sp>
        <p:nvSpPr>
          <p:cNvPr id="7" name="6 Metin Yer Tutucusu"/>
          <p:cNvSpPr>
            <a:spLocks noGrp="1"/>
          </p:cNvSpPr>
          <p:nvPr>
            <p:ph type="body" idx="1"/>
          </p:nvPr>
        </p:nvSpPr>
        <p:spPr>
          <a:xfrm>
            <a:off x="1142976" y="1643050"/>
            <a:ext cx="7086600" cy="4786346"/>
          </a:xfrm>
        </p:spPr>
        <p:txBody>
          <a:bodyPr>
            <a:normAutofit/>
          </a:bodyPr>
          <a:lstStyle/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>
              <a:latin typeface="Arial Rounded MT Bold" pitchFamily="34" charset="0"/>
            </a:endParaRPr>
          </a:p>
        </p:txBody>
      </p:sp>
      <p:pic>
        <p:nvPicPr>
          <p:cNvPr id="5" name="4 Resim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2945" y="484632"/>
            <a:ext cx="7158109" cy="588873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etin Yer Tutucusu"/>
          <p:cNvSpPr>
            <a:spLocks noGrp="1"/>
          </p:cNvSpPr>
          <p:nvPr>
            <p:ph type="body" idx="1"/>
          </p:nvPr>
        </p:nvSpPr>
        <p:spPr>
          <a:xfrm>
            <a:off x="1142976" y="1643050"/>
            <a:ext cx="7086600" cy="4786346"/>
          </a:xfrm>
        </p:spPr>
        <p:txBody>
          <a:bodyPr>
            <a:normAutofit/>
          </a:bodyPr>
          <a:lstStyle/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>
              <a:latin typeface="Arial Rounded MT Bold" pitchFamily="34" charset="0"/>
            </a:endParaRPr>
          </a:p>
        </p:txBody>
      </p:sp>
      <p:pic>
        <p:nvPicPr>
          <p:cNvPr id="8" name="7 Resim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976" y="571481"/>
            <a:ext cx="6786610" cy="59366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Başlık"/>
          <p:cNvSpPr>
            <a:spLocks noGrp="1"/>
          </p:cNvSpPr>
          <p:nvPr>
            <p:ph type="title"/>
          </p:nvPr>
        </p:nvSpPr>
        <p:spPr>
          <a:xfrm>
            <a:off x="1571604" y="500042"/>
            <a:ext cx="7115204" cy="1081102"/>
          </a:xfrm>
        </p:spPr>
        <p:txBody>
          <a:bodyPr/>
          <a:lstStyle/>
          <a:p>
            <a:r>
              <a:rPr lang="tr-TR" dirty="0" smtClean="0"/>
              <a:t>İşi Anlama:</a:t>
            </a:r>
            <a:endParaRPr lang="tr-TR" dirty="0"/>
          </a:p>
        </p:txBody>
      </p:sp>
      <p:sp>
        <p:nvSpPr>
          <p:cNvPr id="7" name="6 Metin Yer Tutucusu"/>
          <p:cNvSpPr>
            <a:spLocks noGrp="1"/>
          </p:cNvSpPr>
          <p:nvPr>
            <p:ph type="body" idx="1"/>
          </p:nvPr>
        </p:nvSpPr>
        <p:spPr>
          <a:xfrm>
            <a:off x="1357290" y="1643050"/>
            <a:ext cx="7086600" cy="421484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Kaggle’dan</a:t>
            </a:r>
            <a:r>
              <a:rPr lang="en-US" sz="2400" dirty="0" smtClean="0"/>
              <a:t> </a:t>
            </a:r>
            <a:r>
              <a:rPr lang="en-US" sz="2400" dirty="0" err="1" smtClean="0"/>
              <a:t>alınan</a:t>
            </a:r>
            <a:r>
              <a:rPr lang="en-US" sz="2400" dirty="0" smtClean="0"/>
              <a:t> </a:t>
            </a:r>
            <a:r>
              <a:rPr lang="en-US" sz="2400" dirty="0" err="1" smtClean="0"/>
              <a:t>CraiglistVehicles</a:t>
            </a:r>
            <a:r>
              <a:rPr lang="en-US" sz="2400" dirty="0" smtClean="0"/>
              <a:t> </a:t>
            </a:r>
            <a:r>
              <a:rPr lang="en-US" sz="2400" dirty="0" err="1" smtClean="0"/>
              <a:t>verisinde</a:t>
            </a:r>
            <a:r>
              <a:rPr lang="en-US" sz="2400" dirty="0" smtClean="0"/>
              <a:t> </a:t>
            </a:r>
            <a:r>
              <a:rPr lang="en-US" sz="2400" dirty="0" err="1" smtClean="0"/>
              <a:t>araçların</a:t>
            </a:r>
            <a:r>
              <a:rPr lang="en-US" sz="2400" dirty="0" smtClean="0"/>
              <a:t> </a:t>
            </a:r>
            <a:r>
              <a:rPr lang="en-US" sz="2400" dirty="0" err="1" smtClean="0"/>
              <a:t>fiyatları</a:t>
            </a:r>
            <a:r>
              <a:rPr lang="en-US" sz="2400" dirty="0" smtClean="0"/>
              <a:t>, </a:t>
            </a:r>
            <a:r>
              <a:rPr lang="en-US" sz="2400" dirty="0" err="1" smtClean="0"/>
              <a:t>silindir</a:t>
            </a:r>
            <a:r>
              <a:rPr lang="en-US" sz="2400" dirty="0" smtClean="0"/>
              <a:t> </a:t>
            </a:r>
            <a:r>
              <a:rPr lang="en-US" sz="2400" dirty="0" err="1" smtClean="0"/>
              <a:t>sayıları</a:t>
            </a:r>
            <a:r>
              <a:rPr lang="en-US" sz="2400" dirty="0" smtClean="0"/>
              <a:t>, motor </a:t>
            </a:r>
            <a:r>
              <a:rPr lang="en-US" sz="2400" dirty="0" err="1" smtClean="0"/>
              <a:t>tipleri</a:t>
            </a:r>
            <a:r>
              <a:rPr lang="en-US" sz="2400" dirty="0" smtClean="0"/>
              <a:t>, </a:t>
            </a:r>
            <a:r>
              <a:rPr lang="en-US" sz="2400" dirty="0" err="1" smtClean="0"/>
              <a:t>yakıt</a:t>
            </a:r>
            <a:r>
              <a:rPr lang="en-US" sz="2400" dirty="0" smtClean="0"/>
              <a:t> </a:t>
            </a:r>
            <a:r>
              <a:rPr lang="en-US" sz="2400" dirty="0" err="1" smtClean="0"/>
              <a:t>sistemleri</a:t>
            </a:r>
            <a:r>
              <a:rPr lang="en-US" sz="2400" dirty="0" smtClean="0"/>
              <a:t>, </a:t>
            </a:r>
            <a:r>
              <a:rPr lang="en-US" sz="2400" dirty="0" err="1" smtClean="0"/>
              <a:t>renkleri</a:t>
            </a:r>
            <a:r>
              <a:rPr lang="en-US" sz="2400" dirty="0" smtClean="0"/>
              <a:t> </a:t>
            </a:r>
            <a:r>
              <a:rPr lang="en-US" sz="2400" dirty="0" err="1" smtClean="0"/>
              <a:t>gibi</a:t>
            </a:r>
            <a:r>
              <a:rPr lang="en-US" sz="2400" dirty="0" smtClean="0"/>
              <a:t> </a:t>
            </a:r>
            <a:r>
              <a:rPr lang="en-US" sz="2400" dirty="0" err="1" smtClean="0"/>
              <a:t>çeşitli</a:t>
            </a:r>
            <a:r>
              <a:rPr lang="en-US" sz="2400" dirty="0" smtClean="0"/>
              <a:t> </a:t>
            </a:r>
            <a:r>
              <a:rPr lang="en-US" sz="2400" dirty="0" err="1" smtClean="0"/>
              <a:t>kolonlar</a:t>
            </a:r>
            <a:r>
              <a:rPr lang="en-US" sz="2400" dirty="0" smtClean="0"/>
              <a:t> </a:t>
            </a:r>
            <a:r>
              <a:rPr lang="tr-TR" sz="2400" dirty="0" smtClean="0"/>
              <a:t>bulunmaktadır</a:t>
            </a:r>
            <a:r>
              <a:rPr lang="en-US" sz="2400" dirty="0" smtClean="0"/>
              <a:t>. Bu </a:t>
            </a:r>
            <a:r>
              <a:rPr lang="en-US" sz="2400" dirty="0" err="1" smtClean="0"/>
              <a:t>kolonlardan</a:t>
            </a:r>
            <a:r>
              <a:rPr lang="en-US" sz="2400" dirty="0" smtClean="0"/>
              <a:t> </a:t>
            </a:r>
            <a:r>
              <a:rPr lang="en-US" sz="2400" dirty="0" err="1" smtClean="0"/>
              <a:t>fiyat</a:t>
            </a:r>
            <a:r>
              <a:rPr lang="en-US" sz="2400" dirty="0" smtClean="0"/>
              <a:t> </a:t>
            </a:r>
            <a:r>
              <a:rPr lang="en-US" sz="2400" dirty="0" err="1" smtClean="0"/>
              <a:t>kolonu</a:t>
            </a:r>
            <a:r>
              <a:rPr lang="en-US" sz="2400" dirty="0" smtClean="0"/>
              <a:t> </a:t>
            </a:r>
            <a:r>
              <a:rPr lang="en-US" sz="2400" dirty="0" err="1" smtClean="0"/>
              <a:t>bizim</a:t>
            </a:r>
            <a:r>
              <a:rPr lang="en-US" sz="2400" dirty="0" smtClean="0"/>
              <a:t> </a:t>
            </a:r>
            <a:r>
              <a:rPr lang="en-US" sz="2400" dirty="0" err="1" smtClean="0"/>
              <a:t>bağlı</a:t>
            </a:r>
            <a:r>
              <a:rPr lang="en-US" sz="2400" dirty="0" smtClean="0"/>
              <a:t> </a:t>
            </a:r>
            <a:r>
              <a:rPr lang="en-US" sz="2400" dirty="0" err="1" smtClean="0"/>
              <a:t>değişkenimiz</a:t>
            </a:r>
            <a:r>
              <a:rPr lang="en-US" sz="2400" dirty="0" smtClean="0"/>
              <a:t>, </a:t>
            </a:r>
            <a:r>
              <a:rPr lang="en-US" sz="2400" dirty="0" err="1" smtClean="0"/>
              <a:t>diğer</a:t>
            </a:r>
            <a:r>
              <a:rPr lang="en-US" sz="2400" dirty="0" smtClean="0"/>
              <a:t> </a:t>
            </a:r>
            <a:r>
              <a:rPr lang="en-US" sz="2400" dirty="0" err="1" smtClean="0"/>
              <a:t>kolonlar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bağımsız</a:t>
            </a:r>
            <a:r>
              <a:rPr lang="en-US" sz="2400" dirty="0" smtClean="0"/>
              <a:t> </a:t>
            </a:r>
            <a:r>
              <a:rPr lang="en-US" sz="2400" dirty="0" err="1" smtClean="0"/>
              <a:t>değişkenlerimizdir</a:t>
            </a:r>
            <a:r>
              <a:rPr lang="en-US" sz="2400" dirty="0" smtClean="0"/>
              <a:t>. </a:t>
            </a:r>
            <a:r>
              <a:rPr lang="en-US" sz="2400" dirty="0" err="1" smtClean="0"/>
              <a:t>Eğer</a:t>
            </a:r>
            <a:r>
              <a:rPr lang="en-US" sz="2400" dirty="0" smtClean="0"/>
              <a:t> </a:t>
            </a:r>
            <a:r>
              <a:rPr lang="en-US" sz="2400" dirty="0" err="1" smtClean="0"/>
              <a:t>amacımızı</a:t>
            </a:r>
            <a:r>
              <a:rPr lang="en-US" sz="2400" dirty="0" smtClean="0"/>
              <a:t> </a:t>
            </a:r>
            <a:r>
              <a:rPr lang="en-US" sz="2400" dirty="0" err="1" smtClean="0"/>
              <a:t>detaylandırmamız</a:t>
            </a:r>
            <a:r>
              <a:rPr lang="en-US" sz="2400" dirty="0" smtClean="0"/>
              <a:t> </a:t>
            </a:r>
            <a:r>
              <a:rPr lang="en-US" sz="2400" dirty="0" err="1" smtClean="0"/>
              <a:t>gerekirse</a:t>
            </a:r>
            <a:r>
              <a:rPr lang="en-US" sz="2400" dirty="0" smtClean="0"/>
              <a:t>, </a:t>
            </a:r>
            <a:r>
              <a:rPr lang="en-US" sz="2400" dirty="0" err="1" smtClean="0"/>
              <a:t>bağımsız</a:t>
            </a:r>
            <a:r>
              <a:rPr lang="en-US" sz="2400" dirty="0" smtClean="0"/>
              <a:t> </a:t>
            </a:r>
            <a:r>
              <a:rPr lang="en-US" sz="2400" dirty="0" err="1" smtClean="0"/>
              <a:t>değişkenl</a:t>
            </a:r>
            <a:r>
              <a:rPr lang="tr-TR" sz="2400" dirty="0" smtClean="0"/>
              <a:t>e</a:t>
            </a:r>
            <a:r>
              <a:rPr lang="en-US" sz="2400" dirty="0" smtClean="0"/>
              <a:t>r </a:t>
            </a:r>
            <a:r>
              <a:rPr lang="en-US" sz="2400" dirty="0" err="1" smtClean="0"/>
              <a:t>kullanılarak</a:t>
            </a:r>
            <a:r>
              <a:rPr lang="en-US" sz="2400" dirty="0" smtClean="0"/>
              <a:t> </a:t>
            </a:r>
            <a:r>
              <a:rPr lang="en-US" sz="2400" dirty="0" err="1" smtClean="0"/>
              <a:t>bağlı</a:t>
            </a:r>
            <a:r>
              <a:rPr lang="en-US" sz="2400" dirty="0" smtClean="0"/>
              <a:t> </a:t>
            </a:r>
            <a:r>
              <a:rPr lang="en-US" sz="2400" dirty="0" err="1" smtClean="0"/>
              <a:t>değişken</a:t>
            </a:r>
            <a:r>
              <a:rPr lang="tr-TR" sz="2400" dirty="0" smtClean="0"/>
              <a:t>i</a:t>
            </a:r>
            <a:r>
              <a:rPr lang="en-US" sz="2400" dirty="0" err="1" smtClean="0"/>
              <a:t>mizi</a:t>
            </a:r>
            <a:r>
              <a:rPr lang="en-US" sz="2400" dirty="0" smtClean="0"/>
              <a:t> </a:t>
            </a:r>
            <a:r>
              <a:rPr lang="en-US" sz="2400" dirty="0" err="1" smtClean="0"/>
              <a:t>tahmin</a:t>
            </a:r>
            <a:r>
              <a:rPr lang="en-US" sz="2400" dirty="0" smtClean="0"/>
              <a:t> </a:t>
            </a:r>
            <a:r>
              <a:rPr lang="en-US" sz="2400" dirty="0" err="1" smtClean="0"/>
              <a:t>etmeye</a:t>
            </a:r>
            <a:r>
              <a:rPr lang="en-US" sz="2400" dirty="0" smtClean="0"/>
              <a:t> </a:t>
            </a:r>
            <a:r>
              <a:rPr lang="en-US" sz="2400" dirty="0" err="1" smtClean="0"/>
              <a:t>yarayacak</a:t>
            </a:r>
            <a:r>
              <a:rPr lang="en-US" sz="2400" dirty="0" smtClean="0"/>
              <a:t> </a:t>
            </a:r>
            <a:r>
              <a:rPr lang="en-US" sz="2400" dirty="0" err="1" smtClean="0"/>
              <a:t>regresyon</a:t>
            </a:r>
            <a:r>
              <a:rPr lang="en-US" sz="2400" dirty="0" smtClean="0"/>
              <a:t> </a:t>
            </a:r>
            <a:r>
              <a:rPr lang="en-US" sz="2400" dirty="0" err="1" smtClean="0"/>
              <a:t>modelleri</a:t>
            </a:r>
            <a:r>
              <a:rPr lang="en-US" sz="2400" dirty="0" smtClean="0"/>
              <a:t> </a:t>
            </a:r>
            <a:r>
              <a:rPr lang="en-US" sz="2400" dirty="0" err="1" smtClean="0"/>
              <a:t>kurmak</a:t>
            </a:r>
            <a:r>
              <a:rPr lang="en-US" sz="2400" dirty="0" smtClean="0"/>
              <a:t> </a:t>
            </a:r>
            <a:r>
              <a:rPr lang="en-US" sz="2400" dirty="0" err="1" smtClean="0"/>
              <a:t>ve</a:t>
            </a:r>
            <a:r>
              <a:rPr lang="en-US" sz="2400" dirty="0" smtClean="0"/>
              <a:t> </a:t>
            </a:r>
            <a:r>
              <a:rPr lang="en-US" sz="2400" dirty="0" err="1" smtClean="0"/>
              <a:t>bu</a:t>
            </a:r>
            <a:r>
              <a:rPr lang="en-US" sz="2400" dirty="0" smtClean="0"/>
              <a:t> </a:t>
            </a:r>
            <a:r>
              <a:rPr lang="en-US" sz="2400" dirty="0" err="1" smtClean="0"/>
              <a:t>modelleri</a:t>
            </a:r>
            <a:r>
              <a:rPr lang="en-US" sz="2400" dirty="0" smtClean="0"/>
              <a:t> </a:t>
            </a:r>
            <a:r>
              <a:rPr lang="en-US" sz="2400" dirty="0" err="1" smtClean="0"/>
              <a:t>karşılaştırmaktır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endParaRPr lang="tr-TR" sz="24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Başlık"/>
          <p:cNvSpPr>
            <a:spLocks noGrp="1"/>
          </p:cNvSpPr>
          <p:nvPr>
            <p:ph type="title"/>
          </p:nvPr>
        </p:nvSpPr>
        <p:spPr>
          <a:xfrm>
            <a:off x="1357290" y="571480"/>
            <a:ext cx="7115204" cy="1081102"/>
          </a:xfrm>
        </p:spPr>
        <p:txBody>
          <a:bodyPr/>
          <a:lstStyle/>
          <a:p>
            <a:r>
              <a:rPr lang="tr-TR" dirty="0" smtClean="0"/>
              <a:t>Veriyi Anlama:</a:t>
            </a:r>
            <a:endParaRPr lang="tr-TR" dirty="0"/>
          </a:p>
        </p:txBody>
      </p:sp>
      <p:sp>
        <p:nvSpPr>
          <p:cNvPr id="7" name="6 Metin Yer Tutucusu"/>
          <p:cNvSpPr>
            <a:spLocks noGrp="1"/>
          </p:cNvSpPr>
          <p:nvPr>
            <p:ph type="body" idx="1"/>
          </p:nvPr>
        </p:nvSpPr>
        <p:spPr>
          <a:xfrm>
            <a:off x="1142976" y="1643050"/>
            <a:ext cx="7086600" cy="4214842"/>
          </a:xfrm>
        </p:spPr>
        <p:txBody>
          <a:bodyPr>
            <a:normAutofit/>
          </a:bodyPr>
          <a:lstStyle/>
          <a:p>
            <a:endParaRPr lang="tr-TR" sz="2400" dirty="0">
              <a:latin typeface="Arial Rounded MT Bol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571744"/>
            <a:ext cx="6929486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1785926"/>
            <a:ext cx="692948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14" y="3643314"/>
            <a:ext cx="6929486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Başlık"/>
          <p:cNvSpPr>
            <a:spLocks noGrp="1"/>
          </p:cNvSpPr>
          <p:nvPr>
            <p:ph type="title"/>
          </p:nvPr>
        </p:nvSpPr>
        <p:spPr>
          <a:xfrm>
            <a:off x="1357290" y="571480"/>
            <a:ext cx="7115204" cy="1081102"/>
          </a:xfrm>
        </p:spPr>
        <p:txBody>
          <a:bodyPr/>
          <a:lstStyle/>
          <a:p>
            <a:r>
              <a:rPr lang="tr-TR" dirty="0" smtClean="0"/>
              <a:t>Veriyi Anlama:</a:t>
            </a:r>
            <a:endParaRPr lang="tr-TR" dirty="0"/>
          </a:p>
        </p:txBody>
      </p:sp>
      <p:sp>
        <p:nvSpPr>
          <p:cNvPr id="7" name="6 Metin Yer Tutucusu"/>
          <p:cNvSpPr>
            <a:spLocks noGrp="1"/>
          </p:cNvSpPr>
          <p:nvPr>
            <p:ph type="body" idx="1"/>
          </p:nvPr>
        </p:nvSpPr>
        <p:spPr>
          <a:xfrm>
            <a:off x="1142976" y="1643050"/>
            <a:ext cx="7086600" cy="4214842"/>
          </a:xfrm>
        </p:spPr>
        <p:txBody>
          <a:bodyPr>
            <a:normAutofit/>
          </a:bodyPr>
          <a:lstStyle/>
          <a:p>
            <a:endParaRPr lang="tr-TR" sz="2400" dirty="0">
              <a:latin typeface="Arial Rounded MT Bold" pitchFamily="34" charset="0"/>
            </a:endParaRPr>
          </a:p>
        </p:txBody>
      </p:sp>
      <p:pic>
        <p:nvPicPr>
          <p:cNvPr id="8" name="7 Resim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414" y="1714488"/>
            <a:ext cx="7000924" cy="42148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Başlık"/>
          <p:cNvSpPr>
            <a:spLocks noGrp="1"/>
          </p:cNvSpPr>
          <p:nvPr>
            <p:ph type="title"/>
          </p:nvPr>
        </p:nvSpPr>
        <p:spPr>
          <a:xfrm>
            <a:off x="1142976" y="571480"/>
            <a:ext cx="7115204" cy="1081102"/>
          </a:xfrm>
        </p:spPr>
        <p:txBody>
          <a:bodyPr/>
          <a:lstStyle/>
          <a:p>
            <a:r>
              <a:rPr lang="tr-TR" dirty="0" smtClean="0"/>
              <a:t>Veri Önişleme:</a:t>
            </a:r>
            <a:endParaRPr lang="tr-TR" dirty="0"/>
          </a:p>
        </p:txBody>
      </p:sp>
      <p:sp>
        <p:nvSpPr>
          <p:cNvPr id="7" name="6 Metin Yer Tutucusu"/>
          <p:cNvSpPr>
            <a:spLocks noGrp="1"/>
          </p:cNvSpPr>
          <p:nvPr>
            <p:ph type="body" idx="1"/>
          </p:nvPr>
        </p:nvSpPr>
        <p:spPr>
          <a:xfrm>
            <a:off x="1142976" y="1643050"/>
            <a:ext cx="7086600" cy="4643470"/>
          </a:xfrm>
        </p:spPr>
        <p:txBody>
          <a:bodyPr>
            <a:normAutofit lnSpcReduction="10000"/>
          </a:bodyPr>
          <a:lstStyle/>
          <a:p>
            <a:endParaRPr lang="tr-TR" sz="2400" dirty="0" smtClean="0">
              <a:latin typeface="Arial Rounded MT Bold" pitchFamily="34" charset="0"/>
            </a:endParaRPr>
          </a:p>
          <a:p>
            <a:endParaRPr lang="tr-TR" sz="2400" dirty="0" smtClean="0">
              <a:latin typeface="Arial Rounded MT Bold" pitchFamily="34" charset="0"/>
            </a:endParaRPr>
          </a:p>
          <a:p>
            <a:endParaRPr lang="tr-TR" sz="2400" dirty="0" smtClean="0">
              <a:latin typeface="Arial Rounded MT Bold" pitchFamily="34" charset="0"/>
            </a:endParaRPr>
          </a:p>
          <a:p>
            <a:r>
              <a:rPr lang="en-US" sz="2400" dirty="0" smtClean="0"/>
              <a:t>‘</a:t>
            </a:r>
            <a:r>
              <a:rPr lang="tr-TR" sz="2400" dirty="0" err="1" smtClean="0"/>
              <a:t>Drive</a:t>
            </a:r>
            <a:r>
              <a:rPr lang="en-US" sz="2400" dirty="0" smtClean="0"/>
              <a:t>’ </a:t>
            </a:r>
            <a:r>
              <a:rPr lang="en-US" sz="2400" dirty="0" err="1" smtClean="0"/>
              <a:t>değerleri</a:t>
            </a:r>
            <a:r>
              <a:rPr lang="en-US" sz="2400" dirty="0" smtClean="0"/>
              <a:t> </a:t>
            </a:r>
            <a:r>
              <a:rPr lang="en-US" sz="2400" dirty="0" err="1" smtClean="0"/>
              <a:t>eksik</a:t>
            </a:r>
            <a:r>
              <a:rPr lang="en-US" sz="2400" dirty="0" smtClean="0"/>
              <a:t> </a:t>
            </a:r>
            <a:r>
              <a:rPr lang="en-US" sz="2400" dirty="0" err="1" smtClean="0"/>
              <a:t>olan</a:t>
            </a:r>
            <a:r>
              <a:rPr lang="en-US" sz="2400" dirty="0" smtClean="0"/>
              <a:t> </a:t>
            </a:r>
            <a:r>
              <a:rPr lang="en-US" sz="2400" dirty="0" err="1" smtClean="0"/>
              <a:t>satırların</a:t>
            </a:r>
            <a:r>
              <a:rPr lang="en-US" sz="2400" dirty="0" smtClean="0"/>
              <a:t> ‘make’ </a:t>
            </a:r>
            <a:r>
              <a:rPr lang="en-US" sz="2400" dirty="0" err="1" smtClean="0"/>
              <a:t>kolonundan</a:t>
            </a:r>
            <a:r>
              <a:rPr lang="en-US" sz="2400" dirty="0" smtClean="0"/>
              <a:t> </a:t>
            </a:r>
            <a:r>
              <a:rPr lang="en-US" sz="2400" dirty="0" err="1" smtClean="0"/>
              <a:t>elde</a:t>
            </a:r>
            <a:r>
              <a:rPr lang="en-US" sz="2400" dirty="0" smtClean="0"/>
              <a:t> </a:t>
            </a:r>
            <a:r>
              <a:rPr lang="en-US" sz="2400" dirty="0" err="1" smtClean="0"/>
              <a:t>edilerek</a:t>
            </a:r>
            <a:r>
              <a:rPr lang="en-US" sz="2400" dirty="0" smtClean="0"/>
              <a:t> </a:t>
            </a:r>
            <a:r>
              <a:rPr lang="en-US" sz="2400" dirty="0" err="1" smtClean="0"/>
              <a:t>doldurulması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r>
              <a:rPr lang="tr-TR" sz="2400" dirty="0" err="1" smtClean="0"/>
              <a:t>Type</a:t>
            </a:r>
            <a:r>
              <a:rPr lang="tr-TR" sz="2400" dirty="0" smtClean="0"/>
              <a:t> ve </a:t>
            </a:r>
            <a:r>
              <a:rPr lang="tr-TR" sz="2400" dirty="0" err="1" smtClean="0"/>
              <a:t>Manufacturer</a:t>
            </a:r>
            <a:r>
              <a:rPr lang="tr-TR" sz="2400" dirty="0" smtClean="0"/>
              <a:t> alanları da aynı yöntemle dolduruldu.</a:t>
            </a:r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>
              <a:latin typeface="Arial Rounded MT Bold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714488"/>
            <a:ext cx="711835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3643314"/>
            <a:ext cx="71438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Başlık"/>
          <p:cNvSpPr>
            <a:spLocks noGrp="1"/>
          </p:cNvSpPr>
          <p:nvPr>
            <p:ph type="title"/>
          </p:nvPr>
        </p:nvSpPr>
        <p:spPr>
          <a:xfrm>
            <a:off x="1357290" y="571480"/>
            <a:ext cx="7115204" cy="1081102"/>
          </a:xfrm>
        </p:spPr>
        <p:txBody>
          <a:bodyPr/>
          <a:lstStyle/>
          <a:p>
            <a:r>
              <a:rPr lang="tr-TR" dirty="0" smtClean="0"/>
              <a:t>Veri Önişleme:</a:t>
            </a:r>
            <a:endParaRPr lang="tr-TR" dirty="0"/>
          </a:p>
        </p:txBody>
      </p:sp>
      <p:sp>
        <p:nvSpPr>
          <p:cNvPr id="7" name="6 Metin Yer Tutucusu"/>
          <p:cNvSpPr>
            <a:spLocks noGrp="1"/>
          </p:cNvSpPr>
          <p:nvPr>
            <p:ph type="body" idx="1"/>
          </p:nvPr>
        </p:nvSpPr>
        <p:spPr>
          <a:xfrm>
            <a:off x="1142976" y="1643050"/>
            <a:ext cx="7086600" cy="478634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Odometer(</a:t>
            </a:r>
            <a:r>
              <a:rPr lang="en-US" sz="2400" dirty="0" err="1" smtClean="0"/>
              <a:t>kilometre</a:t>
            </a:r>
            <a:r>
              <a:rPr lang="en-US" sz="2400" dirty="0" smtClean="0"/>
              <a:t>) </a:t>
            </a:r>
            <a:r>
              <a:rPr lang="en-US" sz="2400" dirty="0" err="1" smtClean="0"/>
              <a:t>değerleri</a:t>
            </a:r>
            <a:r>
              <a:rPr lang="en-US" sz="2400" dirty="0" smtClean="0"/>
              <a:t> </a:t>
            </a:r>
            <a:r>
              <a:rPr lang="en-US" sz="2400" dirty="0" err="1" smtClean="0"/>
              <a:t>eksik</a:t>
            </a:r>
            <a:r>
              <a:rPr lang="en-US" sz="2400" dirty="0" smtClean="0"/>
              <a:t> </a:t>
            </a:r>
            <a:r>
              <a:rPr lang="en-US" sz="2400" dirty="0" err="1" smtClean="0"/>
              <a:t>olan</a:t>
            </a:r>
            <a:r>
              <a:rPr lang="en-US" sz="2400" dirty="0" smtClean="0"/>
              <a:t> </a:t>
            </a:r>
            <a:r>
              <a:rPr lang="en-US" sz="2400" dirty="0" err="1" smtClean="0"/>
              <a:t>satırlardaki</a:t>
            </a:r>
            <a:r>
              <a:rPr lang="en-US" sz="2400" dirty="0" smtClean="0"/>
              <a:t> </a:t>
            </a:r>
            <a:r>
              <a:rPr lang="en-US" sz="2400" dirty="0" err="1" smtClean="0"/>
              <a:t>araçların</a:t>
            </a:r>
            <a:r>
              <a:rPr lang="en-US" sz="2400" dirty="0" smtClean="0"/>
              <a:t> model </a:t>
            </a:r>
            <a:r>
              <a:rPr lang="en-US" sz="2400" dirty="0" err="1" smtClean="0"/>
              <a:t>yıllarına</a:t>
            </a:r>
            <a:r>
              <a:rPr lang="en-US" sz="2400" dirty="0" smtClean="0"/>
              <a:t> </a:t>
            </a:r>
            <a:r>
              <a:rPr lang="en-US" sz="2400" dirty="0" err="1" smtClean="0"/>
              <a:t>ait</a:t>
            </a:r>
            <a:r>
              <a:rPr lang="en-US" sz="2400" dirty="0" smtClean="0"/>
              <a:t> </a:t>
            </a:r>
            <a:r>
              <a:rPr lang="en-US" sz="2400" dirty="0" err="1" smtClean="0"/>
              <a:t>ortalama</a:t>
            </a:r>
            <a:r>
              <a:rPr lang="en-US" sz="2400" dirty="0" smtClean="0"/>
              <a:t> </a:t>
            </a:r>
            <a:r>
              <a:rPr lang="en-US" sz="2400" dirty="0" err="1" smtClean="0"/>
              <a:t>kilometre</a:t>
            </a:r>
            <a:r>
              <a:rPr lang="en-US" sz="2400" dirty="0" smtClean="0"/>
              <a:t> </a:t>
            </a:r>
            <a:r>
              <a:rPr lang="en-US" sz="2400" dirty="0" err="1" smtClean="0"/>
              <a:t>değerleri</a:t>
            </a:r>
            <a:r>
              <a:rPr lang="en-US" sz="2400" dirty="0" smtClean="0"/>
              <a:t> </a:t>
            </a:r>
            <a:r>
              <a:rPr lang="en-US" sz="2400" dirty="0" err="1" smtClean="0"/>
              <a:t>hesaplanarak</a:t>
            </a:r>
            <a:r>
              <a:rPr lang="en-US" sz="2400" dirty="0" smtClean="0"/>
              <a:t> </a:t>
            </a:r>
            <a:r>
              <a:rPr lang="en-US" sz="2400" dirty="0" err="1" smtClean="0"/>
              <a:t>verilerin</a:t>
            </a:r>
            <a:r>
              <a:rPr lang="en-US" sz="2400" dirty="0" smtClean="0"/>
              <a:t> </a:t>
            </a:r>
            <a:r>
              <a:rPr lang="en-US" sz="2400" dirty="0" err="1" smtClean="0"/>
              <a:t>doldurulması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>
              <a:latin typeface="Arial Rounded MT Bold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3286124"/>
            <a:ext cx="6432550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5572140"/>
            <a:ext cx="642942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Başlık"/>
          <p:cNvSpPr>
            <a:spLocks noGrp="1"/>
          </p:cNvSpPr>
          <p:nvPr>
            <p:ph type="title"/>
          </p:nvPr>
        </p:nvSpPr>
        <p:spPr>
          <a:xfrm>
            <a:off x="1357290" y="571480"/>
            <a:ext cx="7115204" cy="1081102"/>
          </a:xfrm>
        </p:spPr>
        <p:txBody>
          <a:bodyPr/>
          <a:lstStyle/>
          <a:p>
            <a:r>
              <a:rPr lang="tr-TR" dirty="0" smtClean="0"/>
              <a:t>Veri Önişleme:</a:t>
            </a:r>
            <a:endParaRPr lang="tr-TR" dirty="0"/>
          </a:p>
        </p:txBody>
      </p:sp>
      <p:sp>
        <p:nvSpPr>
          <p:cNvPr id="7" name="6 Metin Yer Tutucusu"/>
          <p:cNvSpPr>
            <a:spLocks noGrp="1"/>
          </p:cNvSpPr>
          <p:nvPr>
            <p:ph type="body" idx="1"/>
          </p:nvPr>
        </p:nvSpPr>
        <p:spPr>
          <a:xfrm>
            <a:off x="1142976" y="1643050"/>
            <a:ext cx="7086600" cy="478634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‘price’ </a:t>
            </a:r>
            <a:r>
              <a:rPr lang="en-US" sz="2400" dirty="0" err="1" smtClean="0"/>
              <a:t>kolonundaki</a:t>
            </a:r>
            <a:r>
              <a:rPr lang="en-US" sz="2400" dirty="0" smtClean="0"/>
              <a:t> </a:t>
            </a:r>
            <a:r>
              <a:rPr lang="en-US" sz="2400" dirty="0" err="1" smtClean="0"/>
              <a:t>outlierlarların</a:t>
            </a:r>
            <a:r>
              <a:rPr lang="en-US" sz="2400" dirty="0" smtClean="0"/>
              <a:t> box plot </a:t>
            </a:r>
            <a:r>
              <a:rPr lang="en-US" sz="2400" dirty="0" err="1" smtClean="0"/>
              <a:t>quantile</a:t>
            </a:r>
            <a:r>
              <a:rPr lang="en-US" sz="2400" dirty="0" smtClean="0"/>
              <a:t> </a:t>
            </a:r>
            <a:r>
              <a:rPr lang="en-US" sz="2400" dirty="0" err="1" smtClean="0"/>
              <a:t>değerleri</a:t>
            </a:r>
            <a:r>
              <a:rPr lang="en-US" sz="2400" dirty="0" smtClean="0"/>
              <a:t> </a:t>
            </a:r>
            <a:r>
              <a:rPr lang="en-US" sz="2400" dirty="0" err="1" smtClean="0"/>
              <a:t>baz</a:t>
            </a:r>
            <a:r>
              <a:rPr lang="en-US" sz="2400" dirty="0" smtClean="0"/>
              <a:t> </a:t>
            </a:r>
            <a:r>
              <a:rPr lang="en-US" sz="2400" dirty="0" err="1" smtClean="0"/>
              <a:t>alınarak</a:t>
            </a:r>
            <a:r>
              <a:rPr lang="en-US" sz="2400" dirty="0" smtClean="0"/>
              <a:t> </a:t>
            </a:r>
            <a:r>
              <a:rPr lang="en-US" sz="2400" dirty="0" err="1" smtClean="0"/>
              <a:t>silinmesi</a:t>
            </a:r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>
              <a:latin typeface="Arial Rounded MT Bold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571744"/>
            <a:ext cx="678661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Başlık"/>
          <p:cNvSpPr>
            <a:spLocks noGrp="1"/>
          </p:cNvSpPr>
          <p:nvPr>
            <p:ph type="title"/>
          </p:nvPr>
        </p:nvSpPr>
        <p:spPr>
          <a:xfrm>
            <a:off x="1357290" y="571480"/>
            <a:ext cx="7115204" cy="1081102"/>
          </a:xfrm>
        </p:spPr>
        <p:txBody>
          <a:bodyPr/>
          <a:lstStyle/>
          <a:p>
            <a:r>
              <a:rPr lang="tr-TR" dirty="0" smtClean="0"/>
              <a:t>Veri Önişleme:</a:t>
            </a:r>
            <a:endParaRPr lang="tr-TR" dirty="0"/>
          </a:p>
        </p:txBody>
      </p:sp>
      <p:sp>
        <p:nvSpPr>
          <p:cNvPr id="7" name="6 Metin Yer Tutucusu"/>
          <p:cNvSpPr>
            <a:spLocks noGrp="1"/>
          </p:cNvSpPr>
          <p:nvPr>
            <p:ph type="body" idx="1"/>
          </p:nvPr>
        </p:nvSpPr>
        <p:spPr>
          <a:xfrm>
            <a:off x="1142976" y="1643050"/>
            <a:ext cx="7086600" cy="4786346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Eksik</a:t>
            </a:r>
            <a:r>
              <a:rPr lang="en-US" sz="2400" dirty="0" smtClean="0"/>
              <a:t> </a:t>
            </a:r>
            <a:r>
              <a:rPr lang="en-US" sz="2400" dirty="0" err="1" smtClean="0"/>
              <a:t>veriler</a:t>
            </a:r>
            <a:r>
              <a:rPr lang="en-US" sz="2400" dirty="0" smtClean="0"/>
              <a:t> </a:t>
            </a:r>
            <a:r>
              <a:rPr lang="en-US" sz="2400" dirty="0" err="1" smtClean="0"/>
              <a:t>çıkartıldıktan</a:t>
            </a:r>
            <a:r>
              <a:rPr lang="en-US" sz="2400" dirty="0" smtClean="0"/>
              <a:t> </a:t>
            </a:r>
            <a:r>
              <a:rPr lang="en-US" sz="2400" dirty="0" err="1" smtClean="0"/>
              <a:t>sonra</a:t>
            </a:r>
            <a:r>
              <a:rPr lang="en-US" sz="2400" dirty="0" smtClean="0"/>
              <a:t> ~ 164k </a:t>
            </a:r>
            <a:r>
              <a:rPr lang="en-US" sz="2400" dirty="0" err="1" smtClean="0"/>
              <a:t>satır</a:t>
            </a:r>
            <a:r>
              <a:rPr lang="en-US" sz="2400" dirty="0" smtClean="0"/>
              <a:t> </a:t>
            </a:r>
            <a:r>
              <a:rPr lang="en-US" sz="2400" dirty="0" err="1" smtClean="0"/>
              <a:t>kalmıştır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>
              <a:latin typeface="Arial Rounded MT Bold" pitchFamily="34" charset="0"/>
            </a:endParaRPr>
          </a:p>
        </p:txBody>
      </p:sp>
      <p:pic>
        <p:nvPicPr>
          <p:cNvPr id="5" name="4 Resim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414" y="2428868"/>
            <a:ext cx="6858048" cy="39433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Başlık"/>
          <p:cNvSpPr>
            <a:spLocks noGrp="1"/>
          </p:cNvSpPr>
          <p:nvPr>
            <p:ph type="title"/>
          </p:nvPr>
        </p:nvSpPr>
        <p:spPr>
          <a:xfrm>
            <a:off x="1285852" y="642918"/>
            <a:ext cx="7115204" cy="1081102"/>
          </a:xfrm>
        </p:spPr>
        <p:txBody>
          <a:bodyPr/>
          <a:lstStyle/>
          <a:p>
            <a:r>
              <a:rPr lang="tr-TR" dirty="0" smtClean="0"/>
              <a:t>Veri Önişleme:</a:t>
            </a:r>
            <a:endParaRPr lang="tr-TR" dirty="0"/>
          </a:p>
        </p:txBody>
      </p:sp>
      <p:sp>
        <p:nvSpPr>
          <p:cNvPr id="7" name="6 Metin Yer Tutucusu"/>
          <p:cNvSpPr>
            <a:spLocks noGrp="1"/>
          </p:cNvSpPr>
          <p:nvPr>
            <p:ph type="body" idx="1"/>
          </p:nvPr>
        </p:nvSpPr>
        <p:spPr>
          <a:xfrm>
            <a:off x="1142976" y="1643050"/>
            <a:ext cx="7086600" cy="4786346"/>
          </a:xfrm>
        </p:spPr>
        <p:txBody>
          <a:bodyPr>
            <a:normAutofit/>
          </a:bodyPr>
          <a:lstStyle/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>
              <a:latin typeface="Arial Rounded MT Bold" pitchFamily="34" charset="0"/>
            </a:endParaRPr>
          </a:p>
        </p:txBody>
      </p:sp>
      <p:pic>
        <p:nvPicPr>
          <p:cNvPr id="8" name="7 Resim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976" y="2071678"/>
            <a:ext cx="6500858" cy="35719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ven">
  <a:themeElements>
    <a:clrScheme name="Güven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Canlı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Güven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154</TotalTime>
  <Words>211</Words>
  <Application>Microsoft Office PowerPoint</Application>
  <PresentationFormat>Ekran Gösterisi (4:3)</PresentationFormat>
  <Paragraphs>99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18" baseType="lpstr">
      <vt:lpstr>Güven</vt:lpstr>
      <vt:lpstr>PYTHON ile İKİNCİ EL OTO VERİSİ REGRESYON ANALİZİ</vt:lpstr>
      <vt:lpstr>İşi Anlama:</vt:lpstr>
      <vt:lpstr>Veriyi Anlama:</vt:lpstr>
      <vt:lpstr>Veriyi Anlama:</vt:lpstr>
      <vt:lpstr>Veri Önişleme:</vt:lpstr>
      <vt:lpstr>Veri Önişleme:</vt:lpstr>
      <vt:lpstr>Veri Önişleme:</vt:lpstr>
      <vt:lpstr>Veri Önişleme:</vt:lpstr>
      <vt:lpstr>Veri Önişleme:</vt:lpstr>
      <vt:lpstr>Veri Önişleme:</vt:lpstr>
      <vt:lpstr>Veri Önişleme:</vt:lpstr>
      <vt:lpstr>Veri Önişleme:</vt:lpstr>
      <vt:lpstr>Modelleme:</vt:lpstr>
      <vt:lpstr>Modelleme:</vt:lpstr>
      <vt:lpstr>Değerlendirme:</vt:lpstr>
      <vt:lpstr>Değerlendirme:</vt:lpstr>
      <vt:lpstr>Slayt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El araçların fiyat tahminleri</dc:title>
  <dc:creator>kerem menokan</dc:creator>
  <cp:lastModifiedBy>kerem menokan</cp:lastModifiedBy>
  <cp:revision>26</cp:revision>
  <dcterms:created xsi:type="dcterms:W3CDTF">2019-12-25T12:35:00Z</dcterms:created>
  <dcterms:modified xsi:type="dcterms:W3CDTF">2019-12-25T15:09:51Z</dcterms:modified>
</cp:coreProperties>
</file>