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 autoAdjust="0"/>
    <p:restoredTop sz="94650"/>
  </p:normalViewPr>
  <p:slideViewPr>
    <p:cSldViewPr snapToGrid="0">
      <p:cViewPr varScale="1">
        <p:scale>
          <a:sx n="162" d="100"/>
          <a:sy n="162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1" dirty="0"/>
          </a:p>
          <a:p>
            <a:r>
              <a:rPr lang="en-US" b="1" dirty="0"/>
              <a:t>Optional: create .</a:t>
            </a:r>
            <a:r>
              <a:rPr lang="en-US" b="1" dirty="0" err="1"/>
              <a:t>gitignore</a:t>
            </a:r>
            <a:r>
              <a:rPr lang="en-US" b="1" dirty="0"/>
              <a:t> file </a:t>
            </a:r>
            <a:r>
              <a:rPr lang="en-US" dirty="0"/>
              <a:t>to tell Git which files and directories to ignore when you make a commit</a:t>
            </a:r>
            <a:endParaRPr lang="en-US" b="1" dirty="0"/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 Commands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Pull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from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pull origin master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What branches are available in your working directory 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branch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Want to see what files have changed? Git status will show you a report.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status -a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Switch to another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checkout &lt;branch-name&gt;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Merge a branch into current branch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merge &lt;Branch Name&gt;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729</Words>
  <Application>Microsoft Macintosh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Git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21</cp:revision>
  <dcterms:created xsi:type="dcterms:W3CDTF">2020-07-13T20:06:18Z</dcterms:created>
  <dcterms:modified xsi:type="dcterms:W3CDTF">2020-07-27T20:20:51Z</dcterms:modified>
</cp:coreProperties>
</file>