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3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in Mac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What branches are available in your working directory 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branch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Want to see what files have changed? Git status will show you a report.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</a:t>
            </a:r>
            <a:r>
              <a:rPr lang="en-US">
                <a:solidFill>
                  <a:srgbClr val="444444"/>
                </a:solidFill>
                <a:latin typeface="Swiss 721 SWA"/>
              </a:rPr>
              <a:t>git status -a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685</Words>
  <Application>Microsoft Macintosh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Commands in Mac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16</cp:revision>
  <dcterms:created xsi:type="dcterms:W3CDTF">2020-07-13T20:06:18Z</dcterms:created>
  <dcterms:modified xsi:type="dcterms:W3CDTF">2020-07-27T00:55:07Z</dcterms:modified>
</cp:coreProperties>
</file>