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0"/>
    <p:restoredTop sz="94708"/>
  </p:normalViewPr>
  <p:slideViewPr>
    <p:cSldViewPr snapToGrid="0" snapToObjects="1">
      <p:cViewPr varScale="1">
        <p:scale>
          <a:sx n="181" d="100"/>
          <a:sy n="181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F93F52-FD15-44F1-9CA4-7A41CCA5C5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5092ED0-A953-496F-8DF2-75EC96669CE2}">
      <dgm:prSet/>
      <dgm:spPr/>
      <dgm:t>
        <a:bodyPr/>
        <a:lstStyle/>
        <a:p>
          <a:pPr>
            <a:defRPr cap="all"/>
          </a:pPr>
          <a:r>
            <a:rPr lang="en-US"/>
            <a:t>Its Free free free and you do not have to pay for using it </a:t>
          </a:r>
        </a:p>
      </dgm:t>
    </dgm:pt>
    <dgm:pt modelId="{4A2361F4-3C10-4C7A-AA92-0B9703415A90}" type="parTrans" cxnId="{B478D5C3-6D74-414E-BDFD-FA7A0748D9AD}">
      <dgm:prSet/>
      <dgm:spPr/>
      <dgm:t>
        <a:bodyPr/>
        <a:lstStyle/>
        <a:p>
          <a:endParaRPr lang="en-US"/>
        </a:p>
      </dgm:t>
    </dgm:pt>
    <dgm:pt modelId="{7D9C10B9-C11C-4A8C-8CD2-B599B8EEF8B0}" type="sibTrans" cxnId="{B478D5C3-6D74-414E-BDFD-FA7A0748D9AD}">
      <dgm:prSet/>
      <dgm:spPr/>
      <dgm:t>
        <a:bodyPr/>
        <a:lstStyle/>
        <a:p>
          <a:endParaRPr lang="en-US"/>
        </a:p>
      </dgm:t>
    </dgm:pt>
    <dgm:pt modelId="{5726B27F-B053-4B10-8443-363B6F43DC4D}">
      <dgm:prSet/>
      <dgm:spPr/>
      <dgm:t>
        <a:bodyPr/>
        <a:lstStyle/>
        <a:p>
          <a:pPr>
            <a:defRPr cap="all"/>
          </a:pPr>
          <a:r>
            <a:rPr lang="en-US"/>
            <a:t>Offers learning opportunity for programmers </a:t>
          </a:r>
        </a:p>
      </dgm:t>
    </dgm:pt>
    <dgm:pt modelId="{06C78D04-2A0C-4D9A-ABB3-1CB6F19B0488}" type="parTrans" cxnId="{D5C09460-EEC9-40A3-BDD1-E4DBC631AC45}">
      <dgm:prSet/>
      <dgm:spPr/>
      <dgm:t>
        <a:bodyPr/>
        <a:lstStyle/>
        <a:p>
          <a:endParaRPr lang="en-US"/>
        </a:p>
      </dgm:t>
    </dgm:pt>
    <dgm:pt modelId="{FBFAC7AF-5AEF-464D-9A92-5D4DE0C2ED79}" type="sibTrans" cxnId="{D5C09460-EEC9-40A3-BDD1-E4DBC631AC45}">
      <dgm:prSet/>
      <dgm:spPr/>
      <dgm:t>
        <a:bodyPr/>
        <a:lstStyle/>
        <a:p>
          <a:endParaRPr lang="en-US"/>
        </a:p>
      </dgm:t>
    </dgm:pt>
    <dgm:pt modelId="{FD3DF39C-03F9-4329-9F71-72D51ADB6CE5}">
      <dgm:prSet/>
      <dgm:spPr/>
      <dgm:t>
        <a:bodyPr/>
        <a:lstStyle/>
        <a:p>
          <a:pPr>
            <a:defRPr cap="all"/>
          </a:pPr>
          <a:r>
            <a:rPr lang="en-US"/>
            <a:t>Saves money for businesses </a:t>
          </a:r>
        </a:p>
      </dgm:t>
    </dgm:pt>
    <dgm:pt modelId="{784DA776-C127-4CBF-8E2B-F511EFFC2B75}" type="parTrans" cxnId="{1DFE33AD-498F-4522-AF7E-B0C5AF7A2FD1}">
      <dgm:prSet/>
      <dgm:spPr/>
      <dgm:t>
        <a:bodyPr/>
        <a:lstStyle/>
        <a:p>
          <a:endParaRPr lang="en-US"/>
        </a:p>
      </dgm:t>
    </dgm:pt>
    <dgm:pt modelId="{63915C43-E9C0-49ED-8BFB-E60B69897629}" type="sibTrans" cxnId="{1DFE33AD-498F-4522-AF7E-B0C5AF7A2FD1}">
      <dgm:prSet/>
      <dgm:spPr/>
      <dgm:t>
        <a:bodyPr/>
        <a:lstStyle/>
        <a:p>
          <a:endParaRPr lang="en-US"/>
        </a:p>
      </dgm:t>
    </dgm:pt>
    <dgm:pt modelId="{36DAC1EC-E554-4E4A-B61F-3B9703FEC2E4}">
      <dgm:prSet/>
      <dgm:spPr/>
      <dgm:t>
        <a:bodyPr/>
        <a:lstStyle/>
        <a:p>
          <a:pPr>
            <a:defRPr cap="all"/>
          </a:pPr>
          <a:r>
            <a:rPr lang="en-US"/>
            <a:t>Open communities contribute towards software improvement and security</a:t>
          </a:r>
        </a:p>
      </dgm:t>
    </dgm:pt>
    <dgm:pt modelId="{14D68318-8804-4E8B-9DC6-1EAA3B8E49E4}" type="parTrans" cxnId="{6435D318-974B-4523-A86B-54269A8321DC}">
      <dgm:prSet/>
      <dgm:spPr/>
      <dgm:t>
        <a:bodyPr/>
        <a:lstStyle/>
        <a:p>
          <a:endParaRPr lang="en-US"/>
        </a:p>
      </dgm:t>
    </dgm:pt>
    <dgm:pt modelId="{EFCCA3C2-8627-46D6-8B1D-62D30F592E9A}" type="sibTrans" cxnId="{6435D318-974B-4523-A86B-54269A8321DC}">
      <dgm:prSet/>
      <dgm:spPr/>
      <dgm:t>
        <a:bodyPr/>
        <a:lstStyle/>
        <a:p>
          <a:endParaRPr lang="en-US"/>
        </a:p>
      </dgm:t>
    </dgm:pt>
    <dgm:pt modelId="{70EAD965-B43A-4492-97DE-E5B738EE4B54}">
      <dgm:prSet/>
      <dgm:spPr/>
      <dgm:t>
        <a:bodyPr/>
        <a:lstStyle/>
        <a:p>
          <a:pPr>
            <a:defRPr cap="all"/>
          </a:pPr>
          <a:r>
            <a:rPr lang="en-US"/>
            <a:t>Can be modified to use with various systems</a:t>
          </a:r>
        </a:p>
      </dgm:t>
    </dgm:pt>
    <dgm:pt modelId="{7BACADCF-1D40-4D77-AE65-793307458FA4}" type="parTrans" cxnId="{2F18CEE7-B581-4091-A30C-339A0E42D90D}">
      <dgm:prSet/>
      <dgm:spPr/>
      <dgm:t>
        <a:bodyPr/>
        <a:lstStyle/>
        <a:p>
          <a:endParaRPr lang="en-US"/>
        </a:p>
      </dgm:t>
    </dgm:pt>
    <dgm:pt modelId="{50AA20DF-9975-4757-80DD-C82994660E77}" type="sibTrans" cxnId="{2F18CEE7-B581-4091-A30C-339A0E42D90D}">
      <dgm:prSet/>
      <dgm:spPr/>
      <dgm:t>
        <a:bodyPr/>
        <a:lstStyle/>
        <a:p>
          <a:endParaRPr lang="en-US"/>
        </a:p>
      </dgm:t>
    </dgm:pt>
    <dgm:pt modelId="{73F94416-037B-49B9-B120-BEDD5F668BF5}" type="pres">
      <dgm:prSet presAssocID="{57F93F52-FD15-44F1-9CA4-7A41CCA5C52D}" presName="root" presStyleCnt="0">
        <dgm:presLayoutVars>
          <dgm:dir/>
          <dgm:resizeHandles val="exact"/>
        </dgm:presLayoutVars>
      </dgm:prSet>
      <dgm:spPr/>
    </dgm:pt>
    <dgm:pt modelId="{E140605E-50A9-4A72-9DB0-7055F161BF36}" type="pres">
      <dgm:prSet presAssocID="{B5092ED0-A953-496F-8DF2-75EC96669CE2}" presName="compNode" presStyleCnt="0"/>
      <dgm:spPr/>
    </dgm:pt>
    <dgm:pt modelId="{A90C012C-4962-4752-885B-E1B9CB730B62}" type="pres">
      <dgm:prSet presAssocID="{B5092ED0-A953-496F-8DF2-75EC96669CE2}" presName="iconBgRect" presStyleLbl="bgShp" presStyleIdx="0" presStyleCnt="5"/>
      <dgm:spPr/>
    </dgm:pt>
    <dgm:pt modelId="{817747B5-2111-4FE6-BB03-618B0E69ED7C}" type="pres">
      <dgm:prSet presAssocID="{B5092ED0-A953-496F-8DF2-75EC96669C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362C6B8-F461-4B7C-83B2-E89024745C5C}" type="pres">
      <dgm:prSet presAssocID="{B5092ED0-A953-496F-8DF2-75EC96669CE2}" presName="spaceRect" presStyleCnt="0"/>
      <dgm:spPr/>
    </dgm:pt>
    <dgm:pt modelId="{F18787EA-ED25-42F6-B398-A3F06E97977A}" type="pres">
      <dgm:prSet presAssocID="{B5092ED0-A953-496F-8DF2-75EC96669CE2}" presName="textRect" presStyleLbl="revTx" presStyleIdx="0" presStyleCnt="5">
        <dgm:presLayoutVars>
          <dgm:chMax val="1"/>
          <dgm:chPref val="1"/>
        </dgm:presLayoutVars>
      </dgm:prSet>
      <dgm:spPr/>
    </dgm:pt>
    <dgm:pt modelId="{D0337838-1438-4BF2-8DBC-65AE92B79719}" type="pres">
      <dgm:prSet presAssocID="{7D9C10B9-C11C-4A8C-8CD2-B599B8EEF8B0}" presName="sibTrans" presStyleCnt="0"/>
      <dgm:spPr/>
    </dgm:pt>
    <dgm:pt modelId="{5BE9A947-9CFA-4E34-9AFC-B426DD1B34E5}" type="pres">
      <dgm:prSet presAssocID="{5726B27F-B053-4B10-8443-363B6F43DC4D}" presName="compNode" presStyleCnt="0"/>
      <dgm:spPr/>
    </dgm:pt>
    <dgm:pt modelId="{5B5E298F-C2B6-4949-ACF0-7870B4481493}" type="pres">
      <dgm:prSet presAssocID="{5726B27F-B053-4B10-8443-363B6F43DC4D}" presName="iconBgRect" presStyleLbl="bgShp" presStyleIdx="1" presStyleCnt="5"/>
      <dgm:spPr/>
    </dgm:pt>
    <dgm:pt modelId="{DA8A638D-888D-4192-8CA8-ED742F85B688}" type="pres">
      <dgm:prSet presAssocID="{5726B27F-B053-4B10-8443-363B6F43DC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DB1C9D-F4E4-4EE1-B202-CF4DBE1B9A14}" type="pres">
      <dgm:prSet presAssocID="{5726B27F-B053-4B10-8443-363B6F43DC4D}" presName="spaceRect" presStyleCnt="0"/>
      <dgm:spPr/>
    </dgm:pt>
    <dgm:pt modelId="{7A8E65A9-9BAA-4B19-80C2-F9911F01E7C8}" type="pres">
      <dgm:prSet presAssocID="{5726B27F-B053-4B10-8443-363B6F43DC4D}" presName="textRect" presStyleLbl="revTx" presStyleIdx="1" presStyleCnt="5">
        <dgm:presLayoutVars>
          <dgm:chMax val="1"/>
          <dgm:chPref val="1"/>
        </dgm:presLayoutVars>
      </dgm:prSet>
      <dgm:spPr/>
    </dgm:pt>
    <dgm:pt modelId="{8DFF2D83-90E0-4CF8-BE78-B0853E87573D}" type="pres">
      <dgm:prSet presAssocID="{FBFAC7AF-5AEF-464D-9A92-5D4DE0C2ED79}" presName="sibTrans" presStyleCnt="0"/>
      <dgm:spPr/>
    </dgm:pt>
    <dgm:pt modelId="{E6612A60-68CB-45E3-A1EE-33CDC2C212E3}" type="pres">
      <dgm:prSet presAssocID="{FD3DF39C-03F9-4329-9F71-72D51ADB6CE5}" presName="compNode" presStyleCnt="0"/>
      <dgm:spPr/>
    </dgm:pt>
    <dgm:pt modelId="{F5027E5B-E0F9-4338-89F7-4CC6E13C75E4}" type="pres">
      <dgm:prSet presAssocID="{FD3DF39C-03F9-4329-9F71-72D51ADB6CE5}" presName="iconBgRect" presStyleLbl="bgShp" presStyleIdx="2" presStyleCnt="5"/>
      <dgm:spPr/>
    </dgm:pt>
    <dgm:pt modelId="{A448BDAD-3F9F-412D-B930-C3AE93FDAA4A}" type="pres">
      <dgm:prSet presAssocID="{FD3DF39C-03F9-4329-9F71-72D51ADB6C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D645932-0395-4B19-9632-5330BBF2AA92}" type="pres">
      <dgm:prSet presAssocID="{FD3DF39C-03F9-4329-9F71-72D51ADB6CE5}" presName="spaceRect" presStyleCnt="0"/>
      <dgm:spPr/>
    </dgm:pt>
    <dgm:pt modelId="{8E8CBF9A-BE4A-4E6F-9847-47E80EEC7998}" type="pres">
      <dgm:prSet presAssocID="{FD3DF39C-03F9-4329-9F71-72D51ADB6CE5}" presName="textRect" presStyleLbl="revTx" presStyleIdx="2" presStyleCnt="5">
        <dgm:presLayoutVars>
          <dgm:chMax val="1"/>
          <dgm:chPref val="1"/>
        </dgm:presLayoutVars>
      </dgm:prSet>
      <dgm:spPr/>
    </dgm:pt>
    <dgm:pt modelId="{11E9F812-886B-4FE0-84AE-73F8D1874B61}" type="pres">
      <dgm:prSet presAssocID="{63915C43-E9C0-49ED-8BFB-E60B69897629}" presName="sibTrans" presStyleCnt="0"/>
      <dgm:spPr/>
    </dgm:pt>
    <dgm:pt modelId="{8C1F32FE-9975-4DFC-A4F6-87A93F03B22B}" type="pres">
      <dgm:prSet presAssocID="{36DAC1EC-E554-4E4A-B61F-3B9703FEC2E4}" presName="compNode" presStyleCnt="0"/>
      <dgm:spPr/>
    </dgm:pt>
    <dgm:pt modelId="{5AD18EB2-D7CB-4B9C-B729-2405E35EF4E9}" type="pres">
      <dgm:prSet presAssocID="{36DAC1EC-E554-4E4A-B61F-3B9703FEC2E4}" presName="iconBgRect" presStyleLbl="bgShp" presStyleIdx="3" presStyleCnt="5"/>
      <dgm:spPr/>
    </dgm:pt>
    <dgm:pt modelId="{CBFF2E96-E772-46D8-A430-80C8C2D05B88}" type="pres">
      <dgm:prSet presAssocID="{36DAC1EC-E554-4E4A-B61F-3B9703FEC2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F295F7-FA1D-4814-A8EB-901D2AA4ADC3}" type="pres">
      <dgm:prSet presAssocID="{36DAC1EC-E554-4E4A-B61F-3B9703FEC2E4}" presName="spaceRect" presStyleCnt="0"/>
      <dgm:spPr/>
    </dgm:pt>
    <dgm:pt modelId="{CBB650D9-D561-4EFC-B63A-0F40F380A7FD}" type="pres">
      <dgm:prSet presAssocID="{36DAC1EC-E554-4E4A-B61F-3B9703FEC2E4}" presName="textRect" presStyleLbl="revTx" presStyleIdx="3" presStyleCnt="5">
        <dgm:presLayoutVars>
          <dgm:chMax val="1"/>
          <dgm:chPref val="1"/>
        </dgm:presLayoutVars>
      </dgm:prSet>
      <dgm:spPr/>
    </dgm:pt>
    <dgm:pt modelId="{D4EFBEF4-264D-4AAB-B1BC-5AEA1EB1B0F3}" type="pres">
      <dgm:prSet presAssocID="{EFCCA3C2-8627-46D6-8B1D-62D30F592E9A}" presName="sibTrans" presStyleCnt="0"/>
      <dgm:spPr/>
    </dgm:pt>
    <dgm:pt modelId="{F28D51FD-04AB-4DD6-B692-1CCFA746DBB2}" type="pres">
      <dgm:prSet presAssocID="{70EAD965-B43A-4492-97DE-E5B738EE4B54}" presName="compNode" presStyleCnt="0"/>
      <dgm:spPr/>
    </dgm:pt>
    <dgm:pt modelId="{008E3046-2AA3-4A32-A912-439B8C5D30C0}" type="pres">
      <dgm:prSet presAssocID="{70EAD965-B43A-4492-97DE-E5B738EE4B54}" presName="iconBgRect" presStyleLbl="bgShp" presStyleIdx="4" presStyleCnt="5"/>
      <dgm:spPr/>
    </dgm:pt>
    <dgm:pt modelId="{8FF1061B-48DC-425A-93B7-0B49A13501F2}" type="pres">
      <dgm:prSet presAssocID="{70EAD965-B43A-4492-97DE-E5B738EE4B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A0B8624-8E4E-4500-9CB1-23C01C086EE2}" type="pres">
      <dgm:prSet presAssocID="{70EAD965-B43A-4492-97DE-E5B738EE4B54}" presName="spaceRect" presStyleCnt="0"/>
      <dgm:spPr/>
    </dgm:pt>
    <dgm:pt modelId="{151629D8-FD31-40F3-87A5-38F45F7B41D1}" type="pres">
      <dgm:prSet presAssocID="{70EAD965-B43A-4492-97DE-E5B738EE4B5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24D5509-EF41-4E60-A6D4-26B1DD8671E6}" type="presOf" srcId="{B5092ED0-A953-496F-8DF2-75EC96669CE2}" destId="{F18787EA-ED25-42F6-B398-A3F06E97977A}" srcOrd="0" destOrd="0" presId="urn:microsoft.com/office/officeart/2018/5/layout/IconCircleLabelList"/>
    <dgm:cxn modelId="{6435D318-974B-4523-A86B-54269A8321DC}" srcId="{57F93F52-FD15-44F1-9CA4-7A41CCA5C52D}" destId="{36DAC1EC-E554-4E4A-B61F-3B9703FEC2E4}" srcOrd="3" destOrd="0" parTransId="{14D68318-8804-4E8B-9DC6-1EAA3B8E49E4}" sibTransId="{EFCCA3C2-8627-46D6-8B1D-62D30F592E9A}"/>
    <dgm:cxn modelId="{47A93927-484E-4F68-A379-28B6428E9FF7}" type="presOf" srcId="{5726B27F-B053-4B10-8443-363B6F43DC4D}" destId="{7A8E65A9-9BAA-4B19-80C2-F9911F01E7C8}" srcOrd="0" destOrd="0" presId="urn:microsoft.com/office/officeart/2018/5/layout/IconCircleLabelList"/>
    <dgm:cxn modelId="{BC80AE2F-690A-456A-94F5-CD7E827FD643}" type="presOf" srcId="{FD3DF39C-03F9-4329-9F71-72D51ADB6CE5}" destId="{8E8CBF9A-BE4A-4E6F-9847-47E80EEC7998}" srcOrd="0" destOrd="0" presId="urn:microsoft.com/office/officeart/2018/5/layout/IconCircleLabelList"/>
    <dgm:cxn modelId="{D5C09460-EEC9-40A3-BDD1-E4DBC631AC45}" srcId="{57F93F52-FD15-44F1-9CA4-7A41CCA5C52D}" destId="{5726B27F-B053-4B10-8443-363B6F43DC4D}" srcOrd="1" destOrd="0" parTransId="{06C78D04-2A0C-4D9A-ABB3-1CB6F19B0488}" sibTransId="{FBFAC7AF-5AEF-464D-9A92-5D4DE0C2ED79}"/>
    <dgm:cxn modelId="{5F147B75-7BE0-4E0A-A567-D5AE1964D82A}" type="presOf" srcId="{70EAD965-B43A-4492-97DE-E5B738EE4B54}" destId="{151629D8-FD31-40F3-87A5-38F45F7B41D1}" srcOrd="0" destOrd="0" presId="urn:microsoft.com/office/officeart/2018/5/layout/IconCircleLabelList"/>
    <dgm:cxn modelId="{1DFE33AD-498F-4522-AF7E-B0C5AF7A2FD1}" srcId="{57F93F52-FD15-44F1-9CA4-7A41CCA5C52D}" destId="{FD3DF39C-03F9-4329-9F71-72D51ADB6CE5}" srcOrd="2" destOrd="0" parTransId="{784DA776-C127-4CBF-8E2B-F511EFFC2B75}" sibTransId="{63915C43-E9C0-49ED-8BFB-E60B69897629}"/>
    <dgm:cxn modelId="{CB594AAF-490E-44D7-9E44-14849884DA5A}" type="presOf" srcId="{57F93F52-FD15-44F1-9CA4-7A41CCA5C52D}" destId="{73F94416-037B-49B9-B120-BEDD5F668BF5}" srcOrd="0" destOrd="0" presId="urn:microsoft.com/office/officeart/2018/5/layout/IconCircleLabelList"/>
    <dgm:cxn modelId="{B478D5C3-6D74-414E-BDFD-FA7A0748D9AD}" srcId="{57F93F52-FD15-44F1-9CA4-7A41CCA5C52D}" destId="{B5092ED0-A953-496F-8DF2-75EC96669CE2}" srcOrd="0" destOrd="0" parTransId="{4A2361F4-3C10-4C7A-AA92-0B9703415A90}" sibTransId="{7D9C10B9-C11C-4A8C-8CD2-B599B8EEF8B0}"/>
    <dgm:cxn modelId="{2F18CEE7-B581-4091-A30C-339A0E42D90D}" srcId="{57F93F52-FD15-44F1-9CA4-7A41CCA5C52D}" destId="{70EAD965-B43A-4492-97DE-E5B738EE4B54}" srcOrd="4" destOrd="0" parTransId="{7BACADCF-1D40-4D77-AE65-793307458FA4}" sibTransId="{50AA20DF-9975-4757-80DD-C82994660E77}"/>
    <dgm:cxn modelId="{174F32F2-939E-4333-AB8A-CA5F7C74CAF1}" type="presOf" srcId="{36DAC1EC-E554-4E4A-B61F-3B9703FEC2E4}" destId="{CBB650D9-D561-4EFC-B63A-0F40F380A7FD}" srcOrd="0" destOrd="0" presId="urn:microsoft.com/office/officeart/2018/5/layout/IconCircleLabelList"/>
    <dgm:cxn modelId="{54DC2DE6-1B0B-4A49-8349-9616EAD4AE1F}" type="presParOf" srcId="{73F94416-037B-49B9-B120-BEDD5F668BF5}" destId="{E140605E-50A9-4A72-9DB0-7055F161BF36}" srcOrd="0" destOrd="0" presId="urn:microsoft.com/office/officeart/2018/5/layout/IconCircleLabelList"/>
    <dgm:cxn modelId="{938EDB53-C0AF-44DA-B9D4-E73F5EE1B47F}" type="presParOf" srcId="{E140605E-50A9-4A72-9DB0-7055F161BF36}" destId="{A90C012C-4962-4752-885B-E1B9CB730B62}" srcOrd="0" destOrd="0" presId="urn:microsoft.com/office/officeart/2018/5/layout/IconCircleLabelList"/>
    <dgm:cxn modelId="{44702F17-17E7-4675-8037-15665207A78B}" type="presParOf" srcId="{E140605E-50A9-4A72-9DB0-7055F161BF36}" destId="{817747B5-2111-4FE6-BB03-618B0E69ED7C}" srcOrd="1" destOrd="0" presId="urn:microsoft.com/office/officeart/2018/5/layout/IconCircleLabelList"/>
    <dgm:cxn modelId="{7C12896F-197B-40D6-BE91-6D8821F9E6BA}" type="presParOf" srcId="{E140605E-50A9-4A72-9DB0-7055F161BF36}" destId="{3362C6B8-F461-4B7C-83B2-E89024745C5C}" srcOrd="2" destOrd="0" presId="urn:microsoft.com/office/officeart/2018/5/layout/IconCircleLabelList"/>
    <dgm:cxn modelId="{A7C37F26-D77D-45D6-AED8-C769B233F3E9}" type="presParOf" srcId="{E140605E-50A9-4A72-9DB0-7055F161BF36}" destId="{F18787EA-ED25-42F6-B398-A3F06E97977A}" srcOrd="3" destOrd="0" presId="urn:microsoft.com/office/officeart/2018/5/layout/IconCircleLabelList"/>
    <dgm:cxn modelId="{3EA507E0-376C-4701-9D11-2F89FCEF0E19}" type="presParOf" srcId="{73F94416-037B-49B9-B120-BEDD5F668BF5}" destId="{D0337838-1438-4BF2-8DBC-65AE92B79719}" srcOrd="1" destOrd="0" presId="urn:microsoft.com/office/officeart/2018/5/layout/IconCircleLabelList"/>
    <dgm:cxn modelId="{A77667B5-D967-45A1-A437-1620B3A075E0}" type="presParOf" srcId="{73F94416-037B-49B9-B120-BEDD5F668BF5}" destId="{5BE9A947-9CFA-4E34-9AFC-B426DD1B34E5}" srcOrd="2" destOrd="0" presId="urn:microsoft.com/office/officeart/2018/5/layout/IconCircleLabelList"/>
    <dgm:cxn modelId="{046B097E-3CCC-4B02-9813-2BF0EBE2F6C1}" type="presParOf" srcId="{5BE9A947-9CFA-4E34-9AFC-B426DD1B34E5}" destId="{5B5E298F-C2B6-4949-ACF0-7870B4481493}" srcOrd="0" destOrd="0" presId="urn:microsoft.com/office/officeart/2018/5/layout/IconCircleLabelList"/>
    <dgm:cxn modelId="{A0FB5200-E764-4C2E-A23A-103B75EEBF0F}" type="presParOf" srcId="{5BE9A947-9CFA-4E34-9AFC-B426DD1B34E5}" destId="{DA8A638D-888D-4192-8CA8-ED742F85B688}" srcOrd="1" destOrd="0" presId="urn:microsoft.com/office/officeart/2018/5/layout/IconCircleLabelList"/>
    <dgm:cxn modelId="{A109C399-E622-478B-8619-B43D4326B59D}" type="presParOf" srcId="{5BE9A947-9CFA-4E34-9AFC-B426DD1B34E5}" destId="{C3DB1C9D-F4E4-4EE1-B202-CF4DBE1B9A14}" srcOrd="2" destOrd="0" presId="urn:microsoft.com/office/officeart/2018/5/layout/IconCircleLabelList"/>
    <dgm:cxn modelId="{438B3ECC-ED3A-444F-AD1C-3414917BB099}" type="presParOf" srcId="{5BE9A947-9CFA-4E34-9AFC-B426DD1B34E5}" destId="{7A8E65A9-9BAA-4B19-80C2-F9911F01E7C8}" srcOrd="3" destOrd="0" presId="urn:microsoft.com/office/officeart/2018/5/layout/IconCircleLabelList"/>
    <dgm:cxn modelId="{1BEE52B0-B768-4767-AAA0-4E581AAD4FE9}" type="presParOf" srcId="{73F94416-037B-49B9-B120-BEDD5F668BF5}" destId="{8DFF2D83-90E0-4CF8-BE78-B0853E87573D}" srcOrd="3" destOrd="0" presId="urn:microsoft.com/office/officeart/2018/5/layout/IconCircleLabelList"/>
    <dgm:cxn modelId="{85C81C0C-D4BD-4F39-9851-8BD65101B09E}" type="presParOf" srcId="{73F94416-037B-49B9-B120-BEDD5F668BF5}" destId="{E6612A60-68CB-45E3-A1EE-33CDC2C212E3}" srcOrd="4" destOrd="0" presId="urn:microsoft.com/office/officeart/2018/5/layout/IconCircleLabelList"/>
    <dgm:cxn modelId="{4DC6DE42-57FC-4262-BF23-73789E68C1F9}" type="presParOf" srcId="{E6612A60-68CB-45E3-A1EE-33CDC2C212E3}" destId="{F5027E5B-E0F9-4338-89F7-4CC6E13C75E4}" srcOrd="0" destOrd="0" presId="urn:microsoft.com/office/officeart/2018/5/layout/IconCircleLabelList"/>
    <dgm:cxn modelId="{3541401D-560B-4A30-99AF-39909165F127}" type="presParOf" srcId="{E6612A60-68CB-45E3-A1EE-33CDC2C212E3}" destId="{A448BDAD-3F9F-412D-B930-C3AE93FDAA4A}" srcOrd="1" destOrd="0" presId="urn:microsoft.com/office/officeart/2018/5/layout/IconCircleLabelList"/>
    <dgm:cxn modelId="{4D3D9D28-24EB-421D-8B85-55D1B8E6DCB6}" type="presParOf" srcId="{E6612A60-68CB-45E3-A1EE-33CDC2C212E3}" destId="{4D645932-0395-4B19-9632-5330BBF2AA92}" srcOrd="2" destOrd="0" presId="urn:microsoft.com/office/officeart/2018/5/layout/IconCircleLabelList"/>
    <dgm:cxn modelId="{D4D6B70B-9BAF-4453-94C1-EF965BDFD687}" type="presParOf" srcId="{E6612A60-68CB-45E3-A1EE-33CDC2C212E3}" destId="{8E8CBF9A-BE4A-4E6F-9847-47E80EEC7998}" srcOrd="3" destOrd="0" presId="urn:microsoft.com/office/officeart/2018/5/layout/IconCircleLabelList"/>
    <dgm:cxn modelId="{E17F4478-BF53-4036-AF68-ECF4FC37073A}" type="presParOf" srcId="{73F94416-037B-49B9-B120-BEDD5F668BF5}" destId="{11E9F812-886B-4FE0-84AE-73F8D1874B61}" srcOrd="5" destOrd="0" presId="urn:microsoft.com/office/officeart/2018/5/layout/IconCircleLabelList"/>
    <dgm:cxn modelId="{976F555E-6FD7-49D6-A8E8-920FC345D7E3}" type="presParOf" srcId="{73F94416-037B-49B9-B120-BEDD5F668BF5}" destId="{8C1F32FE-9975-4DFC-A4F6-87A93F03B22B}" srcOrd="6" destOrd="0" presId="urn:microsoft.com/office/officeart/2018/5/layout/IconCircleLabelList"/>
    <dgm:cxn modelId="{E3AD3000-D5F9-4381-8C6C-A296C1E5961B}" type="presParOf" srcId="{8C1F32FE-9975-4DFC-A4F6-87A93F03B22B}" destId="{5AD18EB2-D7CB-4B9C-B729-2405E35EF4E9}" srcOrd="0" destOrd="0" presId="urn:microsoft.com/office/officeart/2018/5/layout/IconCircleLabelList"/>
    <dgm:cxn modelId="{7994DE2E-5B21-458B-9C82-DF3FC8331DBD}" type="presParOf" srcId="{8C1F32FE-9975-4DFC-A4F6-87A93F03B22B}" destId="{CBFF2E96-E772-46D8-A430-80C8C2D05B88}" srcOrd="1" destOrd="0" presId="urn:microsoft.com/office/officeart/2018/5/layout/IconCircleLabelList"/>
    <dgm:cxn modelId="{23EBE2AA-BEB4-46CC-8DCE-7878B7F13117}" type="presParOf" srcId="{8C1F32FE-9975-4DFC-A4F6-87A93F03B22B}" destId="{54F295F7-FA1D-4814-A8EB-901D2AA4ADC3}" srcOrd="2" destOrd="0" presId="urn:microsoft.com/office/officeart/2018/5/layout/IconCircleLabelList"/>
    <dgm:cxn modelId="{3BB096DD-B4B7-47F1-8B8C-696297E8068E}" type="presParOf" srcId="{8C1F32FE-9975-4DFC-A4F6-87A93F03B22B}" destId="{CBB650D9-D561-4EFC-B63A-0F40F380A7FD}" srcOrd="3" destOrd="0" presId="urn:microsoft.com/office/officeart/2018/5/layout/IconCircleLabelList"/>
    <dgm:cxn modelId="{A81CD123-3DAA-4508-9B14-C970337BA4CB}" type="presParOf" srcId="{73F94416-037B-49B9-B120-BEDD5F668BF5}" destId="{D4EFBEF4-264D-4AAB-B1BC-5AEA1EB1B0F3}" srcOrd="7" destOrd="0" presId="urn:microsoft.com/office/officeart/2018/5/layout/IconCircleLabelList"/>
    <dgm:cxn modelId="{8F4DB05C-5B34-4B54-AA78-FE6AFB1C9892}" type="presParOf" srcId="{73F94416-037B-49B9-B120-BEDD5F668BF5}" destId="{F28D51FD-04AB-4DD6-B692-1CCFA746DBB2}" srcOrd="8" destOrd="0" presId="urn:microsoft.com/office/officeart/2018/5/layout/IconCircleLabelList"/>
    <dgm:cxn modelId="{5876FBE1-9489-4003-A9C9-92CAB4FAD665}" type="presParOf" srcId="{F28D51FD-04AB-4DD6-B692-1CCFA746DBB2}" destId="{008E3046-2AA3-4A32-A912-439B8C5D30C0}" srcOrd="0" destOrd="0" presId="urn:microsoft.com/office/officeart/2018/5/layout/IconCircleLabelList"/>
    <dgm:cxn modelId="{60BC0740-2EC3-4566-A916-13B8A42EE4FA}" type="presParOf" srcId="{F28D51FD-04AB-4DD6-B692-1CCFA746DBB2}" destId="{8FF1061B-48DC-425A-93B7-0B49A13501F2}" srcOrd="1" destOrd="0" presId="urn:microsoft.com/office/officeart/2018/5/layout/IconCircleLabelList"/>
    <dgm:cxn modelId="{E7C77236-AAD5-4B27-99D3-F2D1A1B27757}" type="presParOf" srcId="{F28D51FD-04AB-4DD6-B692-1CCFA746DBB2}" destId="{3A0B8624-8E4E-4500-9CB1-23C01C086EE2}" srcOrd="2" destOrd="0" presId="urn:microsoft.com/office/officeart/2018/5/layout/IconCircleLabelList"/>
    <dgm:cxn modelId="{15A2FC8F-911C-4D38-8212-F69A7AE934CA}" type="presParOf" srcId="{F28D51FD-04AB-4DD6-B692-1CCFA746DBB2}" destId="{151629D8-FD31-40F3-87A5-38F45F7B41D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C012C-4962-4752-885B-E1B9CB730B62}">
      <dsp:nvSpPr>
        <dsp:cNvPr id="0" name=""/>
        <dsp:cNvSpPr/>
      </dsp:nvSpPr>
      <dsp:spPr>
        <a:xfrm>
          <a:off x="737514" y="1014614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47B5-2111-4FE6-BB03-618B0E69ED7C}">
      <dsp:nvSpPr>
        <dsp:cNvPr id="0" name=""/>
        <dsp:cNvSpPr/>
      </dsp:nvSpPr>
      <dsp:spPr>
        <a:xfrm>
          <a:off x="97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787EA-ED25-42F6-B398-A3F06E97977A}">
      <dsp:nvSpPr>
        <dsp:cNvPr id="0" name=""/>
        <dsp:cNvSpPr/>
      </dsp:nvSpPr>
      <dsp:spPr>
        <a:xfrm>
          <a:off x="38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Its Free free free and you do not have to pay for using it </a:t>
          </a:r>
        </a:p>
      </dsp:txBody>
      <dsp:txXfrm>
        <a:off x="386514" y="2454614"/>
        <a:ext cx="1800000" cy="720000"/>
      </dsp:txXfrm>
    </dsp:sp>
    <dsp:sp modelId="{5B5E298F-C2B6-4949-ACF0-7870B4481493}">
      <dsp:nvSpPr>
        <dsp:cNvPr id="0" name=""/>
        <dsp:cNvSpPr/>
      </dsp:nvSpPr>
      <dsp:spPr>
        <a:xfrm>
          <a:off x="2852514" y="1014614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A638D-888D-4192-8CA8-ED742F85B688}">
      <dsp:nvSpPr>
        <dsp:cNvPr id="0" name=""/>
        <dsp:cNvSpPr/>
      </dsp:nvSpPr>
      <dsp:spPr>
        <a:xfrm>
          <a:off x="3086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E65A9-9BAA-4B19-80C2-F9911F01E7C8}">
      <dsp:nvSpPr>
        <dsp:cNvPr id="0" name=""/>
        <dsp:cNvSpPr/>
      </dsp:nvSpPr>
      <dsp:spPr>
        <a:xfrm>
          <a:off x="2501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Offers learning opportunity for programmers </a:t>
          </a:r>
        </a:p>
      </dsp:txBody>
      <dsp:txXfrm>
        <a:off x="2501514" y="2454614"/>
        <a:ext cx="1800000" cy="720000"/>
      </dsp:txXfrm>
    </dsp:sp>
    <dsp:sp modelId="{F5027E5B-E0F9-4338-89F7-4CC6E13C75E4}">
      <dsp:nvSpPr>
        <dsp:cNvPr id="0" name=""/>
        <dsp:cNvSpPr/>
      </dsp:nvSpPr>
      <dsp:spPr>
        <a:xfrm>
          <a:off x="4967514" y="1014614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8BDAD-3F9F-412D-B930-C3AE93FDAA4A}">
      <dsp:nvSpPr>
        <dsp:cNvPr id="0" name=""/>
        <dsp:cNvSpPr/>
      </dsp:nvSpPr>
      <dsp:spPr>
        <a:xfrm>
          <a:off x="520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CBF9A-BE4A-4E6F-9847-47E80EEC7998}">
      <dsp:nvSpPr>
        <dsp:cNvPr id="0" name=""/>
        <dsp:cNvSpPr/>
      </dsp:nvSpPr>
      <dsp:spPr>
        <a:xfrm>
          <a:off x="461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Saves money for businesses </a:t>
          </a:r>
        </a:p>
      </dsp:txBody>
      <dsp:txXfrm>
        <a:off x="4616514" y="2454614"/>
        <a:ext cx="1800000" cy="720000"/>
      </dsp:txXfrm>
    </dsp:sp>
    <dsp:sp modelId="{5AD18EB2-D7CB-4B9C-B729-2405E35EF4E9}">
      <dsp:nvSpPr>
        <dsp:cNvPr id="0" name=""/>
        <dsp:cNvSpPr/>
      </dsp:nvSpPr>
      <dsp:spPr>
        <a:xfrm>
          <a:off x="7082514" y="1014614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F2E96-E772-46D8-A430-80C8C2D05B88}">
      <dsp:nvSpPr>
        <dsp:cNvPr id="0" name=""/>
        <dsp:cNvSpPr/>
      </dsp:nvSpPr>
      <dsp:spPr>
        <a:xfrm>
          <a:off x="7316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650D9-D561-4EFC-B63A-0F40F380A7FD}">
      <dsp:nvSpPr>
        <dsp:cNvPr id="0" name=""/>
        <dsp:cNvSpPr/>
      </dsp:nvSpPr>
      <dsp:spPr>
        <a:xfrm>
          <a:off x="6731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Open communities contribute towards software improvement and security</a:t>
          </a:r>
        </a:p>
      </dsp:txBody>
      <dsp:txXfrm>
        <a:off x="6731514" y="2454614"/>
        <a:ext cx="1800000" cy="720000"/>
      </dsp:txXfrm>
    </dsp:sp>
    <dsp:sp modelId="{008E3046-2AA3-4A32-A912-439B8C5D30C0}">
      <dsp:nvSpPr>
        <dsp:cNvPr id="0" name=""/>
        <dsp:cNvSpPr/>
      </dsp:nvSpPr>
      <dsp:spPr>
        <a:xfrm>
          <a:off x="9197514" y="1014614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1061B-48DC-425A-93B7-0B49A13501F2}">
      <dsp:nvSpPr>
        <dsp:cNvPr id="0" name=""/>
        <dsp:cNvSpPr/>
      </dsp:nvSpPr>
      <dsp:spPr>
        <a:xfrm>
          <a:off x="9431514" y="124861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629D8-FD31-40F3-87A5-38F45F7B41D1}">
      <dsp:nvSpPr>
        <dsp:cNvPr id="0" name=""/>
        <dsp:cNvSpPr/>
      </dsp:nvSpPr>
      <dsp:spPr>
        <a:xfrm>
          <a:off x="8846514" y="24546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Can be modified to use with various systems</a:t>
          </a:r>
        </a:p>
      </dsp:txBody>
      <dsp:txXfrm>
        <a:off x="8846514" y="245461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7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6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7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June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4" r:id="rId10"/>
    <p:sldLayoutId id="214748382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8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A7164-008E-A344-AFF0-2A547495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69" y="5553718"/>
            <a:ext cx="7203004" cy="1054645"/>
          </a:xfrm>
        </p:spPr>
        <p:txBody>
          <a:bodyPr anchor="ctr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What is Open Source software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8F0F1-440F-B846-AC02-913150E4D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8142" y="5643349"/>
            <a:ext cx="3196658" cy="780914"/>
          </a:xfrm>
        </p:spPr>
        <p:txBody>
          <a:bodyPr anchor="ctr">
            <a:normAutofit/>
          </a:bodyPr>
          <a:lstStyle/>
          <a:p>
            <a:pPr algn="l"/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99BD4-1F26-2E4B-B769-633CD927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98" y="457200"/>
            <a:ext cx="8355728" cy="440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4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476D-D1DD-5C45-9050-DF9290E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9998-4D1C-D248-A51B-99936338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software (OSS) is any computer software that's distributed with its source code available for modification. That means it usually includes a license for programmers to change the software in any way they choose: They can fix bugs, improve functions, or adapt the software to suit their own needs.</a:t>
            </a:r>
          </a:p>
          <a:p>
            <a:r>
              <a:rPr lang="en-US" dirty="0"/>
              <a:t>Facebook, Google, Tesla and LinkedIn all release OSS, so developers can share knowledge, innovate solutions, and contribute to stable, functional products.</a:t>
            </a:r>
          </a:p>
          <a:p>
            <a:r>
              <a:rPr lang="en-US" dirty="0"/>
              <a:t>Example: Linux Operating system, Open office, MySQL, Postgres, TensorFlow, React, Android,  Angular, Kubernetes, </a:t>
            </a:r>
            <a:r>
              <a:rPr lang="en-US" dirty="0" err="1"/>
              <a:t>Oauth</a:t>
            </a:r>
            <a:r>
              <a:rPr lang="en-US" dirty="0"/>
              <a:t>, Kafka </a:t>
            </a:r>
            <a:r>
              <a:rPr lang="en-US" dirty="0" err="1"/>
              <a:t>etc</a:t>
            </a:r>
            <a:r>
              <a:rPr lang="en-US" dirty="0"/>
              <a:t>…. </a:t>
            </a:r>
          </a:p>
        </p:txBody>
      </p:sp>
    </p:spTree>
    <p:extLst>
      <p:ext uri="{BB962C8B-B14F-4D97-AF65-F5344CB8AC3E}">
        <p14:creationId xmlns:p14="http://schemas.microsoft.com/office/powerpoint/2010/main" val="115648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6B357-2F0C-B741-9BC1-7B9D2DA7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advantages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FFE0AD-5BFB-4FD0-8A4E-22413DCEA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165822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8ABE-C09A-6A4B-9AC5-14870D16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FE1D-C0D7-E94B-A5EE-C3D848D8C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takes time to evolve </a:t>
            </a:r>
          </a:p>
          <a:p>
            <a:r>
              <a:rPr lang="en-US" dirty="0"/>
              <a:t>Finding drivers might be an issue on certain Operating systems</a:t>
            </a:r>
          </a:p>
          <a:p>
            <a:r>
              <a:rPr lang="en-US" dirty="0"/>
              <a:t>Free means lack of priority support</a:t>
            </a:r>
          </a:p>
          <a:p>
            <a:r>
              <a:rPr lang="en-US" dirty="0"/>
              <a:t>Easy access to source code may leave backdoors for future exploits </a:t>
            </a:r>
          </a:p>
        </p:txBody>
      </p:sp>
    </p:spTree>
    <p:extLst>
      <p:ext uri="{BB962C8B-B14F-4D97-AF65-F5344CB8AC3E}">
        <p14:creationId xmlns:p14="http://schemas.microsoft.com/office/powerpoint/2010/main" val="182053093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Custom 5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GradientRiseVTI</vt:lpstr>
      <vt:lpstr>What is Open Source software ?</vt:lpstr>
      <vt:lpstr>Open source</vt:lpstr>
      <vt:lpstr>advantages</vt:lpstr>
      <vt:lpstr>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Open Source software ?</dc:title>
  <dc:creator>Mohan Pentakota</dc:creator>
  <cp:lastModifiedBy>Mohan Pentakota</cp:lastModifiedBy>
  <cp:revision>4</cp:revision>
  <dcterms:created xsi:type="dcterms:W3CDTF">2020-06-29T22:26:08Z</dcterms:created>
  <dcterms:modified xsi:type="dcterms:W3CDTF">2020-06-29T23:22:21Z</dcterms:modified>
</cp:coreProperties>
</file>