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in Mac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Navigate to the directory that you want to publish to 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CD &lt;Directory Name&gt;</a:t>
            </a:r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Step 2: Initialize Local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init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Local repository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add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Add remote Repository URL, Below command enable to push your local repository changes.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remote add origin https://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github.com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mopenn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/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opensource.git</a:t>
            </a:r>
            <a:endParaRPr lang="en-US" dirty="0">
              <a:solidFill>
                <a:srgbClr val="444444"/>
              </a:solidFill>
              <a:latin typeface="Swiss 721 SW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Push Local </a:t>
            </a:r>
            <a:r>
              <a:rPr lang="en-US" dirty="0" err="1">
                <a:solidFill>
                  <a:srgbClr val="444444"/>
                </a:solidFill>
                <a:latin typeface="Swiss 721 SWA"/>
              </a:rPr>
              <a:t>Respository</a:t>
            </a:r>
            <a:r>
              <a:rPr lang="en-US" dirty="0">
                <a:solidFill>
                  <a:srgbClr val="444444"/>
                </a:solidFill>
                <a:latin typeface="Swiss 721 SWA"/>
              </a:rPr>
              <a:t> to 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Command : git push origin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44444"/>
                </a:solidFill>
                <a:latin typeface="Swiss 721 SWA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44444"/>
              </a:solidFill>
              <a:latin typeface="Swiss 721 SWA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367306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641</Words>
  <Application>Microsoft Macintosh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  <vt:lpstr>Commands in Mac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13</cp:revision>
  <dcterms:created xsi:type="dcterms:W3CDTF">2020-07-13T20:06:18Z</dcterms:created>
  <dcterms:modified xsi:type="dcterms:W3CDTF">2020-07-25T23:43:11Z</dcterms:modified>
</cp:coreProperties>
</file>