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3" autoAdjust="0"/>
    <p:restoredTop sz="94650"/>
  </p:normalViewPr>
  <p:slideViewPr>
    <p:cSldViewPr snapToGrid="0">
      <p:cViewPr varScale="1">
        <p:scale>
          <a:sx n="162" d="100"/>
          <a:sy n="162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49387-990C-47ED-9AD6-AB48EBEDE7E2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F010F-C5B7-4861-918E-E2A0E424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7CF0-6953-4D32-A801-CDEFFD17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FD0E-F4FB-459F-B741-66BC53E23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A4A9-54CF-46A5-87E8-4CE0E414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758D-1B1C-4DC2-9EE2-0FFDB990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46B2-D02F-4BF8-BF5C-ABFC243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F8F9-347C-402B-B8C0-EB82D1C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6554-579B-498D-9E86-DB95CC3B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65D-86F1-4ABC-B01A-90A3C6C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8F2-DE2F-46A1-943E-4DF0FA07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26CE-8FEE-4468-91EF-0D58133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0B604-CA3A-4008-AA62-6A01A3BF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232-C273-490A-AF60-ABFAE187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8E2E-3442-4718-9466-F043C5DF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6344-2B4A-4DC0-9B1B-32665C0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11A-C807-437A-A2BB-41A07DD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9197-ED34-4115-86B0-4A1DD25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E01B-EE86-417D-8408-144817E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A5AE-BFB0-45BC-8F4B-226ED8F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2FB5-53C4-4B6D-82D3-DD76A264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4FAA-73F2-4F05-A686-5ED7B773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1461-1CFB-44C0-8112-78D27B8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4B22-45BF-466C-AB83-741EB4EB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749-CBC7-4D2A-95AC-A600F170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CE80-16EA-4224-81AA-D76B478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E35D-A53D-4991-8759-A3A273F1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A07-5604-42F5-BDF9-08DAC04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D395-E625-4F07-B0C5-026D670D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15521-6AB7-4BD2-ADAD-4A55D02C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ADE3-685E-4A6F-A9AF-3D0CB4B7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BD2A-0D22-44F8-B248-18CB1301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ABAA-CFBF-41D7-9F23-A57CDF33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1E6-0BB5-491E-A115-8B38E13C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22A4-805D-484D-8FE6-D282B70E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FB5D-B993-4975-9E7E-DFB92334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8E85C-E0E8-4002-A383-EF8F8876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A835-5BF6-4F03-9954-B5154A3A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13D9-C81B-4DC6-8DE9-B7C702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135D8-CE6E-4B5E-A8F0-9F77FBF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6AD23-2D36-4D19-AB85-D2462EB9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F9AE-66A4-4423-A46A-619D001C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8744-01FA-40F1-97F2-C302B4B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3AFC-89B1-4DAB-8F45-FE6B529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C965-55D1-48D9-820A-3451BCB5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73D4-A233-4FF1-B030-5927F586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FA0B3-C35B-4BB2-9A21-138F053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51DEB-73B5-408B-AE81-03D7FF42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29E6-17B7-40BE-AC3E-C85C829F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110B-DEE3-4AA2-96C9-D3A191BE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7127-CE4F-4247-97A8-D84AD927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159E-3902-4BE8-96EB-90C534E3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0B2E-19DD-4DD0-B170-873AA700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6FD8-8938-442E-B35F-4CE392B6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8D4-7F68-4893-9788-12DB89A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77E26-C342-4D52-8614-3A0292E9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13E51-2889-4714-856B-F6E8C2A2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59551-D65A-448D-8930-38CB28A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29E0-F8BB-4B2F-AD43-FEDC1CB6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84B9-1F10-4318-A705-11BE717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B6750-ABC4-4A8D-926E-2279D8C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D242-6BD5-4C93-9726-6850ED98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2F6B-0BE1-4134-ABB9-04540FDC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FDA7-2A39-4CAD-8199-039D133783F5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50A5-82D3-49CF-8ABA-7D7C7D7BB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1C8-7A1F-40A4-A604-4033C184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2E9555-A498-4BC8-BE0D-CEC5963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 err="1">
                <a:solidFill>
                  <a:schemeClr val="accent1"/>
                </a:solidFill>
              </a:rPr>
              <a:t>Github</a:t>
            </a:r>
            <a:r>
              <a:rPr lang="en-US" sz="5800" dirty="0">
                <a:solidFill>
                  <a:schemeClr val="accent1"/>
                </a:solidFill>
              </a:rPr>
              <a:t>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3720-0739-4955-9D82-2FD734E7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Open Source Programming</a:t>
            </a:r>
          </a:p>
        </p:txBody>
      </p:sp>
      <p:pic>
        <p:nvPicPr>
          <p:cNvPr id="1026" name="Picture 2" descr="Moving all your Bitbucket Repositories to GitHub | by Leo Soto ...">
            <a:extLst>
              <a:ext uri="{FF2B5EF4-FFF2-40B4-BE49-F238E27FC236}">
                <a16:creationId xmlns:a16="http://schemas.microsoft.com/office/drawing/2014/main" id="{2178F4F3-B328-4D90-AE9B-5DC9DDAB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r="1" b="312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35BC3-F468-43F4-82CF-7FAEF120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source control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E7EB-7A42-4A7B-ACD1-5F35DB4F410B}"/>
              </a:ext>
            </a:extLst>
          </p:cNvPr>
          <p:cNvSpPr/>
          <p:nvPr/>
        </p:nvSpPr>
        <p:spPr>
          <a:xfrm>
            <a:off x="6082111" y="233680"/>
            <a:ext cx="6082110" cy="639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(or version control)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is the practice of tracking and managing changes to code. Source control management (SCM) systems provide a running history of code development and help to resolve conflicts when merging contributions from multiple sources.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Basics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Whether you are writing a simple application on your own or collaborating on a large software development project as part of a team, source control is a vital component of the development process. Source code management systems allow you to track your code change, see a revision history for your code, and revert to previous versions of a project when needed. With source code management systems, you can collaborate on code with your team, isolate your work until it is ready, and quickly trouble-shoot issues by identifying who made changes and what the changes were. Source code management systems help streamline the development process and provide a centralized source for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420281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8867-C99A-47C5-91CD-90C2A60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54896-F0C6-4640-8450-D16A06DE9F56}"/>
              </a:ext>
            </a:extLst>
          </p:cNvPr>
          <p:cNvSpPr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Git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is an open-source distributed source code management system. Git allows you to create a copy of your repository known as a branch. Using this branch, you can then work on your code independently from the stable version of your codebase. Once you are ready with your changes, you can store them as a set of differences, known as a commit. You can pull in commits from other contributors to your repository, push your commits to others, and merge your commits back into the main version of the repository. 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8520-BFFD-46FC-820E-DBFA71D8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is GitHub?</a:t>
            </a:r>
          </a:p>
        </p:txBody>
      </p:sp>
      <p:pic>
        <p:nvPicPr>
          <p:cNvPr id="2052" name="Picture 4" descr="Hello World · GitHub Guides">
            <a:extLst>
              <a:ext uri="{FF2B5EF4-FFF2-40B4-BE49-F238E27FC236}">
                <a16:creationId xmlns:a16="http://schemas.microsoft.com/office/drawing/2014/main" id="{4B2FE186-39A2-4585-9487-98EAA1AA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r="8129" b="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380A0-DA33-4774-8318-3D019A932421}"/>
              </a:ext>
            </a:extLst>
          </p:cNvPr>
          <p:cNvSpPr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At the heart of GitHub is Git, an open source project started by </a:t>
            </a:r>
            <a:r>
              <a:rPr lang="en-US" b="0" i="0" u="none" strike="noStrike" dirty="0">
                <a:effectLst/>
              </a:rPr>
              <a:t>Linux creator Linus Torvalds</a:t>
            </a:r>
            <a:r>
              <a:rPr lang="en-US" b="0" i="0" dirty="0">
                <a:effectLst/>
              </a:rPr>
              <a:t>. </a:t>
            </a:r>
            <a:r>
              <a:rPr lang="en-US" dirty="0"/>
              <a:t>GitHub is a Git repository hosting service, but it adds many of its own features. While Git is a command line tool, GitHub provides a Web-based graphical interface. It also provides access control and several collaboration features, such as a wikis and basic task management tools for every project</a:t>
            </a:r>
            <a:r>
              <a:rPr lang="en-US" b="0" i="0" dirty="0"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flagship functionality of GitHub is “forking” – copying a repository from one user’s account to another. This enables you to take a project that you don’t have write access to and modify it under your own account. If you make changes you’d like to share, you can send a notification called a “pull request” to the original owner. That user can then, with a click of a button, merge the changes found in your repo with the original repo.</a:t>
            </a:r>
          </a:p>
        </p:txBody>
      </p:sp>
    </p:spTree>
    <p:extLst>
      <p:ext uri="{BB962C8B-B14F-4D97-AF65-F5344CB8AC3E}">
        <p14:creationId xmlns:p14="http://schemas.microsoft.com/office/powerpoint/2010/main" val="42194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step-by-step guide to Git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Swiss 721 SWA"/>
              </a:rPr>
              <a:t>Step 1: Create a GitHub account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The easiest way to get started is to create an account on </a:t>
            </a:r>
            <a:r>
              <a:rPr lang="en-US" b="0" i="0" u="none" strike="noStrike" dirty="0">
                <a:solidFill>
                  <a:srgbClr val="0098C3"/>
                </a:solidFill>
                <a:effectLst/>
                <a:latin typeface="Swiss 721 SWA"/>
                <a:hlinkClick r:id="rId3"/>
              </a:rPr>
              <a:t>GitHub.com</a:t>
            </a: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 (it's free).</a:t>
            </a:r>
          </a:p>
          <a:p>
            <a:r>
              <a:rPr lang="en-US" b="1" dirty="0"/>
              <a:t>Step 2: Create a new repository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In the upper right corner, next to your avatar, click  and then select New repository.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Name your repository hello-world.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Write a short description.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Select Initialize this repository with a README.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Click create Repository</a:t>
            </a:r>
          </a:p>
          <a:p>
            <a:r>
              <a:rPr lang="en-US" b="1" dirty="0"/>
              <a:t>Step 3: Create a file</a:t>
            </a:r>
          </a:p>
          <a:p>
            <a:r>
              <a:rPr lang="en-US" b="1" dirty="0"/>
              <a:t>Step 4: Make a commit</a:t>
            </a:r>
          </a:p>
          <a:p>
            <a:r>
              <a:rPr lang="en-US" b="1" dirty="0"/>
              <a:t>Step 5: Connect your GitHub repo with your computer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26505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 in Mac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Navigate to the directory that you want to publish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CD &lt;Directory Name&gt;</a:t>
            </a:r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Step 2: Initialize Local directory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init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Local repository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add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remote Repository URL, Below command enable to push your local repository changes.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remote add origin https://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github.com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mopenn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opensource.git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Pull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 from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pull origin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Push Local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push origin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Swiss 721 SWA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36730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651</Words>
  <Application>Microsoft Macintosh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Swiss 721 SWA</vt:lpstr>
      <vt:lpstr>Office Theme</vt:lpstr>
      <vt:lpstr>Github Tutorial for Beginners</vt:lpstr>
      <vt:lpstr>What is source control ? </vt:lpstr>
      <vt:lpstr>What is Git?</vt:lpstr>
      <vt:lpstr>What is GitHub?</vt:lpstr>
      <vt:lpstr>A step-by-step guide to Git </vt:lpstr>
      <vt:lpstr>Commands in Mac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for Beginners</dc:title>
  <dc:creator>Mohan Pentakota</dc:creator>
  <cp:lastModifiedBy>Mohan Pentakota</cp:lastModifiedBy>
  <cp:revision>14</cp:revision>
  <dcterms:created xsi:type="dcterms:W3CDTF">2020-07-13T20:06:18Z</dcterms:created>
  <dcterms:modified xsi:type="dcterms:W3CDTF">2020-07-26T22:27:37Z</dcterms:modified>
</cp:coreProperties>
</file>