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5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20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7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98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1076-C565-4080-9D83-9D19FDE3FA39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78DB-0C4B-4B14-9161-01C0B433C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2153416" y="3426891"/>
            <a:ext cx="499109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 descr="U(D)&#10;" title="u(D)"/>
          <p:cNvCxnSpPr/>
          <p:nvPr/>
        </p:nvCxnSpPr>
        <p:spPr>
          <a:xfrm flipV="1">
            <a:off x="2157992" y="1059181"/>
            <a:ext cx="0" cy="2367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2070100" y="1740596"/>
            <a:ext cx="5074412" cy="117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2496820" y="1983900"/>
            <a:ext cx="2206" cy="14429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215305" y="1279036"/>
            <a:ext cx="0" cy="711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939540" y="1272540"/>
            <a:ext cx="0" cy="717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4655820" y="1557020"/>
            <a:ext cx="0" cy="426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77180" y="1557020"/>
            <a:ext cx="0" cy="426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6096000" y="1770460"/>
            <a:ext cx="0" cy="213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2501901" y="1990396"/>
            <a:ext cx="7134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3215305" y="1279036"/>
            <a:ext cx="7242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3942416" y="1990396"/>
            <a:ext cx="7134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4655820" y="1557020"/>
            <a:ext cx="721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5372099" y="1990396"/>
            <a:ext cx="7239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6096000" y="1759885"/>
            <a:ext cx="906780" cy="68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837680" y="1279036"/>
            <a:ext cx="0" cy="227696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2663607" y="2893431"/>
            <a:ext cx="579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D3   D2    </a:t>
            </a:r>
            <a:r>
              <a:rPr lang="de-DE" sz="2800" dirty="0" err="1" smtClean="0"/>
              <a:t>D2</a:t>
            </a:r>
            <a:r>
              <a:rPr lang="de-DE" sz="2800" dirty="0"/>
              <a:t> </a:t>
            </a:r>
            <a:r>
              <a:rPr lang="de-DE" sz="2800" dirty="0" smtClean="0"/>
              <a:t>   D1    </a:t>
            </a:r>
            <a:r>
              <a:rPr lang="de-DE" sz="2800" dirty="0" err="1" smtClean="0"/>
              <a:t>D1</a:t>
            </a:r>
            <a:r>
              <a:rPr lang="de-DE" sz="2800" dirty="0" smtClean="0"/>
              <a:t>    D0</a:t>
            </a:r>
            <a:endParaRPr lang="de-DE" sz="2800" dirty="0"/>
          </a:p>
        </p:txBody>
      </p:sp>
      <p:cxnSp>
        <p:nvCxnSpPr>
          <p:cNvPr id="51" name="Gerade Verbindung mit Pfeil 50"/>
          <p:cNvCxnSpPr/>
          <p:nvPr/>
        </p:nvCxnSpPr>
        <p:spPr>
          <a:xfrm rot="10800000">
            <a:off x="2895269" y="2218543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299118" y="2219603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734049" y="2218543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10800000">
            <a:off x="3597194" y="2218543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10800000">
            <a:off x="5016243" y="2212052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10800000">
            <a:off x="6517643" y="2218543"/>
            <a:ext cx="0" cy="560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el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59757"/>
              </p:ext>
            </p:extLst>
          </p:nvPr>
        </p:nvGraphicFramePr>
        <p:xfrm>
          <a:off x="7433006" y="1965404"/>
          <a:ext cx="8978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46"/>
                <a:gridCol w="44894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simon.joos123@gmail.com</dc:creator>
  <cp:lastModifiedBy>simon.joos123@gmail.com</cp:lastModifiedBy>
  <cp:revision>7</cp:revision>
  <dcterms:created xsi:type="dcterms:W3CDTF">2019-10-11T16:57:47Z</dcterms:created>
  <dcterms:modified xsi:type="dcterms:W3CDTF">2019-10-11T18:27:04Z</dcterms:modified>
</cp:coreProperties>
</file>