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0A7-38E8-4BA0-5FF6-C4852CE0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B9A2D-AE52-3988-8106-BE87346B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0667-9407-40DC-18EA-06203ECF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A66A-B629-08D1-831D-0F17B039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D28D-935A-7515-4D83-C9501942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7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DE0E-0889-B8C3-F1DA-CBD72BA2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D1838-19A3-942D-3F0D-12C68101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4AE5-5D99-2220-037A-4EF9F72D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47DD-AC1E-020F-9764-5E700E9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8AC8-2524-B0DE-08FC-A6ABB28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4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BFE6C-4799-37FC-403D-B86613D98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4025-C745-FB9F-EF36-D1F1FC4E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6C6A-887A-3CA0-F743-50E2E5C7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956D-0A2F-5E8C-0930-84C0CFB5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67BE-A5EB-08CC-06AE-9722CB3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6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CAD1-BF8B-A0D6-EF5A-C0E065F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B91F-72C6-FED6-1C94-88F5BBF1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8B0DE-DCFD-7BE5-550E-3518DCEB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35C8-88F2-5404-D44C-B900CC9E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2EBA-4CBA-F778-B70B-E128107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4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3FD-F7C1-6AC5-4C43-3FCF7871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B4C1-904B-AE0C-3406-75CB2F02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E8F9-2632-181A-734F-7D74AA14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105B-9D2B-59EE-5FF3-035C9CF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2073-9778-F410-B59A-C2827D3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1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C500-5A6F-C1BC-4B68-796E0016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3569-7271-3109-F3A8-41CA7250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3D7E-528C-6848-4AFA-44723478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22F8-2AC0-FF44-6500-A83245E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C3D3-7EF6-EBDC-BDAD-BC88DAAC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231A-E183-8FA9-21B2-1425D0AC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8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179D-6A15-6B2F-FAEA-385EE6CD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D2F5-FA6E-C34D-E69A-C3419077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5F78B-DF7F-1BFA-F6E6-12106A6C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BCF2-5AB9-FF82-17E1-DAD0448B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526F5-F354-6359-080D-EE541E7E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ABD13-F451-B11A-E168-25CF5AB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D5B58-A6C9-0FC4-641F-E1D8072A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1617B-6C31-5A2C-C81B-089B9930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86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65A-4CBC-8C4A-E71A-C84511BD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550D7-8061-1E14-D418-EF7DBB01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1315-0FBF-7271-FD5E-52EB2CA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2C39-4DD7-1721-173A-E92CB52F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1B570-F3AB-2020-11B6-5B464FFA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20690-387C-FD88-6267-75EC9A65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92A0-948F-E322-4DF8-80286277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CE7-E2BB-EE17-6EFF-E41E7943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20F9-EE9E-0886-8604-5F7EEA4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D52F-63DC-6D97-6946-DBC958E2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598B-EFE4-D298-2287-970EF707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227A-83D7-DD98-B088-428A558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F340-9545-6BA8-BE9A-74E645C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393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83FB-8E82-96F9-370A-EC68C7C4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8EF83-8840-4732-621D-6E4814D0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62CAE-FE1F-9E68-D45C-1214DCB9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93DF-9BD7-DA6E-7EE1-40976A20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E4442-E853-2388-F953-AE3D9CE0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A4EA-F7B6-2FAA-B53D-87ABDC5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3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B17B3-06B9-502A-DA66-99B70929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0761-6C04-A334-1AF8-541B6CD2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2EB6-0C5E-4351-F28F-61BA107C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D6E43-3C24-43B9-B4AE-11F9293FFBFD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C507-9F41-5234-BE30-DFFBE398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8590-F3F1-4716-E116-983736C53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38BE2-91C1-4064-A7E7-D71BCEC4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22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EFB390D0-27B3-469D-6AA0-74195B91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4212" r="2473" b="3318"/>
          <a:stretch/>
        </p:blipFill>
        <p:spPr>
          <a:xfrm>
            <a:off x="1683944" y="-7555"/>
            <a:ext cx="9334123" cy="68655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6E30BF-42B4-C6EF-F99F-BED58A4A159B}"/>
              </a:ext>
            </a:extLst>
          </p:cNvPr>
          <p:cNvSpPr/>
          <p:nvPr/>
        </p:nvSpPr>
        <p:spPr>
          <a:xfrm rot="19287840">
            <a:off x="1885994" y="466634"/>
            <a:ext cx="2407410" cy="125099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3DB3F-A59F-5A80-A192-A9E65F6DC592}"/>
              </a:ext>
            </a:extLst>
          </p:cNvPr>
          <p:cNvSpPr/>
          <p:nvPr/>
        </p:nvSpPr>
        <p:spPr>
          <a:xfrm rot="13534298">
            <a:off x="1808441" y="1972023"/>
            <a:ext cx="2183682" cy="151318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9C6D86-4B85-23AE-4A79-C5DBE9B50B92}"/>
              </a:ext>
            </a:extLst>
          </p:cNvPr>
          <p:cNvSpPr/>
          <p:nvPr/>
        </p:nvSpPr>
        <p:spPr>
          <a:xfrm rot="15226740">
            <a:off x="4268348" y="555794"/>
            <a:ext cx="2146627" cy="10158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937D1-E7E7-BE69-B942-7D23E613D1EE}"/>
              </a:ext>
            </a:extLst>
          </p:cNvPr>
          <p:cNvSpPr/>
          <p:nvPr/>
        </p:nvSpPr>
        <p:spPr>
          <a:xfrm rot="807730">
            <a:off x="4190516" y="1779631"/>
            <a:ext cx="1328063" cy="45882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2D2083-E5AA-2608-E81B-D781E8AF979E}"/>
              </a:ext>
            </a:extLst>
          </p:cNvPr>
          <p:cNvSpPr/>
          <p:nvPr/>
        </p:nvSpPr>
        <p:spPr>
          <a:xfrm rot="20708874">
            <a:off x="6440060" y="82496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F52C40-3AE9-FFC4-7273-4DE641F814B4}"/>
              </a:ext>
            </a:extLst>
          </p:cNvPr>
          <p:cNvSpPr/>
          <p:nvPr/>
        </p:nvSpPr>
        <p:spPr>
          <a:xfrm rot="15817460">
            <a:off x="5823896" y="5508354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D6DC2A-D6E2-F778-CDBB-2E4328EB52AC}"/>
              </a:ext>
            </a:extLst>
          </p:cNvPr>
          <p:cNvSpPr/>
          <p:nvPr/>
        </p:nvSpPr>
        <p:spPr>
          <a:xfrm rot="18651478">
            <a:off x="6000429" y="4263767"/>
            <a:ext cx="1337893" cy="802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E01F76-8795-F75F-AD37-2603AB720FD9}"/>
              </a:ext>
            </a:extLst>
          </p:cNvPr>
          <p:cNvSpPr/>
          <p:nvPr/>
        </p:nvSpPr>
        <p:spPr>
          <a:xfrm rot="15817460">
            <a:off x="7021063" y="4470105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2869D8-899E-F17D-B9E0-EAE911EDD14E}"/>
              </a:ext>
            </a:extLst>
          </p:cNvPr>
          <p:cNvSpPr/>
          <p:nvPr/>
        </p:nvSpPr>
        <p:spPr>
          <a:xfrm rot="15817460">
            <a:off x="4191164" y="4582652"/>
            <a:ext cx="1959785" cy="12880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3D072-ED9C-F348-3AAE-5739D2FD65BB}"/>
              </a:ext>
            </a:extLst>
          </p:cNvPr>
          <p:cNvSpPr/>
          <p:nvPr/>
        </p:nvSpPr>
        <p:spPr>
          <a:xfrm rot="19864295">
            <a:off x="3683886" y="3763529"/>
            <a:ext cx="1778241" cy="90427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44A919-160C-F88A-B09C-C5A87FD49D79}"/>
              </a:ext>
            </a:extLst>
          </p:cNvPr>
          <p:cNvSpPr/>
          <p:nvPr/>
        </p:nvSpPr>
        <p:spPr>
          <a:xfrm rot="18918654">
            <a:off x="3471810" y="2456252"/>
            <a:ext cx="1997647" cy="14011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B1CCA-8CDD-DF34-E811-42620EAFD35E}"/>
              </a:ext>
            </a:extLst>
          </p:cNvPr>
          <p:cNvSpPr/>
          <p:nvPr/>
        </p:nvSpPr>
        <p:spPr>
          <a:xfrm rot="19907553">
            <a:off x="6705765" y="2228152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587F44-B05A-3F3F-83B9-EFCE1706B7AF}"/>
              </a:ext>
            </a:extLst>
          </p:cNvPr>
          <p:cNvSpPr/>
          <p:nvPr/>
        </p:nvSpPr>
        <p:spPr>
          <a:xfrm rot="1186464">
            <a:off x="6724077" y="272997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CB348D-F8C5-B653-286E-B4023BF85FFF}"/>
              </a:ext>
            </a:extLst>
          </p:cNvPr>
          <p:cNvSpPr/>
          <p:nvPr/>
        </p:nvSpPr>
        <p:spPr>
          <a:xfrm rot="16362943">
            <a:off x="6295915" y="292920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8A6828-E280-EE57-CAA5-E534490344AE}"/>
              </a:ext>
            </a:extLst>
          </p:cNvPr>
          <p:cNvSpPr/>
          <p:nvPr/>
        </p:nvSpPr>
        <p:spPr>
          <a:xfrm rot="19907553">
            <a:off x="5749391" y="271956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355323-36A6-3115-9D2E-37297AF9726A}"/>
              </a:ext>
            </a:extLst>
          </p:cNvPr>
          <p:cNvSpPr/>
          <p:nvPr/>
        </p:nvSpPr>
        <p:spPr>
          <a:xfrm rot="1371626">
            <a:off x="5801316" y="2244704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8B0442-B6D7-C07C-4BF4-D2F7CEC9A9FF}"/>
              </a:ext>
            </a:extLst>
          </p:cNvPr>
          <p:cNvSpPr/>
          <p:nvPr/>
        </p:nvSpPr>
        <p:spPr>
          <a:xfrm rot="19907553">
            <a:off x="5980910" y="360108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382D6D-C951-9311-3949-AC75397E036D}"/>
              </a:ext>
            </a:extLst>
          </p:cNvPr>
          <p:cNvSpPr/>
          <p:nvPr/>
        </p:nvSpPr>
        <p:spPr>
          <a:xfrm rot="2086834">
            <a:off x="6662441" y="368152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528574-69D9-C833-5EED-95C22D7C74BB}"/>
              </a:ext>
            </a:extLst>
          </p:cNvPr>
          <p:cNvSpPr txBox="1"/>
          <p:nvPr/>
        </p:nvSpPr>
        <p:spPr>
          <a:xfrm>
            <a:off x="4682558" y="5898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C889AB-ACAC-A6C5-7BEA-45DA25463728}"/>
              </a:ext>
            </a:extLst>
          </p:cNvPr>
          <p:cNvSpPr txBox="1"/>
          <p:nvPr/>
        </p:nvSpPr>
        <p:spPr>
          <a:xfrm>
            <a:off x="2727933" y="2617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538463-282D-3C8E-A7F6-F178E4FF0966}"/>
              </a:ext>
            </a:extLst>
          </p:cNvPr>
          <p:cNvSpPr txBox="1"/>
          <p:nvPr/>
        </p:nvSpPr>
        <p:spPr>
          <a:xfrm>
            <a:off x="2507810" y="18741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50765C-0A8C-C489-333C-B41D82AA1575}"/>
              </a:ext>
            </a:extLst>
          </p:cNvPr>
          <p:cNvSpPr txBox="1"/>
          <p:nvPr/>
        </p:nvSpPr>
        <p:spPr>
          <a:xfrm>
            <a:off x="4391355" y="14625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4F18F2-CFE4-988F-0834-AFF0A6579D99}"/>
              </a:ext>
            </a:extLst>
          </p:cNvPr>
          <p:cNvSpPr txBox="1"/>
          <p:nvPr/>
        </p:nvSpPr>
        <p:spPr>
          <a:xfrm>
            <a:off x="5873822" y="19086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2C8A2C-03F4-7ACA-8D8D-3075FAEB5A32}"/>
              </a:ext>
            </a:extLst>
          </p:cNvPr>
          <p:cNvSpPr txBox="1"/>
          <p:nvPr/>
        </p:nvSpPr>
        <p:spPr>
          <a:xfrm>
            <a:off x="4204892" y="24897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11E56-C87B-5582-C818-E447C3446811}"/>
              </a:ext>
            </a:extLst>
          </p:cNvPr>
          <p:cNvSpPr txBox="1"/>
          <p:nvPr/>
        </p:nvSpPr>
        <p:spPr>
          <a:xfrm>
            <a:off x="3648547" y="46651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14EF5-8878-00DE-EF32-9F795E26BD4A}"/>
              </a:ext>
            </a:extLst>
          </p:cNvPr>
          <p:cNvSpPr txBox="1"/>
          <p:nvPr/>
        </p:nvSpPr>
        <p:spPr>
          <a:xfrm>
            <a:off x="5873822" y="29876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A8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479A27-36A1-E816-22A1-02F9EFB5498A}"/>
              </a:ext>
            </a:extLst>
          </p:cNvPr>
          <p:cNvSpPr txBox="1"/>
          <p:nvPr/>
        </p:nvSpPr>
        <p:spPr>
          <a:xfrm>
            <a:off x="4682558" y="59209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A9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C7A7CA-E285-B5D9-96E0-2F61182EB6A8}"/>
              </a:ext>
            </a:extLst>
          </p:cNvPr>
          <p:cNvSpPr txBox="1"/>
          <p:nvPr/>
        </p:nvSpPr>
        <p:spPr>
          <a:xfrm>
            <a:off x="7101877" y="608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A10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483213-DA53-6A14-6D23-8009AFFD6B1C}"/>
              </a:ext>
            </a:extLst>
          </p:cNvPr>
          <p:cNvSpPr txBox="1"/>
          <p:nvPr/>
        </p:nvSpPr>
        <p:spPr>
          <a:xfrm>
            <a:off x="8283921" y="57489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A11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832FCA-FCAC-2E3F-2618-F27F64C9CD47}"/>
              </a:ext>
            </a:extLst>
          </p:cNvPr>
          <p:cNvSpPr txBox="1"/>
          <p:nvPr/>
        </p:nvSpPr>
        <p:spPr>
          <a:xfrm>
            <a:off x="6809379" y="44856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A12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2CC883-4DBD-8617-A5CF-388C10B17248}"/>
              </a:ext>
            </a:extLst>
          </p:cNvPr>
          <p:cNvSpPr txBox="1"/>
          <p:nvPr/>
        </p:nvSpPr>
        <p:spPr>
          <a:xfrm>
            <a:off x="5732711" y="3416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A13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3F1AB-2CAD-E9DB-29EA-CCCCDD23756F}"/>
              </a:ext>
            </a:extLst>
          </p:cNvPr>
          <p:cNvSpPr txBox="1"/>
          <p:nvPr/>
        </p:nvSpPr>
        <p:spPr>
          <a:xfrm>
            <a:off x="6867678" y="34685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E1D772-F8B5-CD61-A1FE-752198233048}"/>
              </a:ext>
            </a:extLst>
          </p:cNvPr>
          <p:cNvSpPr txBox="1"/>
          <p:nvPr/>
        </p:nvSpPr>
        <p:spPr>
          <a:xfrm>
            <a:off x="6593703" y="29405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A15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6AF7E-FF33-4021-220F-40CAF2AE424A}"/>
              </a:ext>
            </a:extLst>
          </p:cNvPr>
          <p:cNvSpPr txBox="1"/>
          <p:nvPr/>
        </p:nvSpPr>
        <p:spPr>
          <a:xfrm>
            <a:off x="10489689" y="291192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A16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C12CBF-BB18-1CD1-EC3E-D8BD9E927A86}"/>
              </a:ext>
            </a:extLst>
          </p:cNvPr>
          <p:cNvSpPr txBox="1"/>
          <p:nvPr/>
        </p:nvSpPr>
        <p:spPr>
          <a:xfrm>
            <a:off x="7015633" y="25648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A17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1FEB7-7F07-28F3-1B7D-4DE71E849967}"/>
              </a:ext>
            </a:extLst>
          </p:cNvPr>
          <p:cNvSpPr txBox="1"/>
          <p:nvPr/>
        </p:nvSpPr>
        <p:spPr>
          <a:xfrm>
            <a:off x="11334939" y="7657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A18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C2CC9-32B1-A598-FD1F-4729CA810F72}"/>
              </a:ext>
            </a:extLst>
          </p:cNvPr>
          <p:cNvSpPr txBox="1"/>
          <p:nvPr/>
        </p:nvSpPr>
        <p:spPr>
          <a:xfrm>
            <a:off x="6693474" y="2166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A19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BFE0CF-3DA8-2C04-32FE-1A1F777ED206}"/>
              </a:ext>
            </a:extLst>
          </p:cNvPr>
          <p:cNvSpPr txBox="1"/>
          <p:nvPr/>
        </p:nvSpPr>
        <p:spPr>
          <a:xfrm>
            <a:off x="6759989" y="18714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A20</a:t>
            </a:r>
            <a:endParaRPr lang="en-ID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78FD9A-C88C-0F26-C92D-EE3145B005DE}"/>
              </a:ext>
            </a:extLst>
          </p:cNvPr>
          <p:cNvSpPr/>
          <p:nvPr/>
        </p:nvSpPr>
        <p:spPr>
          <a:xfrm rot="20708874">
            <a:off x="7744692" y="946520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8B29EE-A998-0305-C17E-53405B5B9E05}"/>
              </a:ext>
            </a:extLst>
          </p:cNvPr>
          <p:cNvSpPr/>
          <p:nvPr/>
        </p:nvSpPr>
        <p:spPr>
          <a:xfrm rot="21337187">
            <a:off x="8119928" y="2130019"/>
            <a:ext cx="3294030" cy="141310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DC079A3-DF47-7F17-D120-321B33A3169B}"/>
              </a:ext>
            </a:extLst>
          </p:cNvPr>
          <p:cNvSpPr/>
          <p:nvPr/>
        </p:nvSpPr>
        <p:spPr>
          <a:xfrm rot="13294978">
            <a:off x="7888579" y="3503320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4D852E-BEA1-0FBD-FC2E-5EE374FED15E}"/>
              </a:ext>
            </a:extLst>
          </p:cNvPr>
          <p:cNvSpPr txBox="1"/>
          <p:nvPr/>
        </p:nvSpPr>
        <p:spPr>
          <a:xfrm>
            <a:off x="9614780" y="435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7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3EE37-1D09-1BFF-526D-761D4D37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B416C757-D045-590C-0A48-C253D281F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4212" r="2473" b="3318"/>
          <a:stretch/>
        </p:blipFill>
        <p:spPr>
          <a:xfrm>
            <a:off x="1683944" y="-7555"/>
            <a:ext cx="9334123" cy="68655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41F5B0-74C1-5F75-57D0-702657F43C65}"/>
              </a:ext>
            </a:extLst>
          </p:cNvPr>
          <p:cNvSpPr/>
          <p:nvPr/>
        </p:nvSpPr>
        <p:spPr>
          <a:xfrm rot="19287840">
            <a:off x="1743198" y="573909"/>
            <a:ext cx="2407410" cy="617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17BCAF-D3CF-81A1-D42E-42C086120FCA}"/>
              </a:ext>
            </a:extLst>
          </p:cNvPr>
          <p:cNvSpPr/>
          <p:nvPr/>
        </p:nvSpPr>
        <p:spPr>
          <a:xfrm rot="13534298">
            <a:off x="1808441" y="1972023"/>
            <a:ext cx="2183682" cy="151318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588F86-D88F-D771-7A45-78EC4990F830}"/>
              </a:ext>
            </a:extLst>
          </p:cNvPr>
          <p:cNvSpPr/>
          <p:nvPr/>
        </p:nvSpPr>
        <p:spPr>
          <a:xfrm rot="13031164">
            <a:off x="2774045" y="1112661"/>
            <a:ext cx="1279745" cy="3918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AC5D4F-6655-30ED-7173-8128CF4C1692}"/>
              </a:ext>
            </a:extLst>
          </p:cNvPr>
          <p:cNvSpPr/>
          <p:nvPr/>
        </p:nvSpPr>
        <p:spPr>
          <a:xfrm rot="15226740">
            <a:off x="4268348" y="555794"/>
            <a:ext cx="2146627" cy="10158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1986A3-005C-C3FF-B6D2-0E896DBCAEB7}"/>
              </a:ext>
            </a:extLst>
          </p:cNvPr>
          <p:cNvSpPr/>
          <p:nvPr/>
        </p:nvSpPr>
        <p:spPr>
          <a:xfrm rot="807730">
            <a:off x="4190516" y="1779631"/>
            <a:ext cx="1328063" cy="45882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44AA96-4032-EA77-BD71-B398A5D50B16}"/>
              </a:ext>
            </a:extLst>
          </p:cNvPr>
          <p:cNvSpPr/>
          <p:nvPr/>
        </p:nvSpPr>
        <p:spPr>
          <a:xfrm rot="20708874">
            <a:off x="6440060" y="82496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7DC882-2EC4-1D70-97F8-A90CEFF6281C}"/>
              </a:ext>
            </a:extLst>
          </p:cNvPr>
          <p:cNvSpPr/>
          <p:nvPr/>
        </p:nvSpPr>
        <p:spPr>
          <a:xfrm>
            <a:off x="7902758" y="1978764"/>
            <a:ext cx="3151935" cy="2906162"/>
          </a:xfrm>
          <a:custGeom>
            <a:avLst/>
            <a:gdLst>
              <a:gd name="connsiteX0" fmla="*/ 2661719 w 2681155"/>
              <a:gd name="connsiteY0" fmla="*/ 262550 h 1720158"/>
              <a:gd name="connsiteX1" fmla="*/ 2616452 w 2681155"/>
              <a:gd name="connsiteY1" fmla="*/ 235390 h 1720158"/>
              <a:gd name="connsiteX2" fmla="*/ 2426329 w 2681155"/>
              <a:gd name="connsiteY2" fmla="*/ 108641 h 1720158"/>
              <a:gd name="connsiteX3" fmla="*/ 2372008 w 2681155"/>
              <a:gd name="connsiteY3" fmla="*/ 81481 h 1720158"/>
              <a:gd name="connsiteX4" fmla="*/ 2227153 w 2681155"/>
              <a:gd name="connsiteY4" fmla="*/ 27160 h 1720158"/>
              <a:gd name="connsiteX5" fmla="*/ 2163779 w 2681155"/>
              <a:gd name="connsiteY5" fmla="*/ 9053 h 1720158"/>
              <a:gd name="connsiteX6" fmla="*/ 1955549 w 2681155"/>
              <a:gd name="connsiteY6" fmla="*/ 0 h 1720158"/>
              <a:gd name="connsiteX7" fmla="*/ 1285593 w 2681155"/>
              <a:gd name="connsiteY7" fmla="*/ 18107 h 1720158"/>
              <a:gd name="connsiteX8" fmla="*/ 1131684 w 2681155"/>
              <a:gd name="connsiteY8" fmla="*/ 36213 h 1720158"/>
              <a:gd name="connsiteX9" fmla="*/ 769545 w 2681155"/>
              <a:gd name="connsiteY9" fmla="*/ 126748 h 1720158"/>
              <a:gd name="connsiteX10" fmla="*/ 688064 w 2681155"/>
              <a:gd name="connsiteY10" fmla="*/ 153908 h 1720158"/>
              <a:gd name="connsiteX11" fmla="*/ 597529 w 2681155"/>
              <a:gd name="connsiteY11" fmla="*/ 199176 h 1720158"/>
              <a:gd name="connsiteX12" fmla="*/ 461727 w 2681155"/>
              <a:gd name="connsiteY12" fmla="*/ 244443 h 1720158"/>
              <a:gd name="connsiteX13" fmla="*/ 398353 w 2681155"/>
              <a:gd name="connsiteY13" fmla="*/ 262550 h 1720158"/>
              <a:gd name="connsiteX14" fmla="*/ 235391 w 2681155"/>
              <a:gd name="connsiteY14" fmla="*/ 344031 h 1720158"/>
              <a:gd name="connsiteX15" fmla="*/ 90535 w 2681155"/>
              <a:gd name="connsiteY15" fmla="*/ 443619 h 1720158"/>
              <a:gd name="connsiteX16" fmla="*/ 45268 w 2681155"/>
              <a:gd name="connsiteY16" fmla="*/ 552261 h 1720158"/>
              <a:gd name="connsiteX17" fmla="*/ 36214 w 2681155"/>
              <a:gd name="connsiteY17" fmla="*/ 606582 h 1720158"/>
              <a:gd name="connsiteX18" fmla="*/ 18107 w 2681155"/>
              <a:gd name="connsiteY18" fmla="*/ 787651 h 1720158"/>
              <a:gd name="connsiteX19" fmla="*/ 0 w 2681155"/>
              <a:gd name="connsiteY19" fmla="*/ 923453 h 1720158"/>
              <a:gd name="connsiteX20" fmla="*/ 9054 w 2681155"/>
              <a:gd name="connsiteY20" fmla="*/ 1004934 h 1720158"/>
              <a:gd name="connsiteX21" fmla="*/ 27161 w 2681155"/>
              <a:gd name="connsiteY21" fmla="*/ 1059255 h 1720158"/>
              <a:gd name="connsiteX22" fmla="*/ 90535 w 2681155"/>
              <a:gd name="connsiteY22" fmla="*/ 1176950 h 1720158"/>
              <a:gd name="connsiteX23" fmla="*/ 172016 w 2681155"/>
              <a:gd name="connsiteY23" fmla="*/ 1258431 h 1720158"/>
              <a:gd name="connsiteX24" fmla="*/ 253497 w 2681155"/>
              <a:gd name="connsiteY24" fmla="*/ 1303699 h 1720158"/>
              <a:gd name="connsiteX25" fmla="*/ 325925 w 2681155"/>
              <a:gd name="connsiteY25" fmla="*/ 1348966 h 1720158"/>
              <a:gd name="connsiteX26" fmla="*/ 398353 w 2681155"/>
              <a:gd name="connsiteY26" fmla="*/ 1385180 h 1720158"/>
              <a:gd name="connsiteX27" fmla="*/ 570369 w 2681155"/>
              <a:gd name="connsiteY27" fmla="*/ 1484768 h 1720158"/>
              <a:gd name="connsiteX28" fmla="*/ 624690 w 2681155"/>
              <a:gd name="connsiteY28" fmla="*/ 1520982 h 1720158"/>
              <a:gd name="connsiteX29" fmla="*/ 697117 w 2681155"/>
              <a:gd name="connsiteY29" fmla="*/ 1548142 h 1720158"/>
              <a:gd name="connsiteX30" fmla="*/ 923454 w 2681155"/>
              <a:gd name="connsiteY30" fmla="*/ 1611516 h 1720158"/>
              <a:gd name="connsiteX31" fmla="*/ 1095470 w 2681155"/>
              <a:gd name="connsiteY31" fmla="*/ 1665837 h 1720158"/>
              <a:gd name="connsiteX32" fmla="*/ 1294646 w 2681155"/>
              <a:gd name="connsiteY32" fmla="*/ 1702051 h 1720158"/>
              <a:gd name="connsiteX33" fmla="*/ 1747319 w 2681155"/>
              <a:gd name="connsiteY33" fmla="*/ 1720158 h 1720158"/>
              <a:gd name="connsiteX34" fmla="*/ 2145672 w 2681155"/>
              <a:gd name="connsiteY34" fmla="*/ 1711105 h 1720158"/>
              <a:gd name="connsiteX35" fmla="*/ 2199993 w 2681155"/>
              <a:gd name="connsiteY35" fmla="*/ 1683944 h 1720158"/>
              <a:gd name="connsiteX36" fmla="*/ 2236206 w 2681155"/>
              <a:gd name="connsiteY36" fmla="*/ 1638677 h 1720158"/>
              <a:gd name="connsiteX37" fmla="*/ 2317688 w 2681155"/>
              <a:gd name="connsiteY37" fmla="*/ 1430447 h 1720158"/>
              <a:gd name="connsiteX38" fmla="*/ 2372008 w 2681155"/>
              <a:gd name="connsiteY38" fmla="*/ 1294645 h 1720158"/>
              <a:gd name="connsiteX39" fmla="*/ 2426329 w 2681155"/>
              <a:gd name="connsiteY39" fmla="*/ 1213164 h 1720158"/>
              <a:gd name="connsiteX40" fmla="*/ 2453490 w 2681155"/>
              <a:gd name="connsiteY40" fmla="*/ 1149790 h 1720158"/>
              <a:gd name="connsiteX41" fmla="*/ 2516864 w 2681155"/>
              <a:gd name="connsiteY41" fmla="*/ 986827 h 1720158"/>
              <a:gd name="connsiteX42" fmla="*/ 2589292 w 2681155"/>
              <a:gd name="connsiteY42" fmla="*/ 760491 h 1720158"/>
              <a:gd name="connsiteX43" fmla="*/ 2616452 w 2681155"/>
              <a:gd name="connsiteY43" fmla="*/ 679009 h 1720158"/>
              <a:gd name="connsiteX44" fmla="*/ 2670773 w 2681155"/>
              <a:gd name="connsiteY44" fmla="*/ 488887 h 1720158"/>
              <a:gd name="connsiteX45" fmla="*/ 2670773 w 2681155"/>
              <a:gd name="connsiteY45" fmla="*/ 262550 h 1720158"/>
              <a:gd name="connsiteX46" fmla="*/ 2661719 w 2681155"/>
              <a:gd name="connsiteY46" fmla="*/ 262550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81155" h="1720158">
                <a:moveTo>
                  <a:pt x="2661719" y="262550"/>
                </a:moveTo>
                <a:cubicBezTo>
                  <a:pt x="2652666" y="258023"/>
                  <a:pt x="2631093" y="245151"/>
                  <a:pt x="2616452" y="235390"/>
                </a:cubicBezTo>
                <a:cubicBezTo>
                  <a:pt x="2543777" y="186940"/>
                  <a:pt x="2498392" y="149819"/>
                  <a:pt x="2426329" y="108641"/>
                </a:cubicBezTo>
                <a:cubicBezTo>
                  <a:pt x="2408752" y="98597"/>
                  <a:pt x="2390389" y="89965"/>
                  <a:pt x="2372008" y="81481"/>
                </a:cubicBezTo>
                <a:cubicBezTo>
                  <a:pt x="2313741" y="54588"/>
                  <a:pt x="2291297" y="47205"/>
                  <a:pt x="2227153" y="27160"/>
                </a:cubicBezTo>
                <a:cubicBezTo>
                  <a:pt x="2206183" y="20607"/>
                  <a:pt x="2185640" y="11239"/>
                  <a:pt x="2163779" y="9053"/>
                </a:cubicBezTo>
                <a:cubicBezTo>
                  <a:pt x="2094648" y="2140"/>
                  <a:pt x="2024959" y="3018"/>
                  <a:pt x="1955549" y="0"/>
                </a:cubicBezTo>
                <a:lnTo>
                  <a:pt x="1285593" y="18107"/>
                </a:lnTo>
                <a:cubicBezTo>
                  <a:pt x="1233986" y="20375"/>
                  <a:pt x="1182722" y="28238"/>
                  <a:pt x="1131684" y="36213"/>
                </a:cubicBezTo>
                <a:cubicBezTo>
                  <a:pt x="1019648" y="53718"/>
                  <a:pt x="869615" y="93392"/>
                  <a:pt x="769545" y="126748"/>
                </a:cubicBezTo>
                <a:cubicBezTo>
                  <a:pt x="742385" y="135801"/>
                  <a:pt x="714450" y="142798"/>
                  <a:pt x="688064" y="153908"/>
                </a:cubicBezTo>
                <a:cubicBezTo>
                  <a:pt x="656968" y="167001"/>
                  <a:pt x="628856" y="186645"/>
                  <a:pt x="597529" y="199176"/>
                </a:cubicBezTo>
                <a:cubicBezTo>
                  <a:pt x="553226" y="216897"/>
                  <a:pt x="507607" y="231334"/>
                  <a:pt x="461727" y="244443"/>
                </a:cubicBezTo>
                <a:cubicBezTo>
                  <a:pt x="440602" y="250479"/>
                  <a:pt x="418462" y="253702"/>
                  <a:pt x="398353" y="262550"/>
                </a:cubicBezTo>
                <a:cubicBezTo>
                  <a:pt x="342764" y="287009"/>
                  <a:pt x="285437" y="309624"/>
                  <a:pt x="235391" y="344031"/>
                </a:cubicBezTo>
                <a:lnTo>
                  <a:pt x="90535" y="443619"/>
                </a:lnTo>
                <a:cubicBezTo>
                  <a:pt x="67837" y="489016"/>
                  <a:pt x="57523" y="503243"/>
                  <a:pt x="45268" y="552261"/>
                </a:cubicBezTo>
                <a:cubicBezTo>
                  <a:pt x="40816" y="570070"/>
                  <a:pt x="38318" y="588346"/>
                  <a:pt x="36214" y="606582"/>
                </a:cubicBezTo>
                <a:cubicBezTo>
                  <a:pt x="29261" y="666840"/>
                  <a:pt x="25630" y="727462"/>
                  <a:pt x="18107" y="787651"/>
                </a:cubicBezTo>
                <a:cubicBezTo>
                  <a:pt x="6407" y="881253"/>
                  <a:pt x="12495" y="835993"/>
                  <a:pt x="0" y="923453"/>
                </a:cubicBezTo>
                <a:cubicBezTo>
                  <a:pt x="3018" y="950613"/>
                  <a:pt x="3695" y="978137"/>
                  <a:pt x="9054" y="1004934"/>
                </a:cubicBezTo>
                <a:cubicBezTo>
                  <a:pt x="12797" y="1023650"/>
                  <a:pt x="20309" y="1041441"/>
                  <a:pt x="27161" y="1059255"/>
                </a:cubicBezTo>
                <a:cubicBezTo>
                  <a:pt x="43927" y="1102848"/>
                  <a:pt x="59531" y="1141176"/>
                  <a:pt x="90535" y="1176950"/>
                </a:cubicBezTo>
                <a:cubicBezTo>
                  <a:pt x="115691" y="1205976"/>
                  <a:pt x="138439" y="1239777"/>
                  <a:pt x="172016" y="1258431"/>
                </a:cubicBezTo>
                <a:cubicBezTo>
                  <a:pt x="199176" y="1273520"/>
                  <a:pt x="226716" y="1287946"/>
                  <a:pt x="253497" y="1303699"/>
                </a:cubicBezTo>
                <a:cubicBezTo>
                  <a:pt x="278036" y="1318134"/>
                  <a:pt x="301111" y="1335008"/>
                  <a:pt x="325925" y="1348966"/>
                </a:cubicBezTo>
                <a:cubicBezTo>
                  <a:pt x="349451" y="1362199"/>
                  <a:pt x="374757" y="1372071"/>
                  <a:pt x="398353" y="1385180"/>
                </a:cubicBezTo>
                <a:cubicBezTo>
                  <a:pt x="456270" y="1417356"/>
                  <a:pt x="515242" y="1448016"/>
                  <a:pt x="570369" y="1484768"/>
                </a:cubicBezTo>
                <a:cubicBezTo>
                  <a:pt x="588476" y="1496839"/>
                  <a:pt x="605226" y="1511250"/>
                  <a:pt x="624690" y="1520982"/>
                </a:cubicBezTo>
                <a:cubicBezTo>
                  <a:pt x="647752" y="1532513"/>
                  <a:pt x="672781" y="1539624"/>
                  <a:pt x="697117" y="1548142"/>
                </a:cubicBezTo>
                <a:cubicBezTo>
                  <a:pt x="892034" y="1616363"/>
                  <a:pt x="717853" y="1555443"/>
                  <a:pt x="923454" y="1611516"/>
                </a:cubicBezTo>
                <a:cubicBezTo>
                  <a:pt x="1096055" y="1658589"/>
                  <a:pt x="910129" y="1619502"/>
                  <a:pt x="1095470" y="1665837"/>
                </a:cubicBezTo>
                <a:cubicBezTo>
                  <a:pt x="1132555" y="1675108"/>
                  <a:pt x="1262356" y="1698015"/>
                  <a:pt x="1294646" y="1702051"/>
                </a:cubicBezTo>
                <a:cubicBezTo>
                  <a:pt x="1423477" y="1718155"/>
                  <a:pt x="1664114" y="1717969"/>
                  <a:pt x="1747319" y="1720158"/>
                </a:cubicBezTo>
                <a:cubicBezTo>
                  <a:pt x="1880103" y="1717140"/>
                  <a:pt x="2013276" y="1721697"/>
                  <a:pt x="2145672" y="1711105"/>
                </a:cubicBezTo>
                <a:cubicBezTo>
                  <a:pt x="2165852" y="1709491"/>
                  <a:pt x="2184185" y="1696591"/>
                  <a:pt x="2199993" y="1683944"/>
                </a:cubicBezTo>
                <a:cubicBezTo>
                  <a:pt x="2215082" y="1671873"/>
                  <a:pt x="2224135" y="1653766"/>
                  <a:pt x="2236206" y="1638677"/>
                </a:cubicBezTo>
                <a:cubicBezTo>
                  <a:pt x="2288832" y="1445719"/>
                  <a:pt x="2230550" y="1633769"/>
                  <a:pt x="2317688" y="1430447"/>
                </a:cubicBezTo>
                <a:cubicBezTo>
                  <a:pt x="2356552" y="1339764"/>
                  <a:pt x="2328296" y="1367499"/>
                  <a:pt x="2372008" y="1294645"/>
                </a:cubicBezTo>
                <a:cubicBezTo>
                  <a:pt x="2388803" y="1266654"/>
                  <a:pt x="2410325" y="1241615"/>
                  <a:pt x="2426329" y="1213164"/>
                </a:cubicBezTo>
                <a:cubicBezTo>
                  <a:pt x="2437597" y="1193133"/>
                  <a:pt x="2444954" y="1171129"/>
                  <a:pt x="2453490" y="1149790"/>
                </a:cubicBezTo>
                <a:cubicBezTo>
                  <a:pt x="2475136" y="1095675"/>
                  <a:pt x="2499100" y="1042338"/>
                  <a:pt x="2516864" y="986827"/>
                </a:cubicBezTo>
                <a:cubicBezTo>
                  <a:pt x="2541007" y="911382"/>
                  <a:pt x="2564908" y="835859"/>
                  <a:pt x="2589292" y="760491"/>
                </a:cubicBezTo>
                <a:cubicBezTo>
                  <a:pt x="2598105" y="733251"/>
                  <a:pt x="2608587" y="706537"/>
                  <a:pt x="2616452" y="679009"/>
                </a:cubicBezTo>
                <a:lnTo>
                  <a:pt x="2670773" y="488887"/>
                </a:lnTo>
                <a:cubicBezTo>
                  <a:pt x="2679674" y="399870"/>
                  <a:pt x="2688823" y="358816"/>
                  <a:pt x="2670773" y="262550"/>
                </a:cubicBezTo>
                <a:cubicBezTo>
                  <a:pt x="2669529" y="255918"/>
                  <a:pt x="2670772" y="267077"/>
                  <a:pt x="2661719" y="26255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3C6182-E44D-45B0-C285-EFD50387087D}"/>
              </a:ext>
            </a:extLst>
          </p:cNvPr>
          <p:cNvSpPr/>
          <p:nvPr/>
        </p:nvSpPr>
        <p:spPr>
          <a:xfrm>
            <a:off x="7766502" y="642796"/>
            <a:ext cx="3568437" cy="1539089"/>
          </a:xfrm>
          <a:custGeom>
            <a:avLst/>
            <a:gdLst>
              <a:gd name="connsiteX0" fmla="*/ 562686 w 3568437"/>
              <a:gd name="connsiteY0" fmla="*/ 660903 h 1539089"/>
              <a:gd name="connsiteX1" fmla="*/ 417831 w 3568437"/>
              <a:gd name="connsiteY1" fmla="*/ 724277 h 1539089"/>
              <a:gd name="connsiteX2" fmla="*/ 318243 w 3568437"/>
              <a:gd name="connsiteY2" fmla="*/ 814812 h 1539089"/>
              <a:gd name="connsiteX3" fmla="*/ 227708 w 3568437"/>
              <a:gd name="connsiteY3" fmla="*/ 878186 h 1539089"/>
              <a:gd name="connsiteX4" fmla="*/ 91906 w 3568437"/>
              <a:gd name="connsiteY4" fmla="*/ 1032095 h 1539089"/>
              <a:gd name="connsiteX5" fmla="*/ 46639 w 3568437"/>
              <a:gd name="connsiteY5" fmla="*/ 1077362 h 1539089"/>
              <a:gd name="connsiteX6" fmla="*/ 1371 w 3568437"/>
              <a:gd name="connsiteY6" fmla="*/ 1186004 h 1539089"/>
              <a:gd name="connsiteX7" fmla="*/ 37585 w 3568437"/>
              <a:gd name="connsiteY7" fmla="*/ 1439501 h 1539089"/>
              <a:gd name="connsiteX8" fmla="*/ 55692 w 3568437"/>
              <a:gd name="connsiteY8" fmla="*/ 1475715 h 1539089"/>
              <a:gd name="connsiteX9" fmla="*/ 119066 w 3568437"/>
              <a:gd name="connsiteY9" fmla="*/ 1502875 h 1539089"/>
              <a:gd name="connsiteX10" fmla="*/ 155280 w 3568437"/>
              <a:gd name="connsiteY10" fmla="*/ 1520982 h 1539089"/>
              <a:gd name="connsiteX11" fmla="*/ 254868 w 3568437"/>
              <a:gd name="connsiteY11" fmla="*/ 1539089 h 1539089"/>
              <a:gd name="connsiteX12" fmla="*/ 499312 w 3568437"/>
              <a:gd name="connsiteY12" fmla="*/ 1520982 h 1539089"/>
              <a:gd name="connsiteX13" fmla="*/ 635114 w 3568437"/>
              <a:gd name="connsiteY13" fmla="*/ 1484768 h 1539089"/>
              <a:gd name="connsiteX14" fmla="*/ 807130 w 3568437"/>
              <a:gd name="connsiteY14" fmla="*/ 1457608 h 1539089"/>
              <a:gd name="connsiteX15" fmla="*/ 897664 w 3568437"/>
              <a:gd name="connsiteY15" fmla="*/ 1439501 h 1539089"/>
              <a:gd name="connsiteX16" fmla="*/ 979146 w 3568437"/>
              <a:gd name="connsiteY16" fmla="*/ 1421394 h 1539089"/>
              <a:gd name="connsiteX17" fmla="*/ 1060627 w 3568437"/>
              <a:gd name="connsiteY17" fmla="*/ 1412341 h 1539089"/>
              <a:gd name="connsiteX18" fmla="*/ 1277910 w 3568437"/>
              <a:gd name="connsiteY18" fmla="*/ 1394234 h 1539089"/>
              <a:gd name="connsiteX19" fmla="*/ 1549514 w 3568437"/>
              <a:gd name="connsiteY19" fmla="*/ 1330859 h 1539089"/>
              <a:gd name="connsiteX20" fmla="*/ 1649102 w 3568437"/>
              <a:gd name="connsiteY20" fmla="*/ 1312753 h 1539089"/>
              <a:gd name="connsiteX21" fmla="*/ 1739637 w 3568437"/>
              <a:gd name="connsiteY21" fmla="*/ 1294646 h 1539089"/>
              <a:gd name="connsiteX22" fmla="*/ 1857332 w 3568437"/>
              <a:gd name="connsiteY22" fmla="*/ 1285592 h 1539089"/>
              <a:gd name="connsiteX23" fmla="*/ 1984080 w 3568437"/>
              <a:gd name="connsiteY23" fmla="*/ 1258432 h 1539089"/>
              <a:gd name="connsiteX24" fmla="*/ 2156096 w 3568437"/>
              <a:gd name="connsiteY24" fmla="*/ 1204111 h 1539089"/>
              <a:gd name="connsiteX25" fmla="*/ 2273791 w 3568437"/>
              <a:gd name="connsiteY25" fmla="*/ 1176951 h 1539089"/>
              <a:gd name="connsiteX26" fmla="*/ 2373379 w 3568437"/>
              <a:gd name="connsiteY26" fmla="*/ 1140737 h 1539089"/>
              <a:gd name="connsiteX27" fmla="*/ 2463914 w 3568437"/>
              <a:gd name="connsiteY27" fmla="*/ 1122630 h 1539089"/>
              <a:gd name="connsiteX28" fmla="*/ 2672144 w 3568437"/>
              <a:gd name="connsiteY28" fmla="*/ 1068309 h 1539089"/>
              <a:gd name="connsiteX29" fmla="*/ 2780785 w 3568437"/>
              <a:gd name="connsiteY29" fmla="*/ 1050202 h 1539089"/>
              <a:gd name="connsiteX30" fmla="*/ 2952801 w 3568437"/>
              <a:gd name="connsiteY30" fmla="*/ 986828 h 1539089"/>
              <a:gd name="connsiteX31" fmla="*/ 3133870 w 3568437"/>
              <a:gd name="connsiteY31" fmla="*/ 914400 h 1539089"/>
              <a:gd name="connsiteX32" fmla="*/ 3450742 w 3568437"/>
              <a:gd name="connsiteY32" fmla="*/ 796705 h 1539089"/>
              <a:gd name="connsiteX33" fmla="*/ 3496009 w 3568437"/>
              <a:gd name="connsiteY33" fmla="*/ 751438 h 1539089"/>
              <a:gd name="connsiteX34" fmla="*/ 3523169 w 3568437"/>
              <a:gd name="connsiteY34" fmla="*/ 706170 h 1539089"/>
              <a:gd name="connsiteX35" fmla="*/ 3568437 w 3568437"/>
              <a:gd name="connsiteY35" fmla="*/ 570368 h 1539089"/>
              <a:gd name="connsiteX36" fmla="*/ 3559383 w 3568437"/>
              <a:gd name="connsiteY36" fmla="*/ 389299 h 1539089"/>
              <a:gd name="connsiteX37" fmla="*/ 3532223 w 3568437"/>
              <a:gd name="connsiteY37" fmla="*/ 334978 h 1539089"/>
              <a:gd name="connsiteX38" fmla="*/ 3450742 w 3568437"/>
              <a:gd name="connsiteY38" fmla="*/ 226337 h 1539089"/>
              <a:gd name="connsiteX39" fmla="*/ 3197245 w 3568437"/>
              <a:gd name="connsiteY39" fmla="*/ 54321 h 1539089"/>
              <a:gd name="connsiteX40" fmla="*/ 3079549 w 3568437"/>
              <a:gd name="connsiteY40" fmla="*/ 18107 h 1539089"/>
              <a:gd name="connsiteX41" fmla="*/ 2816999 w 3568437"/>
              <a:gd name="connsiteY41" fmla="*/ 0 h 1539089"/>
              <a:gd name="connsiteX42" fmla="*/ 2527288 w 3568437"/>
              <a:gd name="connsiteY42" fmla="*/ 9054 h 1539089"/>
              <a:gd name="connsiteX43" fmla="*/ 2337165 w 3568437"/>
              <a:gd name="connsiteY43" fmla="*/ 36214 h 1539089"/>
              <a:gd name="connsiteX44" fmla="*/ 2110829 w 3568437"/>
              <a:gd name="connsiteY44" fmla="*/ 54321 h 1539089"/>
              <a:gd name="connsiteX45" fmla="*/ 1866385 w 3568437"/>
              <a:gd name="connsiteY45" fmla="*/ 90535 h 1539089"/>
              <a:gd name="connsiteX46" fmla="*/ 1730583 w 3568437"/>
              <a:gd name="connsiteY46" fmla="*/ 135802 h 1539089"/>
              <a:gd name="connsiteX47" fmla="*/ 1549514 w 3568437"/>
              <a:gd name="connsiteY47" fmla="*/ 181069 h 1539089"/>
              <a:gd name="connsiteX48" fmla="*/ 1196429 w 3568437"/>
              <a:gd name="connsiteY48" fmla="*/ 298764 h 1539089"/>
              <a:gd name="connsiteX49" fmla="*/ 979146 w 3568437"/>
              <a:gd name="connsiteY49" fmla="*/ 389299 h 1539089"/>
              <a:gd name="connsiteX50" fmla="*/ 843344 w 3568437"/>
              <a:gd name="connsiteY50" fmla="*/ 479834 h 1539089"/>
              <a:gd name="connsiteX51" fmla="*/ 770916 w 3568437"/>
              <a:gd name="connsiteY51" fmla="*/ 525101 h 1539089"/>
              <a:gd name="connsiteX52" fmla="*/ 707542 w 3568437"/>
              <a:gd name="connsiteY52" fmla="*/ 570368 h 1539089"/>
              <a:gd name="connsiteX53" fmla="*/ 644167 w 3568437"/>
              <a:gd name="connsiteY53" fmla="*/ 597529 h 1539089"/>
              <a:gd name="connsiteX54" fmla="*/ 535526 w 3568437"/>
              <a:gd name="connsiteY54" fmla="*/ 651850 h 1539089"/>
              <a:gd name="connsiteX55" fmla="*/ 463098 w 3568437"/>
              <a:gd name="connsiteY55" fmla="*/ 688063 h 1539089"/>
              <a:gd name="connsiteX56" fmla="*/ 435938 w 3568437"/>
              <a:gd name="connsiteY56" fmla="*/ 715224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68437" h="1539089">
                <a:moveTo>
                  <a:pt x="562686" y="660903"/>
                </a:moveTo>
                <a:cubicBezTo>
                  <a:pt x="514401" y="682028"/>
                  <a:pt x="462431" y="696196"/>
                  <a:pt x="417831" y="724277"/>
                </a:cubicBezTo>
                <a:cubicBezTo>
                  <a:pt x="379866" y="748181"/>
                  <a:pt x="352006" y="785269"/>
                  <a:pt x="318243" y="814812"/>
                </a:cubicBezTo>
                <a:cubicBezTo>
                  <a:pt x="275329" y="852362"/>
                  <a:pt x="274889" y="849878"/>
                  <a:pt x="227708" y="878186"/>
                </a:cubicBezTo>
                <a:cubicBezTo>
                  <a:pt x="174199" y="967370"/>
                  <a:pt x="212991" y="911010"/>
                  <a:pt x="91906" y="1032095"/>
                </a:cubicBezTo>
                <a:lnTo>
                  <a:pt x="46639" y="1077362"/>
                </a:lnTo>
                <a:cubicBezTo>
                  <a:pt x="31550" y="1113576"/>
                  <a:pt x="-333" y="1146809"/>
                  <a:pt x="1371" y="1186004"/>
                </a:cubicBezTo>
                <a:cubicBezTo>
                  <a:pt x="12751" y="1447740"/>
                  <a:pt x="-25715" y="1325560"/>
                  <a:pt x="37585" y="1439501"/>
                </a:cubicBezTo>
                <a:cubicBezTo>
                  <a:pt x="44139" y="1451299"/>
                  <a:pt x="47052" y="1465347"/>
                  <a:pt x="55692" y="1475715"/>
                </a:cubicBezTo>
                <a:cubicBezTo>
                  <a:pt x="72146" y="1495460"/>
                  <a:pt x="96379" y="1497203"/>
                  <a:pt x="119066" y="1502875"/>
                </a:cubicBezTo>
                <a:cubicBezTo>
                  <a:pt x="131137" y="1508911"/>
                  <a:pt x="142476" y="1516714"/>
                  <a:pt x="155280" y="1520982"/>
                </a:cubicBezTo>
                <a:cubicBezTo>
                  <a:pt x="167938" y="1525202"/>
                  <a:pt x="245741" y="1537568"/>
                  <a:pt x="254868" y="1539089"/>
                </a:cubicBezTo>
                <a:cubicBezTo>
                  <a:pt x="336349" y="1533053"/>
                  <a:pt x="418429" y="1532537"/>
                  <a:pt x="499312" y="1520982"/>
                </a:cubicBezTo>
                <a:cubicBezTo>
                  <a:pt x="545690" y="1514357"/>
                  <a:pt x="589227" y="1494215"/>
                  <a:pt x="635114" y="1484768"/>
                </a:cubicBezTo>
                <a:cubicBezTo>
                  <a:pt x="691971" y="1473062"/>
                  <a:pt x="749925" y="1467471"/>
                  <a:pt x="807130" y="1457608"/>
                </a:cubicBezTo>
                <a:cubicBezTo>
                  <a:pt x="837458" y="1452379"/>
                  <a:pt x="867548" y="1445841"/>
                  <a:pt x="897664" y="1439501"/>
                </a:cubicBezTo>
                <a:cubicBezTo>
                  <a:pt x="924890" y="1433769"/>
                  <a:pt x="951701" y="1425968"/>
                  <a:pt x="979146" y="1421394"/>
                </a:cubicBezTo>
                <a:cubicBezTo>
                  <a:pt x="1006102" y="1416901"/>
                  <a:pt x="1033487" y="1415534"/>
                  <a:pt x="1060627" y="1412341"/>
                </a:cubicBezTo>
                <a:cubicBezTo>
                  <a:pt x="1197133" y="1396281"/>
                  <a:pt x="1076811" y="1406802"/>
                  <a:pt x="1277910" y="1394234"/>
                </a:cubicBezTo>
                <a:cubicBezTo>
                  <a:pt x="1418615" y="1347331"/>
                  <a:pt x="1335726" y="1370944"/>
                  <a:pt x="1549514" y="1330859"/>
                </a:cubicBezTo>
                <a:lnTo>
                  <a:pt x="1649102" y="1312753"/>
                </a:lnTo>
                <a:cubicBezTo>
                  <a:pt x="1679280" y="1306717"/>
                  <a:pt x="1709120" y="1298627"/>
                  <a:pt x="1739637" y="1294646"/>
                </a:cubicBezTo>
                <a:cubicBezTo>
                  <a:pt x="1778654" y="1289557"/>
                  <a:pt x="1818100" y="1288610"/>
                  <a:pt x="1857332" y="1285592"/>
                </a:cubicBezTo>
                <a:cubicBezTo>
                  <a:pt x="1899581" y="1276539"/>
                  <a:pt x="1942162" y="1268912"/>
                  <a:pt x="1984080" y="1258432"/>
                </a:cubicBezTo>
                <a:cubicBezTo>
                  <a:pt x="2169363" y="1212111"/>
                  <a:pt x="1983548" y="1251169"/>
                  <a:pt x="2156096" y="1204111"/>
                </a:cubicBezTo>
                <a:cubicBezTo>
                  <a:pt x="2194940" y="1193517"/>
                  <a:pt x="2235139" y="1188225"/>
                  <a:pt x="2273791" y="1176951"/>
                </a:cubicBezTo>
                <a:cubicBezTo>
                  <a:pt x="2307701" y="1167061"/>
                  <a:pt x="2339415" y="1150441"/>
                  <a:pt x="2373379" y="1140737"/>
                </a:cubicBezTo>
                <a:cubicBezTo>
                  <a:pt x="2402971" y="1132282"/>
                  <a:pt x="2434004" y="1129881"/>
                  <a:pt x="2463914" y="1122630"/>
                </a:cubicBezTo>
                <a:cubicBezTo>
                  <a:pt x="2533628" y="1105730"/>
                  <a:pt x="2601387" y="1080102"/>
                  <a:pt x="2672144" y="1068309"/>
                </a:cubicBezTo>
                <a:cubicBezTo>
                  <a:pt x="2708358" y="1062273"/>
                  <a:pt x="2744985" y="1058338"/>
                  <a:pt x="2780785" y="1050202"/>
                </a:cubicBezTo>
                <a:cubicBezTo>
                  <a:pt x="2872600" y="1029335"/>
                  <a:pt x="2868177" y="1021845"/>
                  <a:pt x="2952801" y="986828"/>
                </a:cubicBezTo>
                <a:cubicBezTo>
                  <a:pt x="3012867" y="961973"/>
                  <a:pt x="3071957" y="934212"/>
                  <a:pt x="3133870" y="914400"/>
                </a:cubicBezTo>
                <a:cubicBezTo>
                  <a:pt x="3392342" y="831689"/>
                  <a:pt x="3289355" y="877397"/>
                  <a:pt x="3450742" y="796705"/>
                </a:cubicBezTo>
                <a:cubicBezTo>
                  <a:pt x="3465831" y="781616"/>
                  <a:pt x="3482679" y="768101"/>
                  <a:pt x="3496009" y="751438"/>
                </a:cubicBezTo>
                <a:cubicBezTo>
                  <a:pt x="3507002" y="737697"/>
                  <a:pt x="3515795" y="722147"/>
                  <a:pt x="3523169" y="706170"/>
                </a:cubicBezTo>
                <a:cubicBezTo>
                  <a:pt x="3544969" y="658938"/>
                  <a:pt x="3554388" y="619538"/>
                  <a:pt x="3568437" y="570368"/>
                </a:cubicBezTo>
                <a:cubicBezTo>
                  <a:pt x="3565419" y="510012"/>
                  <a:pt x="3568572" y="449028"/>
                  <a:pt x="3559383" y="389299"/>
                </a:cubicBezTo>
                <a:cubicBezTo>
                  <a:pt x="3556305" y="369290"/>
                  <a:pt x="3541821" y="352802"/>
                  <a:pt x="3532223" y="334978"/>
                </a:cubicBezTo>
                <a:cubicBezTo>
                  <a:pt x="3501010" y="277011"/>
                  <a:pt x="3499542" y="267817"/>
                  <a:pt x="3450742" y="226337"/>
                </a:cubicBezTo>
                <a:cubicBezTo>
                  <a:pt x="3359458" y="148745"/>
                  <a:pt x="3305021" y="99918"/>
                  <a:pt x="3197245" y="54321"/>
                </a:cubicBezTo>
                <a:cubicBezTo>
                  <a:pt x="3159442" y="38327"/>
                  <a:pt x="3120184" y="23912"/>
                  <a:pt x="3079549" y="18107"/>
                </a:cubicBezTo>
                <a:cubicBezTo>
                  <a:pt x="2992706" y="5701"/>
                  <a:pt x="2816999" y="0"/>
                  <a:pt x="2816999" y="0"/>
                </a:cubicBezTo>
                <a:lnTo>
                  <a:pt x="2527288" y="9054"/>
                </a:lnTo>
                <a:cubicBezTo>
                  <a:pt x="2375996" y="16258"/>
                  <a:pt x="2496835" y="18473"/>
                  <a:pt x="2337165" y="36214"/>
                </a:cubicBezTo>
                <a:cubicBezTo>
                  <a:pt x="2261942" y="44572"/>
                  <a:pt x="2185698" y="43229"/>
                  <a:pt x="2110829" y="54321"/>
                </a:cubicBezTo>
                <a:lnTo>
                  <a:pt x="1866385" y="90535"/>
                </a:lnTo>
                <a:cubicBezTo>
                  <a:pt x="1821118" y="105624"/>
                  <a:pt x="1776463" y="122694"/>
                  <a:pt x="1730583" y="135802"/>
                </a:cubicBezTo>
                <a:cubicBezTo>
                  <a:pt x="1670763" y="152893"/>
                  <a:pt x="1609656" y="165149"/>
                  <a:pt x="1549514" y="181069"/>
                </a:cubicBezTo>
                <a:cubicBezTo>
                  <a:pt x="1428547" y="213090"/>
                  <a:pt x="1312859" y="250251"/>
                  <a:pt x="1196429" y="298764"/>
                </a:cubicBezTo>
                <a:lnTo>
                  <a:pt x="979146" y="389299"/>
                </a:lnTo>
                <a:cubicBezTo>
                  <a:pt x="874001" y="479423"/>
                  <a:pt x="961297" y="413485"/>
                  <a:pt x="843344" y="479834"/>
                </a:cubicBezTo>
                <a:cubicBezTo>
                  <a:pt x="818530" y="493792"/>
                  <a:pt x="794605" y="509309"/>
                  <a:pt x="770916" y="525101"/>
                </a:cubicBezTo>
                <a:cubicBezTo>
                  <a:pt x="749316" y="539501"/>
                  <a:pt x="730082" y="557488"/>
                  <a:pt x="707542" y="570368"/>
                </a:cubicBezTo>
                <a:cubicBezTo>
                  <a:pt x="687587" y="581771"/>
                  <a:pt x="664938" y="587690"/>
                  <a:pt x="644167" y="597529"/>
                </a:cubicBezTo>
                <a:cubicBezTo>
                  <a:pt x="607576" y="614862"/>
                  <a:pt x="573119" y="636814"/>
                  <a:pt x="535526" y="651850"/>
                </a:cubicBezTo>
                <a:cubicBezTo>
                  <a:pt x="480155" y="673997"/>
                  <a:pt x="503780" y="660941"/>
                  <a:pt x="463098" y="688063"/>
                </a:cubicBezTo>
                <a:cubicBezTo>
                  <a:pt x="443317" y="717735"/>
                  <a:pt x="455872" y="715224"/>
                  <a:pt x="435938" y="7152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3CE304-5D4B-A8F8-0E5F-E27DAF1E1C81}"/>
              </a:ext>
            </a:extLst>
          </p:cNvPr>
          <p:cNvSpPr/>
          <p:nvPr/>
        </p:nvSpPr>
        <p:spPr>
          <a:xfrm rot="15817460">
            <a:off x="5823896" y="5508354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1BC619-EE79-B7A5-904E-5CA3901016AA}"/>
              </a:ext>
            </a:extLst>
          </p:cNvPr>
          <p:cNvSpPr/>
          <p:nvPr/>
        </p:nvSpPr>
        <p:spPr>
          <a:xfrm rot="18651478">
            <a:off x="6000429" y="4263767"/>
            <a:ext cx="1337893" cy="802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55110D-AD86-7057-BBE4-DEA5F1DF4E4E}"/>
              </a:ext>
            </a:extLst>
          </p:cNvPr>
          <p:cNvSpPr/>
          <p:nvPr/>
        </p:nvSpPr>
        <p:spPr>
          <a:xfrm rot="15817460">
            <a:off x="7021063" y="4470105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133C67-904A-619A-0BE9-7C71C6D714B3}"/>
              </a:ext>
            </a:extLst>
          </p:cNvPr>
          <p:cNvSpPr/>
          <p:nvPr/>
        </p:nvSpPr>
        <p:spPr>
          <a:xfrm rot="15817460">
            <a:off x="4191164" y="4582652"/>
            <a:ext cx="1959785" cy="12880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7121B7-3ADB-1E9B-1B34-399333D155DF}"/>
              </a:ext>
            </a:extLst>
          </p:cNvPr>
          <p:cNvSpPr/>
          <p:nvPr/>
        </p:nvSpPr>
        <p:spPr>
          <a:xfrm rot="19864295">
            <a:off x="3683886" y="3763529"/>
            <a:ext cx="1778241" cy="90427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30D071-E239-C037-68C4-7AFFA0EA13AE}"/>
              </a:ext>
            </a:extLst>
          </p:cNvPr>
          <p:cNvSpPr/>
          <p:nvPr/>
        </p:nvSpPr>
        <p:spPr>
          <a:xfrm rot="18918654">
            <a:off x="3471810" y="2456252"/>
            <a:ext cx="1997647" cy="14011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949731-1610-6A0A-4692-3963038AE748}"/>
              </a:ext>
            </a:extLst>
          </p:cNvPr>
          <p:cNvSpPr/>
          <p:nvPr/>
        </p:nvSpPr>
        <p:spPr>
          <a:xfrm rot="19907553">
            <a:off x="6705765" y="2228152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0B302C-DB7E-5069-BC8F-BA710A9DF795}"/>
              </a:ext>
            </a:extLst>
          </p:cNvPr>
          <p:cNvSpPr/>
          <p:nvPr/>
        </p:nvSpPr>
        <p:spPr>
          <a:xfrm rot="1186464">
            <a:off x="6724077" y="272997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22565B-47C3-7AA6-973B-36841B4691C2}"/>
              </a:ext>
            </a:extLst>
          </p:cNvPr>
          <p:cNvSpPr/>
          <p:nvPr/>
        </p:nvSpPr>
        <p:spPr>
          <a:xfrm rot="16362943">
            <a:off x="6295915" y="292920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E975FA-266B-3F22-1F19-49D429B6AFAA}"/>
              </a:ext>
            </a:extLst>
          </p:cNvPr>
          <p:cNvSpPr/>
          <p:nvPr/>
        </p:nvSpPr>
        <p:spPr>
          <a:xfrm rot="19907553">
            <a:off x="5749391" y="271956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FA5033-45C4-809A-E063-A7E6516376DE}"/>
              </a:ext>
            </a:extLst>
          </p:cNvPr>
          <p:cNvSpPr/>
          <p:nvPr/>
        </p:nvSpPr>
        <p:spPr>
          <a:xfrm rot="1371626">
            <a:off x="5801316" y="2244704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EE934-59AE-D254-476E-57D80A6D855D}"/>
              </a:ext>
            </a:extLst>
          </p:cNvPr>
          <p:cNvSpPr/>
          <p:nvPr/>
        </p:nvSpPr>
        <p:spPr>
          <a:xfrm rot="19907553">
            <a:off x="5980910" y="360108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6CA10E-BE13-DD46-5CF7-250358535ADD}"/>
              </a:ext>
            </a:extLst>
          </p:cNvPr>
          <p:cNvSpPr/>
          <p:nvPr/>
        </p:nvSpPr>
        <p:spPr>
          <a:xfrm rot="2086834">
            <a:off x="6662441" y="368152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1347D7-28E0-741E-499C-CDD6CE0C6F43}"/>
              </a:ext>
            </a:extLst>
          </p:cNvPr>
          <p:cNvSpPr txBox="1"/>
          <p:nvPr/>
        </p:nvSpPr>
        <p:spPr>
          <a:xfrm>
            <a:off x="4682558" y="5898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56CEEE-A1B9-42B2-FC42-0D7153836848}"/>
              </a:ext>
            </a:extLst>
          </p:cNvPr>
          <p:cNvSpPr txBox="1"/>
          <p:nvPr/>
        </p:nvSpPr>
        <p:spPr>
          <a:xfrm>
            <a:off x="2727933" y="2617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E4B1F-C79B-F58F-5354-F31BF3A4D235}"/>
              </a:ext>
            </a:extLst>
          </p:cNvPr>
          <p:cNvSpPr txBox="1"/>
          <p:nvPr/>
        </p:nvSpPr>
        <p:spPr>
          <a:xfrm>
            <a:off x="2507810" y="18741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E9F159-1655-C1C3-927D-32EC7A4F90A6}"/>
              </a:ext>
            </a:extLst>
          </p:cNvPr>
          <p:cNvSpPr txBox="1"/>
          <p:nvPr/>
        </p:nvSpPr>
        <p:spPr>
          <a:xfrm>
            <a:off x="3648547" y="10603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A1A03-B435-47C0-793D-7FEEB4CC5297}"/>
              </a:ext>
            </a:extLst>
          </p:cNvPr>
          <p:cNvSpPr txBox="1"/>
          <p:nvPr/>
        </p:nvSpPr>
        <p:spPr>
          <a:xfrm>
            <a:off x="4391355" y="14625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2BF1AD-48A9-11F4-49E5-6CD02DA0AFFD}"/>
              </a:ext>
            </a:extLst>
          </p:cNvPr>
          <p:cNvSpPr txBox="1"/>
          <p:nvPr/>
        </p:nvSpPr>
        <p:spPr>
          <a:xfrm>
            <a:off x="5873822" y="19086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6427D-2771-B323-3D61-0959D9807748}"/>
              </a:ext>
            </a:extLst>
          </p:cNvPr>
          <p:cNvSpPr txBox="1"/>
          <p:nvPr/>
        </p:nvSpPr>
        <p:spPr>
          <a:xfrm>
            <a:off x="4204892" y="24897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67E35-3CDC-7EF9-82E0-07E393293366}"/>
              </a:ext>
            </a:extLst>
          </p:cNvPr>
          <p:cNvSpPr txBox="1"/>
          <p:nvPr/>
        </p:nvSpPr>
        <p:spPr>
          <a:xfrm>
            <a:off x="3648547" y="46651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A8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7DD627-0197-D3E0-162E-48BE3F7200F7}"/>
              </a:ext>
            </a:extLst>
          </p:cNvPr>
          <p:cNvSpPr txBox="1"/>
          <p:nvPr/>
        </p:nvSpPr>
        <p:spPr>
          <a:xfrm>
            <a:off x="5873822" y="29876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A9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E6E81-A4EC-A6DF-E1E8-DFB69FF7AC3B}"/>
              </a:ext>
            </a:extLst>
          </p:cNvPr>
          <p:cNvSpPr txBox="1"/>
          <p:nvPr/>
        </p:nvSpPr>
        <p:spPr>
          <a:xfrm>
            <a:off x="4682558" y="59209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A10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9251EB-E940-83A3-9141-0190012D8E15}"/>
              </a:ext>
            </a:extLst>
          </p:cNvPr>
          <p:cNvSpPr txBox="1"/>
          <p:nvPr/>
        </p:nvSpPr>
        <p:spPr>
          <a:xfrm>
            <a:off x="7101877" y="608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A11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9ECC88-4351-10D1-B05C-FE2F08468F03}"/>
              </a:ext>
            </a:extLst>
          </p:cNvPr>
          <p:cNvSpPr txBox="1"/>
          <p:nvPr/>
        </p:nvSpPr>
        <p:spPr>
          <a:xfrm>
            <a:off x="8283921" y="57489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A12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4C45A5-095E-F8DD-27C3-744B7407CCD9}"/>
              </a:ext>
            </a:extLst>
          </p:cNvPr>
          <p:cNvSpPr txBox="1"/>
          <p:nvPr/>
        </p:nvSpPr>
        <p:spPr>
          <a:xfrm>
            <a:off x="6809379" y="44856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A13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91027A-6E76-9E0E-8739-913C54DDF6D8}"/>
              </a:ext>
            </a:extLst>
          </p:cNvPr>
          <p:cNvSpPr txBox="1"/>
          <p:nvPr/>
        </p:nvSpPr>
        <p:spPr>
          <a:xfrm>
            <a:off x="5732711" y="3416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D52B40-A1CC-7F36-BFAF-4B3B590AAFDC}"/>
              </a:ext>
            </a:extLst>
          </p:cNvPr>
          <p:cNvSpPr txBox="1"/>
          <p:nvPr/>
        </p:nvSpPr>
        <p:spPr>
          <a:xfrm>
            <a:off x="6867678" y="34685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A15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F2B94B-3ED0-4E6C-9832-31479034451A}"/>
              </a:ext>
            </a:extLst>
          </p:cNvPr>
          <p:cNvSpPr txBox="1"/>
          <p:nvPr/>
        </p:nvSpPr>
        <p:spPr>
          <a:xfrm>
            <a:off x="6593703" y="29405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A16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30BAB6-0AB8-FE71-3A07-72DF833FBC03}"/>
              </a:ext>
            </a:extLst>
          </p:cNvPr>
          <p:cNvSpPr txBox="1"/>
          <p:nvPr/>
        </p:nvSpPr>
        <p:spPr>
          <a:xfrm>
            <a:off x="10179071" y="348134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A17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EEC177-B7C8-1A3B-48E4-65852BF62432}"/>
              </a:ext>
            </a:extLst>
          </p:cNvPr>
          <p:cNvSpPr txBox="1"/>
          <p:nvPr/>
        </p:nvSpPr>
        <p:spPr>
          <a:xfrm>
            <a:off x="7015633" y="25648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A18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432A8-1C42-0D92-F62C-4F24483BAB36}"/>
              </a:ext>
            </a:extLst>
          </p:cNvPr>
          <p:cNvSpPr txBox="1"/>
          <p:nvPr/>
        </p:nvSpPr>
        <p:spPr>
          <a:xfrm>
            <a:off x="11334939" y="7657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A19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1441DE-C90F-7DD5-A761-D49918322493}"/>
              </a:ext>
            </a:extLst>
          </p:cNvPr>
          <p:cNvSpPr txBox="1"/>
          <p:nvPr/>
        </p:nvSpPr>
        <p:spPr>
          <a:xfrm>
            <a:off x="6693474" y="2166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A20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AFCEAD-FB6F-D69B-389E-78DF4B851EAC}"/>
              </a:ext>
            </a:extLst>
          </p:cNvPr>
          <p:cNvSpPr txBox="1"/>
          <p:nvPr/>
        </p:nvSpPr>
        <p:spPr>
          <a:xfrm>
            <a:off x="6759989" y="18714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</a:t>
            </a:r>
            <a:endParaRPr lang="en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7AB2F8-D9F2-4F1D-F725-6695B9A8538F}"/>
              </a:ext>
            </a:extLst>
          </p:cNvPr>
          <p:cNvSpPr/>
          <p:nvPr/>
        </p:nvSpPr>
        <p:spPr>
          <a:xfrm>
            <a:off x="5794948" y="4070135"/>
            <a:ext cx="1615639" cy="2327368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83E40-1E37-E61B-25EE-3F8B09AE1C9B}"/>
              </a:ext>
            </a:extLst>
          </p:cNvPr>
          <p:cNvSpPr/>
          <p:nvPr/>
        </p:nvSpPr>
        <p:spPr>
          <a:xfrm rot="1443740">
            <a:off x="1629674" y="-64392"/>
            <a:ext cx="2106556" cy="3504395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B493-5B9C-6281-BF28-3272B115976B}"/>
              </a:ext>
            </a:extLst>
          </p:cNvPr>
          <p:cNvSpPr txBox="1"/>
          <p:nvPr/>
        </p:nvSpPr>
        <p:spPr>
          <a:xfrm>
            <a:off x="1403287" y="7657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99D3F-B75B-0370-69B1-145A148649E7}"/>
              </a:ext>
            </a:extLst>
          </p:cNvPr>
          <p:cNvSpPr txBox="1"/>
          <p:nvPr/>
        </p:nvSpPr>
        <p:spPr>
          <a:xfrm>
            <a:off x="7101877" y="49861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13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5C90-F427-CD30-2BEF-447F07FF4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6DD5C374-1F94-7A71-29F0-383FB35C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4212" r="2473" b="3318"/>
          <a:stretch/>
        </p:blipFill>
        <p:spPr>
          <a:xfrm>
            <a:off x="1683944" y="-7555"/>
            <a:ext cx="9334123" cy="68655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391DF7-6AA3-7514-21D9-090A4A04740D}"/>
              </a:ext>
            </a:extLst>
          </p:cNvPr>
          <p:cNvSpPr/>
          <p:nvPr/>
        </p:nvSpPr>
        <p:spPr>
          <a:xfrm rot="19287840">
            <a:off x="1743198" y="573909"/>
            <a:ext cx="2407410" cy="617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F148B7-F72A-7C96-CC57-012E7E91CB12}"/>
              </a:ext>
            </a:extLst>
          </p:cNvPr>
          <p:cNvSpPr/>
          <p:nvPr/>
        </p:nvSpPr>
        <p:spPr>
          <a:xfrm rot="13534298">
            <a:off x="1808441" y="1972023"/>
            <a:ext cx="2183682" cy="151318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79726F-099F-5BE7-4DAE-9752D665808B}"/>
              </a:ext>
            </a:extLst>
          </p:cNvPr>
          <p:cNvSpPr/>
          <p:nvPr/>
        </p:nvSpPr>
        <p:spPr>
          <a:xfrm rot="13031164">
            <a:off x="2774045" y="1112661"/>
            <a:ext cx="1279745" cy="3918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E54682-2D5D-BE49-3866-61612AD08E3C}"/>
              </a:ext>
            </a:extLst>
          </p:cNvPr>
          <p:cNvSpPr/>
          <p:nvPr/>
        </p:nvSpPr>
        <p:spPr>
          <a:xfrm rot="15226740">
            <a:off x="4268348" y="555794"/>
            <a:ext cx="2146627" cy="10158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9743E7-A35D-529F-1C6E-50BDDDDC58DA}"/>
              </a:ext>
            </a:extLst>
          </p:cNvPr>
          <p:cNvSpPr/>
          <p:nvPr/>
        </p:nvSpPr>
        <p:spPr>
          <a:xfrm rot="807730">
            <a:off x="4190516" y="1779631"/>
            <a:ext cx="1328063" cy="45882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7A6BA-49E7-DEA9-BCC3-C1018A67AD18}"/>
              </a:ext>
            </a:extLst>
          </p:cNvPr>
          <p:cNvSpPr/>
          <p:nvPr/>
        </p:nvSpPr>
        <p:spPr>
          <a:xfrm rot="20708874">
            <a:off x="6440060" y="82496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FE6A1D-8580-58D8-C200-046B4FFA883E}"/>
              </a:ext>
            </a:extLst>
          </p:cNvPr>
          <p:cNvSpPr/>
          <p:nvPr/>
        </p:nvSpPr>
        <p:spPr>
          <a:xfrm>
            <a:off x="7902758" y="1978764"/>
            <a:ext cx="3151935" cy="2906162"/>
          </a:xfrm>
          <a:custGeom>
            <a:avLst/>
            <a:gdLst>
              <a:gd name="connsiteX0" fmla="*/ 2661719 w 2681155"/>
              <a:gd name="connsiteY0" fmla="*/ 262550 h 1720158"/>
              <a:gd name="connsiteX1" fmla="*/ 2616452 w 2681155"/>
              <a:gd name="connsiteY1" fmla="*/ 235390 h 1720158"/>
              <a:gd name="connsiteX2" fmla="*/ 2426329 w 2681155"/>
              <a:gd name="connsiteY2" fmla="*/ 108641 h 1720158"/>
              <a:gd name="connsiteX3" fmla="*/ 2372008 w 2681155"/>
              <a:gd name="connsiteY3" fmla="*/ 81481 h 1720158"/>
              <a:gd name="connsiteX4" fmla="*/ 2227153 w 2681155"/>
              <a:gd name="connsiteY4" fmla="*/ 27160 h 1720158"/>
              <a:gd name="connsiteX5" fmla="*/ 2163779 w 2681155"/>
              <a:gd name="connsiteY5" fmla="*/ 9053 h 1720158"/>
              <a:gd name="connsiteX6" fmla="*/ 1955549 w 2681155"/>
              <a:gd name="connsiteY6" fmla="*/ 0 h 1720158"/>
              <a:gd name="connsiteX7" fmla="*/ 1285593 w 2681155"/>
              <a:gd name="connsiteY7" fmla="*/ 18107 h 1720158"/>
              <a:gd name="connsiteX8" fmla="*/ 1131684 w 2681155"/>
              <a:gd name="connsiteY8" fmla="*/ 36213 h 1720158"/>
              <a:gd name="connsiteX9" fmla="*/ 769545 w 2681155"/>
              <a:gd name="connsiteY9" fmla="*/ 126748 h 1720158"/>
              <a:gd name="connsiteX10" fmla="*/ 688064 w 2681155"/>
              <a:gd name="connsiteY10" fmla="*/ 153908 h 1720158"/>
              <a:gd name="connsiteX11" fmla="*/ 597529 w 2681155"/>
              <a:gd name="connsiteY11" fmla="*/ 199176 h 1720158"/>
              <a:gd name="connsiteX12" fmla="*/ 461727 w 2681155"/>
              <a:gd name="connsiteY12" fmla="*/ 244443 h 1720158"/>
              <a:gd name="connsiteX13" fmla="*/ 398353 w 2681155"/>
              <a:gd name="connsiteY13" fmla="*/ 262550 h 1720158"/>
              <a:gd name="connsiteX14" fmla="*/ 235391 w 2681155"/>
              <a:gd name="connsiteY14" fmla="*/ 344031 h 1720158"/>
              <a:gd name="connsiteX15" fmla="*/ 90535 w 2681155"/>
              <a:gd name="connsiteY15" fmla="*/ 443619 h 1720158"/>
              <a:gd name="connsiteX16" fmla="*/ 45268 w 2681155"/>
              <a:gd name="connsiteY16" fmla="*/ 552261 h 1720158"/>
              <a:gd name="connsiteX17" fmla="*/ 36214 w 2681155"/>
              <a:gd name="connsiteY17" fmla="*/ 606582 h 1720158"/>
              <a:gd name="connsiteX18" fmla="*/ 18107 w 2681155"/>
              <a:gd name="connsiteY18" fmla="*/ 787651 h 1720158"/>
              <a:gd name="connsiteX19" fmla="*/ 0 w 2681155"/>
              <a:gd name="connsiteY19" fmla="*/ 923453 h 1720158"/>
              <a:gd name="connsiteX20" fmla="*/ 9054 w 2681155"/>
              <a:gd name="connsiteY20" fmla="*/ 1004934 h 1720158"/>
              <a:gd name="connsiteX21" fmla="*/ 27161 w 2681155"/>
              <a:gd name="connsiteY21" fmla="*/ 1059255 h 1720158"/>
              <a:gd name="connsiteX22" fmla="*/ 90535 w 2681155"/>
              <a:gd name="connsiteY22" fmla="*/ 1176950 h 1720158"/>
              <a:gd name="connsiteX23" fmla="*/ 172016 w 2681155"/>
              <a:gd name="connsiteY23" fmla="*/ 1258431 h 1720158"/>
              <a:gd name="connsiteX24" fmla="*/ 253497 w 2681155"/>
              <a:gd name="connsiteY24" fmla="*/ 1303699 h 1720158"/>
              <a:gd name="connsiteX25" fmla="*/ 325925 w 2681155"/>
              <a:gd name="connsiteY25" fmla="*/ 1348966 h 1720158"/>
              <a:gd name="connsiteX26" fmla="*/ 398353 w 2681155"/>
              <a:gd name="connsiteY26" fmla="*/ 1385180 h 1720158"/>
              <a:gd name="connsiteX27" fmla="*/ 570369 w 2681155"/>
              <a:gd name="connsiteY27" fmla="*/ 1484768 h 1720158"/>
              <a:gd name="connsiteX28" fmla="*/ 624690 w 2681155"/>
              <a:gd name="connsiteY28" fmla="*/ 1520982 h 1720158"/>
              <a:gd name="connsiteX29" fmla="*/ 697117 w 2681155"/>
              <a:gd name="connsiteY29" fmla="*/ 1548142 h 1720158"/>
              <a:gd name="connsiteX30" fmla="*/ 923454 w 2681155"/>
              <a:gd name="connsiteY30" fmla="*/ 1611516 h 1720158"/>
              <a:gd name="connsiteX31" fmla="*/ 1095470 w 2681155"/>
              <a:gd name="connsiteY31" fmla="*/ 1665837 h 1720158"/>
              <a:gd name="connsiteX32" fmla="*/ 1294646 w 2681155"/>
              <a:gd name="connsiteY32" fmla="*/ 1702051 h 1720158"/>
              <a:gd name="connsiteX33" fmla="*/ 1747319 w 2681155"/>
              <a:gd name="connsiteY33" fmla="*/ 1720158 h 1720158"/>
              <a:gd name="connsiteX34" fmla="*/ 2145672 w 2681155"/>
              <a:gd name="connsiteY34" fmla="*/ 1711105 h 1720158"/>
              <a:gd name="connsiteX35" fmla="*/ 2199993 w 2681155"/>
              <a:gd name="connsiteY35" fmla="*/ 1683944 h 1720158"/>
              <a:gd name="connsiteX36" fmla="*/ 2236206 w 2681155"/>
              <a:gd name="connsiteY36" fmla="*/ 1638677 h 1720158"/>
              <a:gd name="connsiteX37" fmla="*/ 2317688 w 2681155"/>
              <a:gd name="connsiteY37" fmla="*/ 1430447 h 1720158"/>
              <a:gd name="connsiteX38" fmla="*/ 2372008 w 2681155"/>
              <a:gd name="connsiteY38" fmla="*/ 1294645 h 1720158"/>
              <a:gd name="connsiteX39" fmla="*/ 2426329 w 2681155"/>
              <a:gd name="connsiteY39" fmla="*/ 1213164 h 1720158"/>
              <a:gd name="connsiteX40" fmla="*/ 2453490 w 2681155"/>
              <a:gd name="connsiteY40" fmla="*/ 1149790 h 1720158"/>
              <a:gd name="connsiteX41" fmla="*/ 2516864 w 2681155"/>
              <a:gd name="connsiteY41" fmla="*/ 986827 h 1720158"/>
              <a:gd name="connsiteX42" fmla="*/ 2589292 w 2681155"/>
              <a:gd name="connsiteY42" fmla="*/ 760491 h 1720158"/>
              <a:gd name="connsiteX43" fmla="*/ 2616452 w 2681155"/>
              <a:gd name="connsiteY43" fmla="*/ 679009 h 1720158"/>
              <a:gd name="connsiteX44" fmla="*/ 2670773 w 2681155"/>
              <a:gd name="connsiteY44" fmla="*/ 488887 h 1720158"/>
              <a:gd name="connsiteX45" fmla="*/ 2670773 w 2681155"/>
              <a:gd name="connsiteY45" fmla="*/ 262550 h 1720158"/>
              <a:gd name="connsiteX46" fmla="*/ 2661719 w 2681155"/>
              <a:gd name="connsiteY46" fmla="*/ 262550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81155" h="1720158">
                <a:moveTo>
                  <a:pt x="2661719" y="262550"/>
                </a:moveTo>
                <a:cubicBezTo>
                  <a:pt x="2652666" y="258023"/>
                  <a:pt x="2631093" y="245151"/>
                  <a:pt x="2616452" y="235390"/>
                </a:cubicBezTo>
                <a:cubicBezTo>
                  <a:pt x="2543777" y="186940"/>
                  <a:pt x="2498392" y="149819"/>
                  <a:pt x="2426329" y="108641"/>
                </a:cubicBezTo>
                <a:cubicBezTo>
                  <a:pt x="2408752" y="98597"/>
                  <a:pt x="2390389" y="89965"/>
                  <a:pt x="2372008" y="81481"/>
                </a:cubicBezTo>
                <a:cubicBezTo>
                  <a:pt x="2313741" y="54588"/>
                  <a:pt x="2291297" y="47205"/>
                  <a:pt x="2227153" y="27160"/>
                </a:cubicBezTo>
                <a:cubicBezTo>
                  <a:pt x="2206183" y="20607"/>
                  <a:pt x="2185640" y="11239"/>
                  <a:pt x="2163779" y="9053"/>
                </a:cubicBezTo>
                <a:cubicBezTo>
                  <a:pt x="2094648" y="2140"/>
                  <a:pt x="2024959" y="3018"/>
                  <a:pt x="1955549" y="0"/>
                </a:cubicBezTo>
                <a:lnTo>
                  <a:pt x="1285593" y="18107"/>
                </a:lnTo>
                <a:cubicBezTo>
                  <a:pt x="1233986" y="20375"/>
                  <a:pt x="1182722" y="28238"/>
                  <a:pt x="1131684" y="36213"/>
                </a:cubicBezTo>
                <a:cubicBezTo>
                  <a:pt x="1019648" y="53718"/>
                  <a:pt x="869615" y="93392"/>
                  <a:pt x="769545" y="126748"/>
                </a:cubicBezTo>
                <a:cubicBezTo>
                  <a:pt x="742385" y="135801"/>
                  <a:pt x="714450" y="142798"/>
                  <a:pt x="688064" y="153908"/>
                </a:cubicBezTo>
                <a:cubicBezTo>
                  <a:pt x="656968" y="167001"/>
                  <a:pt x="628856" y="186645"/>
                  <a:pt x="597529" y="199176"/>
                </a:cubicBezTo>
                <a:cubicBezTo>
                  <a:pt x="553226" y="216897"/>
                  <a:pt x="507607" y="231334"/>
                  <a:pt x="461727" y="244443"/>
                </a:cubicBezTo>
                <a:cubicBezTo>
                  <a:pt x="440602" y="250479"/>
                  <a:pt x="418462" y="253702"/>
                  <a:pt x="398353" y="262550"/>
                </a:cubicBezTo>
                <a:cubicBezTo>
                  <a:pt x="342764" y="287009"/>
                  <a:pt x="285437" y="309624"/>
                  <a:pt x="235391" y="344031"/>
                </a:cubicBezTo>
                <a:lnTo>
                  <a:pt x="90535" y="443619"/>
                </a:lnTo>
                <a:cubicBezTo>
                  <a:pt x="67837" y="489016"/>
                  <a:pt x="57523" y="503243"/>
                  <a:pt x="45268" y="552261"/>
                </a:cubicBezTo>
                <a:cubicBezTo>
                  <a:pt x="40816" y="570070"/>
                  <a:pt x="38318" y="588346"/>
                  <a:pt x="36214" y="606582"/>
                </a:cubicBezTo>
                <a:cubicBezTo>
                  <a:pt x="29261" y="666840"/>
                  <a:pt x="25630" y="727462"/>
                  <a:pt x="18107" y="787651"/>
                </a:cubicBezTo>
                <a:cubicBezTo>
                  <a:pt x="6407" y="881253"/>
                  <a:pt x="12495" y="835993"/>
                  <a:pt x="0" y="923453"/>
                </a:cubicBezTo>
                <a:cubicBezTo>
                  <a:pt x="3018" y="950613"/>
                  <a:pt x="3695" y="978137"/>
                  <a:pt x="9054" y="1004934"/>
                </a:cubicBezTo>
                <a:cubicBezTo>
                  <a:pt x="12797" y="1023650"/>
                  <a:pt x="20309" y="1041441"/>
                  <a:pt x="27161" y="1059255"/>
                </a:cubicBezTo>
                <a:cubicBezTo>
                  <a:pt x="43927" y="1102848"/>
                  <a:pt x="59531" y="1141176"/>
                  <a:pt x="90535" y="1176950"/>
                </a:cubicBezTo>
                <a:cubicBezTo>
                  <a:pt x="115691" y="1205976"/>
                  <a:pt x="138439" y="1239777"/>
                  <a:pt x="172016" y="1258431"/>
                </a:cubicBezTo>
                <a:cubicBezTo>
                  <a:pt x="199176" y="1273520"/>
                  <a:pt x="226716" y="1287946"/>
                  <a:pt x="253497" y="1303699"/>
                </a:cubicBezTo>
                <a:cubicBezTo>
                  <a:pt x="278036" y="1318134"/>
                  <a:pt x="301111" y="1335008"/>
                  <a:pt x="325925" y="1348966"/>
                </a:cubicBezTo>
                <a:cubicBezTo>
                  <a:pt x="349451" y="1362199"/>
                  <a:pt x="374757" y="1372071"/>
                  <a:pt x="398353" y="1385180"/>
                </a:cubicBezTo>
                <a:cubicBezTo>
                  <a:pt x="456270" y="1417356"/>
                  <a:pt x="515242" y="1448016"/>
                  <a:pt x="570369" y="1484768"/>
                </a:cubicBezTo>
                <a:cubicBezTo>
                  <a:pt x="588476" y="1496839"/>
                  <a:pt x="605226" y="1511250"/>
                  <a:pt x="624690" y="1520982"/>
                </a:cubicBezTo>
                <a:cubicBezTo>
                  <a:pt x="647752" y="1532513"/>
                  <a:pt x="672781" y="1539624"/>
                  <a:pt x="697117" y="1548142"/>
                </a:cubicBezTo>
                <a:cubicBezTo>
                  <a:pt x="892034" y="1616363"/>
                  <a:pt x="717853" y="1555443"/>
                  <a:pt x="923454" y="1611516"/>
                </a:cubicBezTo>
                <a:cubicBezTo>
                  <a:pt x="1096055" y="1658589"/>
                  <a:pt x="910129" y="1619502"/>
                  <a:pt x="1095470" y="1665837"/>
                </a:cubicBezTo>
                <a:cubicBezTo>
                  <a:pt x="1132555" y="1675108"/>
                  <a:pt x="1262356" y="1698015"/>
                  <a:pt x="1294646" y="1702051"/>
                </a:cubicBezTo>
                <a:cubicBezTo>
                  <a:pt x="1423477" y="1718155"/>
                  <a:pt x="1664114" y="1717969"/>
                  <a:pt x="1747319" y="1720158"/>
                </a:cubicBezTo>
                <a:cubicBezTo>
                  <a:pt x="1880103" y="1717140"/>
                  <a:pt x="2013276" y="1721697"/>
                  <a:pt x="2145672" y="1711105"/>
                </a:cubicBezTo>
                <a:cubicBezTo>
                  <a:pt x="2165852" y="1709491"/>
                  <a:pt x="2184185" y="1696591"/>
                  <a:pt x="2199993" y="1683944"/>
                </a:cubicBezTo>
                <a:cubicBezTo>
                  <a:pt x="2215082" y="1671873"/>
                  <a:pt x="2224135" y="1653766"/>
                  <a:pt x="2236206" y="1638677"/>
                </a:cubicBezTo>
                <a:cubicBezTo>
                  <a:pt x="2288832" y="1445719"/>
                  <a:pt x="2230550" y="1633769"/>
                  <a:pt x="2317688" y="1430447"/>
                </a:cubicBezTo>
                <a:cubicBezTo>
                  <a:pt x="2356552" y="1339764"/>
                  <a:pt x="2328296" y="1367499"/>
                  <a:pt x="2372008" y="1294645"/>
                </a:cubicBezTo>
                <a:cubicBezTo>
                  <a:pt x="2388803" y="1266654"/>
                  <a:pt x="2410325" y="1241615"/>
                  <a:pt x="2426329" y="1213164"/>
                </a:cubicBezTo>
                <a:cubicBezTo>
                  <a:pt x="2437597" y="1193133"/>
                  <a:pt x="2444954" y="1171129"/>
                  <a:pt x="2453490" y="1149790"/>
                </a:cubicBezTo>
                <a:cubicBezTo>
                  <a:pt x="2475136" y="1095675"/>
                  <a:pt x="2499100" y="1042338"/>
                  <a:pt x="2516864" y="986827"/>
                </a:cubicBezTo>
                <a:cubicBezTo>
                  <a:pt x="2541007" y="911382"/>
                  <a:pt x="2564908" y="835859"/>
                  <a:pt x="2589292" y="760491"/>
                </a:cubicBezTo>
                <a:cubicBezTo>
                  <a:pt x="2598105" y="733251"/>
                  <a:pt x="2608587" y="706537"/>
                  <a:pt x="2616452" y="679009"/>
                </a:cubicBezTo>
                <a:lnTo>
                  <a:pt x="2670773" y="488887"/>
                </a:lnTo>
                <a:cubicBezTo>
                  <a:pt x="2679674" y="399870"/>
                  <a:pt x="2688823" y="358816"/>
                  <a:pt x="2670773" y="262550"/>
                </a:cubicBezTo>
                <a:cubicBezTo>
                  <a:pt x="2669529" y="255918"/>
                  <a:pt x="2670772" y="267077"/>
                  <a:pt x="2661719" y="26255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8A0D76-52A7-B03C-FA0D-A06641B0A645}"/>
              </a:ext>
            </a:extLst>
          </p:cNvPr>
          <p:cNvSpPr/>
          <p:nvPr/>
        </p:nvSpPr>
        <p:spPr>
          <a:xfrm>
            <a:off x="7766502" y="642796"/>
            <a:ext cx="3568437" cy="1539089"/>
          </a:xfrm>
          <a:custGeom>
            <a:avLst/>
            <a:gdLst>
              <a:gd name="connsiteX0" fmla="*/ 562686 w 3568437"/>
              <a:gd name="connsiteY0" fmla="*/ 660903 h 1539089"/>
              <a:gd name="connsiteX1" fmla="*/ 417831 w 3568437"/>
              <a:gd name="connsiteY1" fmla="*/ 724277 h 1539089"/>
              <a:gd name="connsiteX2" fmla="*/ 318243 w 3568437"/>
              <a:gd name="connsiteY2" fmla="*/ 814812 h 1539089"/>
              <a:gd name="connsiteX3" fmla="*/ 227708 w 3568437"/>
              <a:gd name="connsiteY3" fmla="*/ 878186 h 1539089"/>
              <a:gd name="connsiteX4" fmla="*/ 91906 w 3568437"/>
              <a:gd name="connsiteY4" fmla="*/ 1032095 h 1539089"/>
              <a:gd name="connsiteX5" fmla="*/ 46639 w 3568437"/>
              <a:gd name="connsiteY5" fmla="*/ 1077362 h 1539089"/>
              <a:gd name="connsiteX6" fmla="*/ 1371 w 3568437"/>
              <a:gd name="connsiteY6" fmla="*/ 1186004 h 1539089"/>
              <a:gd name="connsiteX7" fmla="*/ 37585 w 3568437"/>
              <a:gd name="connsiteY7" fmla="*/ 1439501 h 1539089"/>
              <a:gd name="connsiteX8" fmla="*/ 55692 w 3568437"/>
              <a:gd name="connsiteY8" fmla="*/ 1475715 h 1539089"/>
              <a:gd name="connsiteX9" fmla="*/ 119066 w 3568437"/>
              <a:gd name="connsiteY9" fmla="*/ 1502875 h 1539089"/>
              <a:gd name="connsiteX10" fmla="*/ 155280 w 3568437"/>
              <a:gd name="connsiteY10" fmla="*/ 1520982 h 1539089"/>
              <a:gd name="connsiteX11" fmla="*/ 254868 w 3568437"/>
              <a:gd name="connsiteY11" fmla="*/ 1539089 h 1539089"/>
              <a:gd name="connsiteX12" fmla="*/ 499312 w 3568437"/>
              <a:gd name="connsiteY12" fmla="*/ 1520982 h 1539089"/>
              <a:gd name="connsiteX13" fmla="*/ 635114 w 3568437"/>
              <a:gd name="connsiteY13" fmla="*/ 1484768 h 1539089"/>
              <a:gd name="connsiteX14" fmla="*/ 807130 w 3568437"/>
              <a:gd name="connsiteY14" fmla="*/ 1457608 h 1539089"/>
              <a:gd name="connsiteX15" fmla="*/ 897664 w 3568437"/>
              <a:gd name="connsiteY15" fmla="*/ 1439501 h 1539089"/>
              <a:gd name="connsiteX16" fmla="*/ 979146 w 3568437"/>
              <a:gd name="connsiteY16" fmla="*/ 1421394 h 1539089"/>
              <a:gd name="connsiteX17" fmla="*/ 1060627 w 3568437"/>
              <a:gd name="connsiteY17" fmla="*/ 1412341 h 1539089"/>
              <a:gd name="connsiteX18" fmla="*/ 1277910 w 3568437"/>
              <a:gd name="connsiteY18" fmla="*/ 1394234 h 1539089"/>
              <a:gd name="connsiteX19" fmla="*/ 1549514 w 3568437"/>
              <a:gd name="connsiteY19" fmla="*/ 1330859 h 1539089"/>
              <a:gd name="connsiteX20" fmla="*/ 1649102 w 3568437"/>
              <a:gd name="connsiteY20" fmla="*/ 1312753 h 1539089"/>
              <a:gd name="connsiteX21" fmla="*/ 1739637 w 3568437"/>
              <a:gd name="connsiteY21" fmla="*/ 1294646 h 1539089"/>
              <a:gd name="connsiteX22" fmla="*/ 1857332 w 3568437"/>
              <a:gd name="connsiteY22" fmla="*/ 1285592 h 1539089"/>
              <a:gd name="connsiteX23" fmla="*/ 1984080 w 3568437"/>
              <a:gd name="connsiteY23" fmla="*/ 1258432 h 1539089"/>
              <a:gd name="connsiteX24" fmla="*/ 2156096 w 3568437"/>
              <a:gd name="connsiteY24" fmla="*/ 1204111 h 1539089"/>
              <a:gd name="connsiteX25" fmla="*/ 2273791 w 3568437"/>
              <a:gd name="connsiteY25" fmla="*/ 1176951 h 1539089"/>
              <a:gd name="connsiteX26" fmla="*/ 2373379 w 3568437"/>
              <a:gd name="connsiteY26" fmla="*/ 1140737 h 1539089"/>
              <a:gd name="connsiteX27" fmla="*/ 2463914 w 3568437"/>
              <a:gd name="connsiteY27" fmla="*/ 1122630 h 1539089"/>
              <a:gd name="connsiteX28" fmla="*/ 2672144 w 3568437"/>
              <a:gd name="connsiteY28" fmla="*/ 1068309 h 1539089"/>
              <a:gd name="connsiteX29" fmla="*/ 2780785 w 3568437"/>
              <a:gd name="connsiteY29" fmla="*/ 1050202 h 1539089"/>
              <a:gd name="connsiteX30" fmla="*/ 2952801 w 3568437"/>
              <a:gd name="connsiteY30" fmla="*/ 986828 h 1539089"/>
              <a:gd name="connsiteX31" fmla="*/ 3133870 w 3568437"/>
              <a:gd name="connsiteY31" fmla="*/ 914400 h 1539089"/>
              <a:gd name="connsiteX32" fmla="*/ 3450742 w 3568437"/>
              <a:gd name="connsiteY32" fmla="*/ 796705 h 1539089"/>
              <a:gd name="connsiteX33" fmla="*/ 3496009 w 3568437"/>
              <a:gd name="connsiteY33" fmla="*/ 751438 h 1539089"/>
              <a:gd name="connsiteX34" fmla="*/ 3523169 w 3568437"/>
              <a:gd name="connsiteY34" fmla="*/ 706170 h 1539089"/>
              <a:gd name="connsiteX35" fmla="*/ 3568437 w 3568437"/>
              <a:gd name="connsiteY35" fmla="*/ 570368 h 1539089"/>
              <a:gd name="connsiteX36" fmla="*/ 3559383 w 3568437"/>
              <a:gd name="connsiteY36" fmla="*/ 389299 h 1539089"/>
              <a:gd name="connsiteX37" fmla="*/ 3532223 w 3568437"/>
              <a:gd name="connsiteY37" fmla="*/ 334978 h 1539089"/>
              <a:gd name="connsiteX38" fmla="*/ 3450742 w 3568437"/>
              <a:gd name="connsiteY38" fmla="*/ 226337 h 1539089"/>
              <a:gd name="connsiteX39" fmla="*/ 3197245 w 3568437"/>
              <a:gd name="connsiteY39" fmla="*/ 54321 h 1539089"/>
              <a:gd name="connsiteX40" fmla="*/ 3079549 w 3568437"/>
              <a:gd name="connsiteY40" fmla="*/ 18107 h 1539089"/>
              <a:gd name="connsiteX41" fmla="*/ 2816999 w 3568437"/>
              <a:gd name="connsiteY41" fmla="*/ 0 h 1539089"/>
              <a:gd name="connsiteX42" fmla="*/ 2527288 w 3568437"/>
              <a:gd name="connsiteY42" fmla="*/ 9054 h 1539089"/>
              <a:gd name="connsiteX43" fmla="*/ 2337165 w 3568437"/>
              <a:gd name="connsiteY43" fmla="*/ 36214 h 1539089"/>
              <a:gd name="connsiteX44" fmla="*/ 2110829 w 3568437"/>
              <a:gd name="connsiteY44" fmla="*/ 54321 h 1539089"/>
              <a:gd name="connsiteX45" fmla="*/ 1866385 w 3568437"/>
              <a:gd name="connsiteY45" fmla="*/ 90535 h 1539089"/>
              <a:gd name="connsiteX46" fmla="*/ 1730583 w 3568437"/>
              <a:gd name="connsiteY46" fmla="*/ 135802 h 1539089"/>
              <a:gd name="connsiteX47" fmla="*/ 1549514 w 3568437"/>
              <a:gd name="connsiteY47" fmla="*/ 181069 h 1539089"/>
              <a:gd name="connsiteX48" fmla="*/ 1196429 w 3568437"/>
              <a:gd name="connsiteY48" fmla="*/ 298764 h 1539089"/>
              <a:gd name="connsiteX49" fmla="*/ 979146 w 3568437"/>
              <a:gd name="connsiteY49" fmla="*/ 389299 h 1539089"/>
              <a:gd name="connsiteX50" fmla="*/ 843344 w 3568437"/>
              <a:gd name="connsiteY50" fmla="*/ 479834 h 1539089"/>
              <a:gd name="connsiteX51" fmla="*/ 770916 w 3568437"/>
              <a:gd name="connsiteY51" fmla="*/ 525101 h 1539089"/>
              <a:gd name="connsiteX52" fmla="*/ 707542 w 3568437"/>
              <a:gd name="connsiteY52" fmla="*/ 570368 h 1539089"/>
              <a:gd name="connsiteX53" fmla="*/ 644167 w 3568437"/>
              <a:gd name="connsiteY53" fmla="*/ 597529 h 1539089"/>
              <a:gd name="connsiteX54" fmla="*/ 535526 w 3568437"/>
              <a:gd name="connsiteY54" fmla="*/ 651850 h 1539089"/>
              <a:gd name="connsiteX55" fmla="*/ 463098 w 3568437"/>
              <a:gd name="connsiteY55" fmla="*/ 688063 h 1539089"/>
              <a:gd name="connsiteX56" fmla="*/ 435938 w 3568437"/>
              <a:gd name="connsiteY56" fmla="*/ 715224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68437" h="1539089">
                <a:moveTo>
                  <a:pt x="562686" y="660903"/>
                </a:moveTo>
                <a:cubicBezTo>
                  <a:pt x="514401" y="682028"/>
                  <a:pt x="462431" y="696196"/>
                  <a:pt x="417831" y="724277"/>
                </a:cubicBezTo>
                <a:cubicBezTo>
                  <a:pt x="379866" y="748181"/>
                  <a:pt x="352006" y="785269"/>
                  <a:pt x="318243" y="814812"/>
                </a:cubicBezTo>
                <a:cubicBezTo>
                  <a:pt x="275329" y="852362"/>
                  <a:pt x="274889" y="849878"/>
                  <a:pt x="227708" y="878186"/>
                </a:cubicBezTo>
                <a:cubicBezTo>
                  <a:pt x="174199" y="967370"/>
                  <a:pt x="212991" y="911010"/>
                  <a:pt x="91906" y="1032095"/>
                </a:cubicBezTo>
                <a:lnTo>
                  <a:pt x="46639" y="1077362"/>
                </a:lnTo>
                <a:cubicBezTo>
                  <a:pt x="31550" y="1113576"/>
                  <a:pt x="-333" y="1146809"/>
                  <a:pt x="1371" y="1186004"/>
                </a:cubicBezTo>
                <a:cubicBezTo>
                  <a:pt x="12751" y="1447740"/>
                  <a:pt x="-25715" y="1325560"/>
                  <a:pt x="37585" y="1439501"/>
                </a:cubicBezTo>
                <a:cubicBezTo>
                  <a:pt x="44139" y="1451299"/>
                  <a:pt x="47052" y="1465347"/>
                  <a:pt x="55692" y="1475715"/>
                </a:cubicBezTo>
                <a:cubicBezTo>
                  <a:pt x="72146" y="1495460"/>
                  <a:pt x="96379" y="1497203"/>
                  <a:pt x="119066" y="1502875"/>
                </a:cubicBezTo>
                <a:cubicBezTo>
                  <a:pt x="131137" y="1508911"/>
                  <a:pt x="142476" y="1516714"/>
                  <a:pt x="155280" y="1520982"/>
                </a:cubicBezTo>
                <a:cubicBezTo>
                  <a:pt x="167938" y="1525202"/>
                  <a:pt x="245741" y="1537568"/>
                  <a:pt x="254868" y="1539089"/>
                </a:cubicBezTo>
                <a:cubicBezTo>
                  <a:pt x="336349" y="1533053"/>
                  <a:pt x="418429" y="1532537"/>
                  <a:pt x="499312" y="1520982"/>
                </a:cubicBezTo>
                <a:cubicBezTo>
                  <a:pt x="545690" y="1514357"/>
                  <a:pt x="589227" y="1494215"/>
                  <a:pt x="635114" y="1484768"/>
                </a:cubicBezTo>
                <a:cubicBezTo>
                  <a:pt x="691971" y="1473062"/>
                  <a:pt x="749925" y="1467471"/>
                  <a:pt x="807130" y="1457608"/>
                </a:cubicBezTo>
                <a:cubicBezTo>
                  <a:pt x="837458" y="1452379"/>
                  <a:pt x="867548" y="1445841"/>
                  <a:pt x="897664" y="1439501"/>
                </a:cubicBezTo>
                <a:cubicBezTo>
                  <a:pt x="924890" y="1433769"/>
                  <a:pt x="951701" y="1425968"/>
                  <a:pt x="979146" y="1421394"/>
                </a:cubicBezTo>
                <a:cubicBezTo>
                  <a:pt x="1006102" y="1416901"/>
                  <a:pt x="1033487" y="1415534"/>
                  <a:pt x="1060627" y="1412341"/>
                </a:cubicBezTo>
                <a:cubicBezTo>
                  <a:pt x="1197133" y="1396281"/>
                  <a:pt x="1076811" y="1406802"/>
                  <a:pt x="1277910" y="1394234"/>
                </a:cubicBezTo>
                <a:cubicBezTo>
                  <a:pt x="1418615" y="1347331"/>
                  <a:pt x="1335726" y="1370944"/>
                  <a:pt x="1549514" y="1330859"/>
                </a:cubicBezTo>
                <a:lnTo>
                  <a:pt x="1649102" y="1312753"/>
                </a:lnTo>
                <a:cubicBezTo>
                  <a:pt x="1679280" y="1306717"/>
                  <a:pt x="1709120" y="1298627"/>
                  <a:pt x="1739637" y="1294646"/>
                </a:cubicBezTo>
                <a:cubicBezTo>
                  <a:pt x="1778654" y="1289557"/>
                  <a:pt x="1818100" y="1288610"/>
                  <a:pt x="1857332" y="1285592"/>
                </a:cubicBezTo>
                <a:cubicBezTo>
                  <a:pt x="1899581" y="1276539"/>
                  <a:pt x="1942162" y="1268912"/>
                  <a:pt x="1984080" y="1258432"/>
                </a:cubicBezTo>
                <a:cubicBezTo>
                  <a:pt x="2169363" y="1212111"/>
                  <a:pt x="1983548" y="1251169"/>
                  <a:pt x="2156096" y="1204111"/>
                </a:cubicBezTo>
                <a:cubicBezTo>
                  <a:pt x="2194940" y="1193517"/>
                  <a:pt x="2235139" y="1188225"/>
                  <a:pt x="2273791" y="1176951"/>
                </a:cubicBezTo>
                <a:cubicBezTo>
                  <a:pt x="2307701" y="1167061"/>
                  <a:pt x="2339415" y="1150441"/>
                  <a:pt x="2373379" y="1140737"/>
                </a:cubicBezTo>
                <a:cubicBezTo>
                  <a:pt x="2402971" y="1132282"/>
                  <a:pt x="2434004" y="1129881"/>
                  <a:pt x="2463914" y="1122630"/>
                </a:cubicBezTo>
                <a:cubicBezTo>
                  <a:pt x="2533628" y="1105730"/>
                  <a:pt x="2601387" y="1080102"/>
                  <a:pt x="2672144" y="1068309"/>
                </a:cubicBezTo>
                <a:cubicBezTo>
                  <a:pt x="2708358" y="1062273"/>
                  <a:pt x="2744985" y="1058338"/>
                  <a:pt x="2780785" y="1050202"/>
                </a:cubicBezTo>
                <a:cubicBezTo>
                  <a:pt x="2872600" y="1029335"/>
                  <a:pt x="2868177" y="1021845"/>
                  <a:pt x="2952801" y="986828"/>
                </a:cubicBezTo>
                <a:cubicBezTo>
                  <a:pt x="3012867" y="961973"/>
                  <a:pt x="3071957" y="934212"/>
                  <a:pt x="3133870" y="914400"/>
                </a:cubicBezTo>
                <a:cubicBezTo>
                  <a:pt x="3392342" y="831689"/>
                  <a:pt x="3289355" y="877397"/>
                  <a:pt x="3450742" y="796705"/>
                </a:cubicBezTo>
                <a:cubicBezTo>
                  <a:pt x="3465831" y="781616"/>
                  <a:pt x="3482679" y="768101"/>
                  <a:pt x="3496009" y="751438"/>
                </a:cubicBezTo>
                <a:cubicBezTo>
                  <a:pt x="3507002" y="737697"/>
                  <a:pt x="3515795" y="722147"/>
                  <a:pt x="3523169" y="706170"/>
                </a:cubicBezTo>
                <a:cubicBezTo>
                  <a:pt x="3544969" y="658938"/>
                  <a:pt x="3554388" y="619538"/>
                  <a:pt x="3568437" y="570368"/>
                </a:cubicBezTo>
                <a:cubicBezTo>
                  <a:pt x="3565419" y="510012"/>
                  <a:pt x="3568572" y="449028"/>
                  <a:pt x="3559383" y="389299"/>
                </a:cubicBezTo>
                <a:cubicBezTo>
                  <a:pt x="3556305" y="369290"/>
                  <a:pt x="3541821" y="352802"/>
                  <a:pt x="3532223" y="334978"/>
                </a:cubicBezTo>
                <a:cubicBezTo>
                  <a:pt x="3501010" y="277011"/>
                  <a:pt x="3499542" y="267817"/>
                  <a:pt x="3450742" y="226337"/>
                </a:cubicBezTo>
                <a:cubicBezTo>
                  <a:pt x="3359458" y="148745"/>
                  <a:pt x="3305021" y="99918"/>
                  <a:pt x="3197245" y="54321"/>
                </a:cubicBezTo>
                <a:cubicBezTo>
                  <a:pt x="3159442" y="38327"/>
                  <a:pt x="3120184" y="23912"/>
                  <a:pt x="3079549" y="18107"/>
                </a:cubicBezTo>
                <a:cubicBezTo>
                  <a:pt x="2992706" y="5701"/>
                  <a:pt x="2816999" y="0"/>
                  <a:pt x="2816999" y="0"/>
                </a:cubicBezTo>
                <a:lnTo>
                  <a:pt x="2527288" y="9054"/>
                </a:lnTo>
                <a:cubicBezTo>
                  <a:pt x="2375996" y="16258"/>
                  <a:pt x="2496835" y="18473"/>
                  <a:pt x="2337165" y="36214"/>
                </a:cubicBezTo>
                <a:cubicBezTo>
                  <a:pt x="2261942" y="44572"/>
                  <a:pt x="2185698" y="43229"/>
                  <a:pt x="2110829" y="54321"/>
                </a:cubicBezTo>
                <a:lnTo>
                  <a:pt x="1866385" y="90535"/>
                </a:lnTo>
                <a:cubicBezTo>
                  <a:pt x="1821118" y="105624"/>
                  <a:pt x="1776463" y="122694"/>
                  <a:pt x="1730583" y="135802"/>
                </a:cubicBezTo>
                <a:cubicBezTo>
                  <a:pt x="1670763" y="152893"/>
                  <a:pt x="1609656" y="165149"/>
                  <a:pt x="1549514" y="181069"/>
                </a:cubicBezTo>
                <a:cubicBezTo>
                  <a:pt x="1428547" y="213090"/>
                  <a:pt x="1312859" y="250251"/>
                  <a:pt x="1196429" y="298764"/>
                </a:cubicBezTo>
                <a:lnTo>
                  <a:pt x="979146" y="389299"/>
                </a:lnTo>
                <a:cubicBezTo>
                  <a:pt x="874001" y="479423"/>
                  <a:pt x="961297" y="413485"/>
                  <a:pt x="843344" y="479834"/>
                </a:cubicBezTo>
                <a:cubicBezTo>
                  <a:pt x="818530" y="493792"/>
                  <a:pt x="794605" y="509309"/>
                  <a:pt x="770916" y="525101"/>
                </a:cubicBezTo>
                <a:cubicBezTo>
                  <a:pt x="749316" y="539501"/>
                  <a:pt x="730082" y="557488"/>
                  <a:pt x="707542" y="570368"/>
                </a:cubicBezTo>
                <a:cubicBezTo>
                  <a:pt x="687587" y="581771"/>
                  <a:pt x="664938" y="587690"/>
                  <a:pt x="644167" y="597529"/>
                </a:cubicBezTo>
                <a:cubicBezTo>
                  <a:pt x="607576" y="614862"/>
                  <a:pt x="573119" y="636814"/>
                  <a:pt x="535526" y="651850"/>
                </a:cubicBezTo>
                <a:cubicBezTo>
                  <a:pt x="480155" y="673997"/>
                  <a:pt x="503780" y="660941"/>
                  <a:pt x="463098" y="688063"/>
                </a:cubicBezTo>
                <a:cubicBezTo>
                  <a:pt x="443317" y="717735"/>
                  <a:pt x="455872" y="715224"/>
                  <a:pt x="435938" y="7152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EDFC5B-CEB1-5FD2-5E02-C96DB676EBCB}"/>
              </a:ext>
            </a:extLst>
          </p:cNvPr>
          <p:cNvSpPr/>
          <p:nvPr/>
        </p:nvSpPr>
        <p:spPr>
          <a:xfrm rot="15817460">
            <a:off x="5823896" y="5508354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C35B77-4165-579D-CEA1-C9B4C19DEED3}"/>
              </a:ext>
            </a:extLst>
          </p:cNvPr>
          <p:cNvSpPr/>
          <p:nvPr/>
        </p:nvSpPr>
        <p:spPr>
          <a:xfrm rot="18651478">
            <a:off x="6000429" y="4263767"/>
            <a:ext cx="1337893" cy="802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4A86F9-075B-1E11-5BAA-DAC72BD9E7B2}"/>
              </a:ext>
            </a:extLst>
          </p:cNvPr>
          <p:cNvSpPr/>
          <p:nvPr/>
        </p:nvSpPr>
        <p:spPr>
          <a:xfrm rot="15817460">
            <a:off x="7021063" y="4470105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788102-DBBA-89BF-E1BB-25A0AA9BDDEE}"/>
              </a:ext>
            </a:extLst>
          </p:cNvPr>
          <p:cNvSpPr/>
          <p:nvPr/>
        </p:nvSpPr>
        <p:spPr>
          <a:xfrm rot="15817460">
            <a:off x="4191164" y="4582652"/>
            <a:ext cx="1959785" cy="12880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1339F2-E39A-FA3A-DD20-C153B72CA4FD}"/>
              </a:ext>
            </a:extLst>
          </p:cNvPr>
          <p:cNvSpPr/>
          <p:nvPr/>
        </p:nvSpPr>
        <p:spPr>
          <a:xfrm rot="19864295">
            <a:off x="3683886" y="3763529"/>
            <a:ext cx="1778241" cy="90427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077F5C-2B4C-27CB-3308-E0504031D7BB}"/>
              </a:ext>
            </a:extLst>
          </p:cNvPr>
          <p:cNvSpPr/>
          <p:nvPr/>
        </p:nvSpPr>
        <p:spPr>
          <a:xfrm rot="18918654">
            <a:off x="3471810" y="2456252"/>
            <a:ext cx="1997647" cy="14011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CF810C-7B3C-3602-9E13-1510CBAD2683}"/>
              </a:ext>
            </a:extLst>
          </p:cNvPr>
          <p:cNvSpPr/>
          <p:nvPr/>
        </p:nvSpPr>
        <p:spPr>
          <a:xfrm rot="19907553">
            <a:off x="6705765" y="2228152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02EAE4-822F-395F-466D-8DFB0331702B}"/>
              </a:ext>
            </a:extLst>
          </p:cNvPr>
          <p:cNvSpPr/>
          <p:nvPr/>
        </p:nvSpPr>
        <p:spPr>
          <a:xfrm rot="1186464">
            <a:off x="6724077" y="272997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2EAADB-EC1A-2BC4-44C7-96E006F79CE4}"/>
              </a:ext>
            </a:extLst>
          </p:cNvPr>
          <p:cNvSpPr/>
          <p:nvPr/>
        </p:nvSpPr>
        <p:spPr>
          <a:xfrm rot="16362943">
            <a:off x="6295915" y="292920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F402F5-CCEB-B0D8-41A7-811828442505}"/>
              </a:ext>
            </a:extLst>
          </p:cNvPr>
          <p:cNvSpPr/>
          <p:nvPr/>
        </p:nvSpPr>
        <p:spPr>
          <a:xfrm rot="19907553">
            <a:off x="5749391" y="271956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85EF0D-54ED-77E6-7878-4F4BE81B3798}"/>
              </a:ext>
            </a:extLst>
          </p:cNvPr>
          <p:cNvSpPr/>
          <p:nvPr/>
        </p:nvSpPr>
        <p:spPr>
          <a:xfrm rot="1371626">
            <a:off x="5801316" y="2244704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A04CB1-A86A-48A4-AD8E-4D01FDE23B0F}"/>
              </a:ext>
            </a:extLst>
          </p:cNvPr>
          <p:cNvSpPr/>
          <p:nvPr/>
        </p:nvSpPr>
        <p:spPr>
          <a:xfrm rot="19907553">
            <a:off x="5980910" y="360108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ACC5DD-AB5C-DB29-0562-3CA5A1C35822}"/>
              </a:ext>
            </a:extLst>
          </p:cNvPr>
          <p:cNvSpPr/>
          <p:nvPr/>
        </p:nvSpPr>
        <p:spPr>
          <a:xfrm rot="2086834">
            <a:off x="6662441" y="368152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B238-043D-2FD7-7CEF-548231D23847}"/>
              </a:ext>
            </a:extLst>
          </p:cNvPr>
          <p:cNvSpPr txBox="1"/>
          <p:nvPr/>
        </p:nvSpPr>
        <p:spPr>
          <a:xfrm>
            <a:off x="4682558" y="5898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80A9E0-88A0-5395-920C-6C84C58B1566}"/>
              </a:ext>
            </a:extLst>
          </p:cNvPr>
          <p:cNvSpPr txBox="1"/>
          <p:nvPr/>
        </p:nvSpPr>
        <p:spPr>
          <a:xfrm>
            <a:off x="2727933" y="2617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CE622-44FE-351C-68A3-E36791535D3B}"/>
              </a:ext>
            </a:extLst>
          </p:cNvPr>
          <p:cNvSpPr txBox="1"/>
          <p:nvPr/>
        </p:nvSpPr>
        <p:spPr>
          <a:xfrm>
            <a:off x="2507810" y="18741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51FC48-B343-B375-601B-F37A11BA1E1F}"/>
              </a:ext>
            </a:extLst>
          </p:cNvPr>
          <p:cNvSpPr txBox="1"/>
          <p:nvPr/>
        </p:nvSpPr>
        <p:spPr>
          <a:xfrm>
            <a:off x="3648547" y="10603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9C4D4-F98E-E02E-B72B-0347DA7A59E2}"/>
              </a:ext>
            </a:extLst>
          </p:cNvPr>
          <p:cNvSpPr txBox="1"/>
          <p:nvPr/>
        </p:nvSpPr>
        <p:spPr>
          <a:xfrm>
            <a:off x="4391355" y="14625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F9C36D-453C-9FAB-64DF-3C1761C306BC}"/>
              </a:ext>
            </a:extLst>
          </p:cNvPr>
          <p:cNvSpPr txBox="1"/>
          <p:nvPr/>
        </p:nvSpPr>
        <p:spPr>
          <a:xfrm>
            <a:off x="5873822" y="19086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39C46B-49C9-5602-9333-6BCDEFD9478B}"/>
              </a:ext>
            </a:extLst>
          </p:cNvPr>
          <p:cNvSpPr txBox="1"/>
          <p:nvPr/>
        </p:nvSpPr>
        <p:spPr>
          <a:xfrm>
            <a:off x="4204892" y="24897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176439-F2F9-5406-4F1F-F19C860D66EF}"/>
              </a:ext>
            </a:extLst>
          </p:cNvPr>
          <p:cNvSpPr txBox="1"/>
          <p:nvPr/>
        </p:nvSpPr>
        <p:spPr>
          <a:xfrm>
            <a:off x="3648547" y="46651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A8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BCEE2-0F69-60DA-C731-8AF55672CD5F}"/>
              </a:ext>
            </a:extLst>
          </p:cNvPr>
          <p:cNvSpPr txBox="1"/>
          <p:nvPr/>
        </p:nvSpPr>
        <p:spPr>
          <a:xfrm>
            <a:off x="5873822" y="29876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A9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FFE44-65A3-D4FD-09A2-E7FB0E50BD99}"/>
              </a:ext>
            </a:extLst>
          </p:cNvPr>
          <p:cNvSpPr txBox="1"/>
          <p:nvPr/>
        </p:nvSpPr>
        <p:spPr>
          <a:xfrm>
            <a:off x="4682558" y="59209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A10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6F0B8-3236-0685-7E09-65D0E8D9CD24}"/>
              </a:ext>
            </a:extLst>
          </p:cNvPr>
          <p:cNvSpPr txBox="1"/>
          <p:nvPr/>
        </p:nvSpPr>
        <p:spPr>
          <a:xfrm>
            <a:off x="7101877" y="608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A11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E9E622-8E47-ADEA-567C-725DB5379E37}"/>
              </a:ext>
            </a:extLst>
          </p:cNvPr>
          <p:cNvSpPr txBox="1"/>
          <p:nvPr/>
        </p:nvSpPr>
        <p:spPr>
          <a:xfrm>
            <a:off x="8283921" y="57489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A12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C8DA44-99E4-145D-B488-73EE7F47B556}"/>
              </a:ext>
            </a:extLst>
          </p:cNvPr>
          <p:cNvSpPr txBox="1"/>
          <p:nvPr/>
        </p:nvSpPr>
        <p:spPr>
          <a:xfrm>
            <a:off x="6809379" y="44856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A13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A4F23-5911-BC62-5986-DF27FA9969C9}"/>
              </a:ext>
            </a:extLst>
          </p:cNvPr>
          <p:cNvSpPr txBox="1"/>
          <p:nvPr/>
        </p:nvSpPr>
        <p:spPr>
          <a:xfrm>
            <a:off x="5732711" y="3416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FFF51-1895-3C8A-849B-FED8AEA02D4B}"/>
              </a:ext>
            </a:extLst>
          </p:cNvPr>
          <p:cNvSpPr txBox="1"/>
          <p:nvPr/>
        </p:nvSpPr>
        <p:spPr>
          <a:xfrm>
            <a:off x="6867678" y="34685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A15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DD4F97-611B-0FE2-47E4-0A5A87481CDD}"/>
              </a:ext>
            </a:extLst>
          </p:cNvPr>
          <p:cNvSpPr txBox="1"/>
          <p:nvPr/>
        </p:nvSpPr>
        <p:spPr>
          <a:xfrm>
            <a:off x="6593703" y="29405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A16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DA449A-32A5-4530-1753-B6F18DE482D6}"/>
              </a:ext>
            </a:extLst>
          </p:cNvPr>
          <p:cNvSpPr txBox="1"/>
          <p:nvPr/>
        </p:nvSpPr>
        <p:spPr>
          <a:xfrm>
            <a:off x="10179071" y="348134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A17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1299C1-786C-62C7-9DE0-D5726E93C667}"/>
              </a:ext>
            </a:extLst>
          </p:cNvPr>
          <p:cNvSpPr txBox="1"/>
          <p:nvPr/>
        </p:nvSpPr>
        <p:spPr>
          <a:xfrm>
            <a:off x="7015633" y="25648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A18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04C7E5-1D17-41E6-F582-699F0676ECC2}"/>
              </a:ext>
            </a:extLst>
          </p:cNvPr>
          <p:cNvSpPr txBox="1"/>
          <p:nvPr/>
        </p:nvSpPr>
        <p:spPr>
          <a:xfrm>
            <a:off x="11334939" y="7657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A19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AF3E09-352D-46D6-3903-F6DE1D273548}"/>
              </a:ext>
            </a:extLst>
          </p:cNvPr>
          <p:cNvSpPr txBox="1"/>
          <p:nvPr/>
        </p:nvSpPr>
        <p:spPr>
          <a:xfrm>
            <a:off x="6693474" y="2166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A20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A507C-A4FA-DCFC-BF77-839205ED8660}"/>
              </a:ext>
            </a:extLst>
          </p:cNvPr>
          <p:cNvSpPr txBox="1"/>
          <p:nvPr/>
        </p:nvSpPr>
        <p:spPr>
          <a:xfrm>
            <a:off x="6759989" y="18714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</a:t>
            </a:r>
            <a:endParaRPr lang="en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3C6FA6-BFBD-391D-4C04-65BF88FA27F2}"/>
              </a:ext>
            </a:extLst>
          </p:cNvPr>
          <p:cNvSpPr/>
          <p:nvPr/>
        </p:nvSpPr>
        <p:spPr>
          <a:xfrm>
            <a:off x="5794948" y="4070135"/>
            <a:ext cx="1615639" cy="2327368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66A1C2-5A19-7ED6-3C5E-978A22D726EF}"/>
              </a:ext>
            </a:extLst>
          </p:cNvPr>
          <p:cNvSpPr/>
          <p:nvPr/>
        </p:nvSpPr>
        <p:spPr>
          <a:xfrm rot="1443740">
            <a:off x="1629674" y="-64392"/>
            <a:ext cx="2106556" cy="3504395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5E852-E79B-6345-6115-1C736A2A1472}"/>
              </a:ext>
            </a:extLst>
          </p:cNvPr>
          <p:cNvSpPr txBox="1"/>
          <p:nvPr/>
        </p:nvSpPr>
        <p:spPr>
          <a:xfrm>
            <a:off x="1403287" y="7657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42A56-3F89-659B-C321-CC9C826D0F5B}"/>
              </a:ext>
            </a:extLst>
          </p:cNvPr>
          <p:cNvSpPr txBox="1"/>
          <p:nvPr/>
        </p:nvSpPr>
        <p:spPr>
          <a:xfrm>
            <a:off x="7101877" y="49861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FDA027-064F-3A56-6DB3-7E93C8A0AFBF}"/>
              </a:ext>
            </a:extLst>
          </p:cNvPr>
          <p:cNvSpPr/>
          <p:nvPr/>
        </p:nvSpPr>
        <p:spPr>
          <a:xfrm rot="3664813">
            <a:off x="1905554" y="-932248"/>
            <a:ext cx="3082563" cy="488567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5EA57-BCE3-4CBE-DB60-9C6645DE2236}"/>
              </a:ext>
            </a:extLst>
          </p:cNvPr>
          <p:cNvSpPr/>
          <p:nvPr/>
        </p:nvSpPr>
        <p:spPr>
          <a:xfrm>
            <a:off x="5807155" y="3631555"/>
            <a:ext cx="2761353" cy="3226445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F95913-7379-6980-E8C2-9C7B365C5E0D}"/>
              </a:ext>
            </a:extLst>
          </p:cNvPr>
          <p:cNvSpPr/>
          <p:nvPr/>
        </p:nvSpPr>
        <p:spPr>
          <a:xfrm>
            <a:off x="4513166" y="3896632"/>
            <a:ext cx="2070845" cy="2578368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25651E-26C4-7895-D3C1-A52F9B7B1F54}"/>
              </a:ext>
            </a:extLst>
          </p:cNvPr>
          <p:cNvSpPr/>
          <p:nvPr/>
        </p:nvSpPr>
        <p:spPr>
          <a:xfrm>
            <a:off x="6737314" y="8001"/>
            <a:ext cx="4561410" cy="2234699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5CC8A5-52A5-6B56-3AF1-8FA74604E4D5}"/>
              </a:ext>
            </a:extLst>
          </p:cNvPr>
          <p:cNvSpPr/>
          <p:nvPr/>
        </p:nvSpPr>
        <p:spPr>
          <a:xfrm rot="2312429">
            <a:off x="3693467" y="2190161"/>
            <a:ext cx="1290232" cy="290381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62C22-73F3-E02C-9C7E-4AC85DFE66F8}"/>
              </a:ext>
            </a:extLst>
          </p:cNvPr>
          <p:cNvSpPr txBox="1"/>
          <p:nvPr/>
        </p:nvSpPr>
        <p:spPr>
          <a:xfrm>
            <a:off x="1683944" y="2166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91D73-62FE-E518-648C-6CA7A76C4E1A}"/>
              </a:ext>
            </a:extLst>
          </p:cNvPr>
          <p:cNvSpPr txBox="1"/>
          <p:nvPr/>
        </p:nvSpPr>
        <p:spPr>
          <a:xfrm>
            <a:off x="2968874" y="46075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CFFC-3003-FEF0-B299-BEC1ED104BE5}"/>
              </a:ext>
            </a:extLst>
          </p:cNvPr>
          <p:cNvSpPr txBox="1"/>
          <p:nvPr/>
        </p:nvSpPr>
        <p:spPr>
          <a:xfrm>
            <a:off x="4554136" y="61182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E1AA3-F6E5-2217-FA6A-5EF527E2C98B}"/>
              </a:ext>
            </a:extLst>
          </p:cNvPr>
          <p:cNvSpPr txBox="1"/>
          <p:nvPr/>
        </p:nvSpPr>
        <p:spPr>
          <a:xfrm>
            <a:off x="8064478" y="633358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CBBC5-64A5-FE38-633A-C4682E116390}"/>
              </a:ext>
            </a:extLst>
          </p:cNvPr>
          <p:cNvSpPr txBox="1"/>
          <p:nvPr/>
        </p:nvSpPr>
        <p:spPr>
          <a:xfrm>
            <a:off x="11018067" y="2166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458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DC6C1-A6A0-CF31-67A9-B65B09ACA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4CF7FC84-537A-CF14-4287-7910D327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4212" r="2473" b="3318"/>
          <a:stretch/>
        </p:blipFill>
        <p:spPr>
          <a:xfrm>
            <a:off x="1683944" y="-7555"/>
            <a:ext cx="9334123" cy="68655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D22EFD9-934C-15E9-0471-79F01E961661}"/>
              </a:ext>
            </a:extLst>
          </p:cNvPr>
          <p:cNvSpPr/>
          <p:nvPr/>
        </p:nvSpPr>
        <p:spPr>
          <a:xfrm rot="19287840">
            <a:off x="1743198" y="573909"/>
            <a:ext cx="2407410" cy="617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329112-1339-E287-5719-BDE4F7DD788C}"/>
              </a:ext>
            </a:extLst>
          </p:cNvPr>
          <p:cNvSpPr/>
          <p:nvPr/>
        </p:nvSpPr>
        <p:spPr>
          <a:xfrm rot="13534298">
            <a:off x="1808441" y="1972023"/>
            <a:ext cx="2183682" cy="151318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3AAC40-0F03-676F-27E7-B3D7BFC58399}"/>
              </a:ext>
            </a:extLst>
          </p:cNvPr>
          <p:cNvSpPr/>
          <p:nvPr/>
        </p:nvSpPr>
        <p:spPr>
          <a:xfrm rot="13031164">
            <a:off x="2774045" y="1112661"/>
            <a:ext cx="1279745" cy="3918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0BD684-0AC2-1A32-6E2C-79497697AAA2}"/>
              </a:ext>
            </a:extLst>
          </p:cNvPr>
          <p:cNvSpPr/>
          <p:nvPr/>
        </p:nvSpPr>
        <p:spPr>
          <a:xfrm rot="15226740">
            <a:off x="4268348" y="555794"/>
            <a:ext cx="2146627" cy="10158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D602C7-4F0C-FCB1-16F5-08F80F492C3C}"/>
              </a:ext>
            </a:extLst>
          </p:cNvPr>
          <p:cNvSpPr/>
          <p:nvPr/>
        </p:nvSpPr>
        <p:spPr>
          <a:xfrm rot="807730">
            <a:off x="4190516" y="1779631"/>
            <a:ext cx="1328063" cy="45882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23FDE0-D3A9-68FE-446E-0A5B7BFA2F7B}"/>
              </a:ext>
            </a:extLst>
          </p:cNvPr>
          <p:cNvSpPr/>
          <p:nvPr/>
        </p:nvSpPr>
        <p:spPr>
          <a:xfrm rot="20708874">
            <a:off x="6440060" y="82496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E1966F-E23B-A7FC-0355-5D099C90AB8D}"/>
              </a:ext>
            </a:extLst>
          </p:cNvPr>
          <p:cNvSpPr/>
          <p:nvPr/>
        </p:nvSpPr>
        <p:spPr>
          <a:xfrm>
            <a:off x="7902758" y="1978764"/>
            <a:ext cx="3151935" cy="2906162"/>
          </a:xfrm>
          <a:custGeom>
            <a:avLst/>
            <a:gdLst>
              <a:gd name="connsiteX0" fmla="*/ 2661719 w 2681155"/>
              <a:gd name="connsiteY0" fmla="*/ 262550 h 1720158"/>
              <a:gd name="connsiteX1" fmla="*/ 2616452 w 2681155"/>
              <a:gd name="connsiteY1" fmla="*/ 235390 h 1720158"/>
              <a:gd name="connsiteX2" fmla="*/ 2426329 w 2681155"/>
              <a:gd name="connsiteY2" fmla="*/ 108641 h 1720158"/>
              <a:gd name="connsiteX3" fmla="*/ 2372008 w 2681155"/>
              <a:gd name="connsiteY3" fmla="*/ 81481 h 1720158"/>
              <a:gd name="connsiteX4" fmla="*/ 2227153 w 2681155"/>
              <a:gd name="connsiteY4" fmla="*/ 27160 h 1720158"/>
              <a:gd name="connsiteX5" fmla="*/ 2163779 w 2681155"/>
              <a:gd name="connsiteY5" fmla="*/ 9053 h 1720158"/>
              <a:gd name="connsiteX6" fmla="*/ 1955549 w 2681155"/>
              <a:gd name="connsiteY6" fmla="*/ 0 h 1720158"/>
              <a:gd name="connsiteX7" fmla="*/ 1285593 w 2681155"/>
              <a:gd name="connsiteY7" fmla="*/ 18107 h 1720158"/>
              <a:gd name="connsiteX8" fmla="*/ 1131684 w 2681155"/>
              <a:gd name="connsiteY8" fmla="*/ 36213 h 1720158"/>
              <a:gd name="connsiteX9" fmla="*/ 769545 w 2681155"/>
              <a:gd name="connsiteY9" fmla="*/ 126748 h 1720158"/>
              <a:gd name="connsiteX10" fmla="*/ 688064 w 2681155"/>
              <a:gd name="connsiteY10" fmla="*/ 153908 h 1720158"/>
              <a:gd name="connsiteX11" fmla="*/ 597529 w 2681155"/>
              <a:gd name="connsiteY11" fmla="*/ 199176 h 1720158"/>
              <a:gd name="connsiteX12" fmla="*/ 461727 w 2681155"/>
              <a:gd name="connsiteY12" fmla="*/ 244443 h 1720158"/>
              <a:gd name="connsiteX13" fmla="*/ 398353 w 2681155"/>
              <a:gd name="connsiteY13" fmla="*/ 262550 h 1720158"/>
              <a:gd name="connsiteX14" fmla="*/ 235391 w 2681155"/>
              <a:gd name="connsiteY14" fmla="*/ 344031 h 1720158"/>
              <a:gd name="connsiteX15" fmla="*/ 90535 w 2681155"/>
              <a:gd name="connsiteY15" fmla="*/ 443619 h 1720158"/>
              <a:gd name="connsiteX16" fmla="*/ 45268 w 2681155"/>
              <a:gd name="connsiteY16" fmla="*/ 552261 h 1720158"/>
              <a:gd name="connsiteX17" fmla="*/ 36214 w 2681155"/>
              <a:gd name="connsiteY17" fmla="*/ 606582 h 1720158"/>
              <a:gd name="connsiteX18" fmla="*/ 18107 w 2681155"/>
              <a:gd name="connsiteY18" fmla="*/ 787651 h 1720158"/>
              <a:gd name="connsiteX19" fmla="*/ 0 w 2681155"/>
              <a:gd name="connsiteY19" fmla="*/ 923453 h 1720158"/>
              <a:gd name="connsiteX20" fmla="*/ 9054 w 2681155"/>
              <a:gd name="connsiteY20" fmla="*/ 1004934 h 1720158"/>
              <a:gd name="connsiteX21" fmla="*/ 27161 w 2681155"/>
              <a:gd name="connsiteY21" fmla="*/ 1059255 h 1720158"/>
              <a:gd name="connsiteX22" fmla="*/ 90535 w 2681155"/>
              <a:gd name="connsiteY22" fmla="*/ 1176950 h 1720158"/>
              <a:gd name="connsiteX23" fmla="*/ 172016 w 2681155"/>
              <a:gd name="connsiteY23" fmla="*/ 1258431 h 1720158"/>
              <a:gd name="connsiteX24" fmla="*/ 253497 w 2681155"/>
              <a:gd name="connsiteY24" fmla="*/ 1303699 h 1720158"/>
              <a:gd name="connsiteX25" fmla="*/ 325925 w 2681155"/>
              <a:gd name="connsiteY25" fmla="*/ 1348966 h 1720158"/>
              <a:gd name="connsiteX26" fmla="*/ 398353 w 2681155"/>
              <a:gd name="connsiteY26" fmla="*/ 1385180 h 1720158"/>
              <a:gd name="connsiteX27" fmla="*/ 570369 w 2681155"/>
              <a:gd name="connsiteY27" fmla="*/ 1484768 h 1720158"/>
              <a:gd name="connsiteX28" fmla="*/ 624690 w 2681155"/>
              <a:gd name="connsiteY28" fmla="*/ 1520982 h 1720158"/>
              <a:gd name="connsiteX29" fmla="*/ 697117 w 2681155"/>
              <a:gd name="connsiteY29" fmla="*/ 1548142 h 1720158"/>
              <a:gd name="connsiteX30" fmla="*/ 923454 w 2681155"/>
              <a:gd name="connsiteY30" fmla="*/ 1611516 h 1720158"/>
              <a:gd name="connsiteX31" fmla="*/ 1095470 w 2681155"/>
              <a:gd name="connsiteY31" fmla="*/ 1665837 h 1720158"/>
              <a:gd name="connsiteX32" fmla="*/ 1294646 w 2681155"/>
              <a:gd name="connsiteY32" fmla="*/ 1702051 h 1720158"/>
              <a:gd name="connsiteX33" fmla="*/ 1747319 w 2681155"/>
              <a:gd name="connsiteY33" fmla="*/ 1720158 h 1720158"/>
              <a:gd name="connsiteX34" fmla="*/ 2145672 w 2681155"/>
              <a:gd name="connsiteY34" fmla="*/ 1711105 h 1720158"/>
              <a:gd name="connsiteX35" fmla="*/ 2199993 w 2681155"/>
              <a:gd name="connsiteY35" fmla="*/ 1683944 h 1720158"/>
              <a:gd name="connsiteX36" fmla="*/ 2236206 w 2681155"/>
              <a:gd name="connsiteY36" fmla="*/ 1638677 h 1720158"/>
              <a:gd name="connsiteX37" fmla="*/ 2317688 w 2681155"/>
              <a:gd name="connsiteY37" fmla="*/ 1430447 h 1720158"/>
              <a:gd name="connsiteX38" fmla="*/ 2372008 w 2681155"/>
              <a:gd name="connsiteY38" fmla="*/ 1294645 h 1720158"/>
              <a:gd name="connsiteX39" fmla="*/ 2426329 w 2681155"/>
              <a:gd name="connsiteY39" fmla="*/ 1213164 h 1720158"/>
              <a:gd name="connsiteX40" fmla="*/ 2453490 w 2681155"/>
              <a:gd name="connsiteY40" fmla="*/ 1149790 h 1720158"/>
              <a:gd name="connsiteX41" fmla="*/ 2516864 w 2681155"/>
              <a:gd name="connsiteY41" fmla="*/ 986827 h 1720158"/>
              <a:gd name="connsiteX42" fmla="*/ 2589292 w 2681155"/>
              <a:gd name="connsiteY42" fmla="*/ 760491 h 1720158"/>
              <a:gd name="connsiteX43" fmla="*/ 2616452 w 2681155"/>
              <a:gd name="connsiteY43" fmla="*/ 679009 h 1720158"/>
              <a:gd name="connsiteX44" fmla="*/ 2670773 w 2681155"/>
              <a:gd name="connsiteY44" fmla="*/ 488887 h 1720158"/>
              <a:gd name="connsiteX45" fmla="*/ 2670773 w 2681155"/>
              <a:gd name="connsiteY45" fmla="*/ 262550 h 1720158"/>
              <a:gd name="connsiteX46" fmla="*/ 2661719 w 2681155"/>
              <a:gd name="connsiteY46" fmla="*/ 262550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81155" h="1720158">
                <a:moveTo>
                  <a:pt x="2661719" y="262550"/>
                </a:moveTo>
                <a:cubicBezTo>
                  <a:pt x="2652666" y="258023"/>
                  <a:pt x="2631093" y="245151"/>
                  <a:pt x="2616452" y="235390"/>
                </a:cubicBezTo>
                <a:cubicBezTo>
                  <a:pt x="2543777" y="186940"/>
                  <a:pt x="2498392" y="149819"/>
                  <a:pt x="2426329" y="108641"/>
                </a:cubicBezTo>
                <a:cubicBezTo>
                  <a:pt x="2408752" y="98597"/>
                  <a:pt x="2390389" y="89965"/>
                  <a:pt x="2372008" y="81481"/>
                </a:cubicBezTo>
                <a:cubicBezTo>
                  <a:pt x="2313741" y="54588"/>
                  <a:pt x="2291297" y="47205"/>
                  <a:pt x="2227153" y="27160"/>
                </a:cubicBezTo>
                <a:cubicBezTo>
                  <a:pt x="2206183" y="20607"/>
                  <a:pt x="2185640" y="11239"/>
                  <a:pt x="2163779" y="9053"/>
                </a:cubicBezTo>
                <a:cubicBezTo>
                  <a:pt x="2094648" y="2140"/>
                  <a:pt x="2024959" y="3018"/>
                  <a:pt x="1955549" y="0"/>
                </a:cubicBezTo>
                <a:lnTo>
                  <a:pt x="1285593" y="18107"/>
                </a:lnTo>
                <a:cubicBezTo>
                  <a:pt x="1233986" y="20375"/>
                  <a:pt x="1182722" y="28238"/>
                  <a:pt x="1131684" y="36213"/>
                </a:cubicBezTo>
                <a:cubicBezTo>
                  <a:pt x="1019648" y="53718"/>
                  <a:pt x="869615" y="93392"/>
                  <a:pt x="769545" y="126748"/>
                </a:cubicBezTo>
                <a:cubicBezTo>
                  <a:pt x="742385" y="135801"/>
                  <a:pt x="714450" y="142798"/>
                  <a:pt x="688064" y="153908"/>
                </a:cubicBezTo>
                <a:cubicBezTo>
                  <a:pt x="656968" y="167001"/>
                  <a:pt x="628856" y="186645"/>
                  <a:pt x="597529" y="199176"/>
                </a:cubicBezTo>
                <a:cubicBezTo>
                  <a:pt x="553226" y="216897"/>
                  <a:pt x="507607" y="231334"/>
                  <a:pt x="461727" y="244443"/>
                </a:cubicBezTo>
                <a:cubicBezTo>
                  <a:pt x="440602" y="250479"/>
                  <a:pt x="418462" y="253702"/>
                  <a:pt x="398353" y="262550"/>
                </a:cubicBezTo>
                <a:cubicBezTo>
                  <a:pt x="342764" y="287009"/>
                  <a:pt x="285437" y="309624"/>
                  <a:pt x="235391" y="344031"/>
                </a:cubicBezTo>
                <a:lnTo>
                  <a:pt x="90535" y="443619"/>
                </a:lnTo>
                <a:cubicBezTo>
                  <a:pt x="67837" y="489016"/>
                  <a:pt x="57523" y="503243"/>
                  <a:pt x="45268" y="552261"/>
                </a:cubicBezTo>
                <a:cubicBezTo>
                  <a:pt x="40816" y="570070"/>
                  <a:pt x="38318" y="588346"/>
                  <a:pt x="36214" y="606582"/>
                </a:cubicBezTo>
                <a:cubicBezTo>
                  <a:pt x="29261" y="666840"/>
                  <a:pt x="25630" y="727462"/>
                  <a:pt x="18107" y="787651"/>
                </a:cubicBezTo>
                <a:cubicBezTo>
                  <a:pt x="6407" y="881253"/>
                  <a:pt x="12495" y="835993"/>
                  <a:pt x="0" y="923453"/>
                </a:cubicBezTo>
                <a:cubicBezTo>
                  <a:pt x="3018" y="950613"/>
                  <a:pt x="3695" y="978137"/>
                  <a:pt x="9054" y="1004934"/>
                </a:cubicBezTo>
                <a:cubicBezTo>
                  <a:pt x="12797" y="1023650"/>
                  <a:pt x="20309" y="1041441"/>
                  <a:pt x="27161" y="1059255"/>
                </a:cubicBezTo>
                <a:cubicBezTo>
                  <a:pt x="43927" y="1102848"/>
                  <a:pt x="59531" y="1141176"/>
                  <a:pt x="90535" y="1176950"/>
                </a:cubicBezTo>
                <a:cubicBezTo>
                  <a:pt x="115691" y="1205976"/>
                  <a:pt x="138439" y="1239777"/>
                  <a:pt x="172016" y="1258431"/>
                </a:cubicBezTo>
                <a:cubicBezTo>
                  <a:pt x="199176" y="1273520"/>
                  <a:pt x="226716" y="1287946"/>
                  <a:pt x="253497" y="1303699"/>
                </a:cubicBezTo>
                <a:cubicBezTo>
                  <a:pt x="278036" y="1318134"/>
                  <a:pt x="301111" y="1335008"/>
                  <a:pt x="325925" y="1348966"/>
                </a:cubicBezTo>
                <a:cubicBezTo>
                  <a:pt x="349451" y="1362199"/>
                  <a:pt x="374757" y="1372071"/>
                  <a:pt x="398353" y="1385180"/>
                </a:cubicBezTo>
                <a:cubicBezTo>
                  <a:pt x="456270" y="1417356"/>
                  <a:pt x="515242" y="1448016"/>
                  <a:pt x="570369" y="1484768"/>
                </a:cubicBezTo>
                <a:cubicBezTo>
                  <a:pt x="588476" y="1496839"/>
                  <a:pt x="605226" y="1511250"/>
                  <a:pt x="624690" y="1520982"/>
                </a:cubicBezTo>
                <a:cubicBezTo>
                  <a:pt x="647752" y="1532513"/>
                  <a:pt x="672781" y="1539624"/>
                  <a:pt x="697117" y="1548142"/>
                </a:cubicBezTo>
                <a:cubicBezTo>
                  <a:pt x="892034" y="1616363"/>
                  <a:pt x="717853" y="1555443"/>
                  <a:pt x="923454" y="1611516"/>
                </a:cubicBezTo>
                <a:cubicBezTo>
                  <a:pt x="1096055" y="1658589"/>
                  <a:pt x="910129" y="1619502"/>
                  <a:pt x="1095470" y="1665837"/>
                </a:cubicBezTo>
                <a:cubicBezTo>
                  <a:pt x="1132555" y="1675108"/>
                  <a:pt x="1262356" y="1698015"/>
                  <a:pt x="1294646" y="1702051"/>
                </a:cubicBezTo>
                <a:cubicBezTo>
                  <a:pt x="1423477" y="1718155"/>
                  <a:pt x="1664114" y="1717969"/>
                  <a:pt x="1747319" y="1720158"/>
                </a:cubicBezTo>
                <a:cubicBezTo>
                  <a:pt x="1880103" y="1717140"/>
                  <a:pt x="2013276" y="1721697"/>
                  <a:pt x="2145672" y="1711105"/>
                </a:cubicBezTo>
                <a:cubicBezTo>
                  <a:pt x="2165852" y="1709491"/>
                  <a:pt x="2184185" y="1696591"/>
                  <a:pt x="2199993" y="1683944"/>
                </a:cubicBezTo>
                <a:cubicBezTo>
                  <a:pt x="2215082" y="1671873"/>
                  <a:pt x="2224135" y="1653766"/>
                  <a:pt x="2236206" y="1638677"/>
                </a:cubicBezTo>
                <a:cubicBezTo>
                  <a:pt x="2288832" y="1445719"/>
                  <a:pt x="2230550" y="1633769"/>
                  <a:pt x="2317688" y="1430447"/>
                </a:cubicBezTo>
                <a:cubicBezTo>
                  <a:pt x="2356552" y="1339764"/>
                  <a:pt x="2328296" y="1367499"/>
                  <a:pt x="2372008" y="1294645"/>
                </a:cubicBezTo>
                <a:cubicBezTo>
                  <a:pt x="2388803" y="1266654"/>
                  <a:pt x="2410325" y="1241615"/>
                  <a:pt x="2426329" y="1213164"/>
                </a:cubicBezTo>
                <a:cubicBezTo>
                  <a:pt x="2437597" y="1193133"/>
                  <a:pt x="2444954" y="1171129"/>
                  <a:pt x="2453490" y="1149790"/>
                </a:cubicBezTo>
                <a:cubicBezTo>
                  <a:pt x="2475136" y="1095675"/>
                  <a:pt x="2499100" y="1042338"/>
                  <a:pt x="2516864" y="986827"/>
                </a:cubicBezTo>
                <a:cubicBezTo>
                  <a:pt x="2541007" y="911382"/>
                  <a:pt x="2564908" y="835859"/>
                  <a:pt x="2589292" y="760491"/>
                </a:cubicBezTo>
                <a:cubicBezTo>
                  <a:pt x="2598105" y="733251"/>
                  <a:pt x="2608587" y="706537"/>
                  <a:pt x="2616452" y="679009"/>
                </a:cubicBezTo>
                <a:lnTo>
                  <a:pt x="2670773" y="488887"/>
                </a:lnTo>
                <a:cubicBezTo>
                  <a:pt x="2679674" y="399870"/>
                  <a:pt x="2688823" y="358816"/>
                  <a:pt x="2670773" y="262550"/>
                </a:cubicBezTo>
                <a:cubicBezTo>
                  <a:pt x="2669529" y="255918"/>
                  <a:pt x="2670772" y="267077"/>
                  <a:pt x="2661719" y="26255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E4CFAA-741A-8507-FE6B-FB56DD0660EB}"/>
              </a:ext>
            </a:extLst>
          </p:cNvPr>
          <p:cNvSpPr/>
          <p:nvPr/>
        </p:nvSpPr>
        <p:spPr>
          <a:xfrm>
            <a:off x="7766502" y="642796"/>
            <a:ext cx="3568437" cy="1539089"/>
          </a:xfrm>
          <a:custGeom>
            <a:avLst/>
            <a:gdLst>
              <a:gd name="connsiteX0" fmla="*/ 562686 w 3568437"/>
              <a:gd name="connsiteY0" fmla="*/ 660903 h 1539089"/>
              <a:gd name="connsiteX1" fmla="*/ 417831 w 3568437"/>
              <a:gd name="connsiteY1" fmla="*/ 724277 h 1539089"/>
              <a:gd name="connsiteX2" fmla="*/ 318243 w 3568437"/>
              <a:gd name="connsiteY2" fmla="*/ 814812 h 1539089"/>
              <a:gd name="connsiteX3" fmla="*/ 227708 w 3568437"/>
              <a:gd name="connsiteY3" fmla="*/ 878186 h 1539089"/>
              <a:gd name="connsiteX4" fmla="*/ 91906 w 3568437"/>
              <a:gd name="connsiteY4" fmla="*/ 1032095 h 1539089"/>
              <a:gd name="connsiteX5" fmla="*/ 46639 w 3568437"/>
              <a:gd name="connsiteY5" fmla="*/ 1077362 h 1539089"/>
              <a:gd name="connsiteX6" fmla="*/ 1371 w 3568437"/>
              <a:gd name="connsiteY6" fmla="*/ 1186004 h 1539089"/>
              <a:gd name="connsiteX7" fmla="*/ 37585 w 3568437"/>
              <a:gd name="connsiteY7" fmla="*/ 1439501 h 1539089"/>
              <a:gd name="connsiteX8" fmla="*/ 55692 w 3568437"/>
              <a:gd name="connsiteY8" fmla="*/ 1475715 h 1539089"/>
              <a:gd name="connsiteX9" fmla="*/ 119066 w 3568437"/>
              <a:gd name="connsiteY9" fmla="*/ 1502875 h 1539089"/>
              <a:gd name="connsiteX10" fmla="*/ 155280 w 3568437"/>
              <a:gd name="connsiteY10" fmla="*/ 1520982 h 1539089"/>
              <a:gd name="connsiteX11" fmla="*/ 254868 w 3568437"/>
              <a:gd name="connsiteY11" fmla="*/ 1539089 h 1539089"/>
              <a:gd name="connsiteX12" fmla="*/ 499312 w 3568437"/>
              <a:gd name="connsiteY12" fmla="*/ 1520982 h 1539089"/>
              <a:gd name="connsiteX13" fmla="*/ 635114 w 3568437"/>
              <a:gd name="connsiteY13" fmla="*/ 1484768 h 1539089"/>
              <a:gd name="connsiteX14" fmla="*/ 807130 w 3568437"/>
              <a:gd name="connsiteY14" fmla="*/ 1457608 h 1539089"/>
              <a:gd name="connsiteX15" fmla="*/ 897664 w 3568437"/>
              <a:gd name="connsiteY15" fmla="*/ 1439501 h 1539089"/>
              <a:gd name="connsiteX16" fmla="*/ 979146 w 3568437"/>
              <a:gd name="connsiteY16" fmla="*/ 1421394 h 1539089"/>
              <a:gd name="connsiteX17" fmla="*/ 1060627 w 3568437"/>
              <a:gd name="connsiteY17" fmla="*/ 1412341 h 1539089"/>
              <a:gd name="connsiteX18" fmla="*/ 1277910 w 3568437"/>
              <a:gd name="connsiteY18" fmla="*/ 1394234 h 1539089"/>
              <a:gd name="connsiteX19" fmla="*/ 1549514 w 3568437"/>
              <a:gd name="connsiteY19" fmla="*/ 1330859 h 1539089"/>
              <a:gd name="connsiteX20" fmla="*/ 1649102 w 3568437"/>
              <a:gd name="connsiteY20" fmla="*/ 1312753 h 1539089"/>
              <a:gd name="connsiteX21" fmla="*/ 1739637 w 3568437"/>
              <a:gd name="connsiteY21" fmla="*/ 1294646 h 1539089"/>
              <a:gd name="connsiteX22" fmla="*/ 1857332 w 3568437"/>
              <a:gd name="connsiteY22" fmla="*/ 1285592 h 1539089"/>
              <a:gd name="connsiteX23" fmla="*/ 1984080 w 3568437"/>
              <a:gd name="connsiteY23" fmla="*/ 1258432 h 1539089"/>
              <a:gd name="connsiteX24" fmla="*/ 2156096 w 3568437"/>
              <a:gd name="connsiteY24" fmla="*/ 1204111 h 1539089"/>
              <a:gd name="connsiteX25" fmla="*/ 2273791 w 3568437"/>
              <a:gd name="connsiteY25" fmla="*/ 1176951 h 1539089"/>
              <a:gd name="connsiteX26" fmla="*/ 2373379 w 3568437"/>
              <a:gd name="connsiteY26" fmla="*/ 1140737 h 1539089"/>
              <a:gd name="connsiteX27" fmla="*/ 2463914 w 3568437"/>
              <a:gd name="connsiteY27" fmla="*/ 1122630 h 1539089"/>
              <a:gd name="connsiteX28" fmla="*/ 2672144 w 3568437"/>
              <a:gd name="connsiteY28" fmla="*/ 1068309 h 1539089"/>
              <a:gd name="connsiteX29" fmla="*/ 2780785 w 3568437"/>
              <a:gd name="connsiteY29" fmla="*/ 1050202 h 1539089"/>
              <a:gd name="connsiteX30" fmla="*/ 2952801 w 3568437"/>
              <a:gd name="connsiteY30" fmla="*/ 986828 h 1539089"/>
              <a:gd name="connsiteX31" fmla="*/ 3133870 w 3568437"/>
              <a:gd name="connsiteY31" fmla="*/ 914400 h 1539089"/>
              <a:gd name="connsiteX32" fmla="*/ 3450742 w 3568437"/>
              <a:gd name="connsiteY32" fmla="*/ 796705 h 1539089"/>
              <a:gd name="connsiteX33" fmla="*/ 3496009 w 3568437"/>
              <a:gd name="connsiteY33" fmla="*/ 751438 h 1539089"/>
              <a:gd name="connsiteX34" fmla="*/ 3523169 w 3568437"/>
              <a:gd name="connsiteY34" fmla="*/ 706170 h 1539089"/>
              <a:gd name="connsiteX35" fmla="*/ 3568437 w 3568437"/>
              <a:gd name="connsiteY35" fmla="*/ 570368 h 1539089"/>
              <a:gd name="connsiteX36" fmla="*/ 3559383 w 3568437"/>
              <a:gd name="connsiteY36" fmla="*/ 389299 h 1539089"/>
              <a:gd name="connsiteX37" fmla="*/ 3532223 w 3568437"/>
              <a:gd name="connsiteY37" fmla="*/ 334978 h 1539089"/>
              <a:gd name="connsiteX38" fmla="*/ 3450742 w 3568437"/>
              <a:gd name="connsiteY38" fmla="*/ 226337 h 1539089"/>
              <a:gd name="connsiteX39" fmla="*/ 3197245 w 3568437"/>
              <a:gd name="connsiteY39" fmla="*/ 54321 h 1539089"/>
              <a:gd name="connsiteX40" fmla="*/ 3079549 w 3568437"/>
              <a:gd name="connsiteY40" fmla="*/ 18107 h 1539089"/>
              <a:gd name="connsiteX41" fmla="*/ 2816999 w 3568437"/>
              <a:gd name="connsiteY41" fmla="*/ 0 h 1539089"/>
              <a:gd name="connsiteX42" fmla="*/ 2527288 w 3568437"/>
              <a:gd name="connsiteY42" fmla="*/ 9054 h 1539089"/>
              <a:gd name="connsiteX43" fmla="*/ 2337165 w 3568437"/>
              <a:gd name="connsiteY43" fmla="*/ 36214 h 1539089"/>
              <a:gd name="connsiteX44" fmla="*/ 2110829 w 3568437"/>
              <a:gd name="connsiteY44" fmla="*/ 54321 h 1539089"/>
              <a:gd name="connsiteX45" fmla="*/ 1866385 w 3568437"/>
              <a:gd name="connsiteY45" fmla="*/ 90535 h 1539089"/>
              <a:gd name="connsiteX46" fmla="*/ 1730583 w 3568437"/>
              <a:gd name="connsiteY46" fmla="*/ 135802 h 1539089"/>
              <a:gd name="connsiteX47" fmla="*/ 1549514 w 3568437"/>
              <a:gd name="connsiteY47" fmla="*/ 181069 h 1539089"/>
              <a:gd name="connsiteX48" fmla="*/ 1196429 w 3568437"/>
              <a:gd name="connsiteY48" fmla="*/ 298764 h 1539089"/>
              <a:gd name="connsiteX49" fmla="*/ 979146 w 3568437"/>
              <a:gd name="connsiteY49" fmla="*/ 389299 h 1539089"/>
              <a:gd name="connsiteX50" fmla="*/ 843344 w 3568437"/>
              <a:gd name="connsiteY50" fmla="*/ 479834 h 1539089"/>
              <a:gd name="connsiteX51" fmla="*/ 770916 w 3568437"/>
              <a:gd name="connsiteY51" fmla="*/ 525101 h 1539089"/>
              <a:gd name="connsiteX52" fmla="*/ 707542 w 3568437"/>
              <a:gd name="connsiteY52" fmla="*/ 570368 h 1539089"/>
              <a:gd name="connsiteX53" fmla="*/ 644167 w 3568437"/>
              <a:gd name="connsiteY53" fmla="*/ 597529 h 1539089"/>
              <a:gd name="connsiteX54" fmla="*/ 535526 w 3568437"/>
              <a:gd name="connsiteY54" fmla="*/ 651850 h 1539089"/>
              <a:gd name="connsiteX55" fmla="*/ 463098 w 3568437"/>
              <a:gd name="connsiteY55" fmla="*/ 688063 h 1539089"/>
              <a:gd name="connsiteX56" fmla="*/ 435938 w 3568437"/>
              <a:gd name="connsiteY56" fmla="*/ 715224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68437" h="1539089">
                <a:moveTo>
                  <a:pt x="562686" y="660903"/>
                </a:moveTo>
                <a:cubicBezTo>
                  <a:pt x="514401" y="682028"/>
                  <a:pt x="462431" y="696196"/>
                  <a:pt x="417831" y="724277"/>
                </a:cubicBezTo>
                <a:cubicBezTo>
                  <a:pt x="379866" y="748181"/>
                  <a:pt x="352006" y="785269"/>
                  <a:pt x="318243" y="814812"/>
                </a:cubicBezTo>
                <a:cubicBezTo>
                  <a:pt x="275329" y="852362"/>
                  <a:pt x="274889" y="849878"/>
                  <a:pt x="227708" y="878186"/>
                </a:cubicBezTo>
                <a:cubicBezTo>
                  <a:pt x="174199" y="967370"/>
                  <a:pt x="212991" y="911010"/>
                  <a:pt x="91906" y="1032095"/>
                </a:cubicBezTo>
                <a:lnTo>
                  <a:pt x="46639" y="1077362"/>
                </a:lnTo>
                <a:cubicBezTo>
                  <a:pt x="31550" y="1113576"/>
                  <a:pt x="-333" y="1146809"/>
                  <a:pt x="1371" y="1186004"/>
                </a:cubicBezTo>
                <a:cubicBezTo>
                  <a:pt x="12751" y="1447740"/>
                  <a:pt x="-25715" y="1325560"/>
                  <a:pt x="37585" y="1439501"/>
                </a:cubicBezTo>
                <a:cubicBezTo>
                  <a:pt x="44139" y="1451299"/>
                  <a:pt x="47052" y="1465347"/>
                  <a:pt x="55692" y="1475715"/>
                </a:cubicBezTo>
                <a:cubicBezTo>
                  <a:pt x="72146" y="1495460"/>
                  <a:pt x="96379" y="1497203"/>
                  <a:pt x="119066" y="1502875"/>
                </a:cubicBezTo>
                <a:cubicBezTo>
                  <a:pt x="131137" y="1508911"/>
                  <a:pt x="142476" y="1516714"/>
                  <a:pt x="155280" y="1520982"/>
                </a:cubicBezTo>
                <a:cubicBezTo>
                  <a:pt x="167938" y="1525202"/>
                  <a:pt x="245741" y="1537568"/>
                  <a:pt x="254868" y="1539089"/>
                </a:cubicBezTo>
                <a:cubicBezTo>
                  <a:pt x="336349" y="1533053"/>
                  <a:pt x="418429" y="1532537"/>
                  <a:pt x="499312" y="1520982"/>
                </a:cubicBezTo>
                <a:cubicBezTo>
                  <a:pt x="545690" y="1514357"/>
                  <a:pt x="589227" y="1494215"/>
                  <a:pt x="635114" y="1484768"/>
                </a:cubicBezTo>
                <a:cubicBezTo>
                  <a:pt x="691971" y="1473062"/>
                  <a:pt x="749925" y="1467471"/>
                  <a:pt x="807130" y="1457608"/>
                </a:cubicBezTo>
                <a:cubicBezTo>
                  <a:pt x="837458" y="1452379"/>
                  <a:pt x="867548" y="1445841"/>
                  <a:pt x="897664" y="1439501"/>
                </a:cubicBezTo>
                <a:cubicBezTo>
                  <a:pt x="924890" y="1433769"/>
                  <a:pt x="951701" y="1425968"/>
                  <a:pt x="979146" y="1421394"/>
                </a:cubicBezTo>
                <a:cubicBezTo>
                  <a:pt x="1006102" y="1416901"/>
                  <a:pt x="1033487" y="1415534"/>
                  <a:pt x="1060627" y="1412341"/>
                </a:cubicBezTo>
                <a:cubicBezTo>
                  <a:pt x="1197133" y="1396281"/>
                  <a:pt x="1076811" y="1406802"/>
                  <a:pt x="1277910" y="1394234"/>
                </a:cubicBezTo>
                <a:cubicBezTo>
                  <a:pt x="1418615" y="1347331"/>
                  <a:pt x="1335726" y="1370944"/>
                  <a:pt x="1549514" y="1330859"/>
                </a:cubicBezTo>
                <a:lnTo>
                  <a:pt x="1649102" y="1312753"/>
                </a:lnTo>
                <a:cubicBezTo>
                  <a:pt x="1679280" y="1306717"/>
                  <a:pt x="1709120" y="1298627"/>
                  <a:pt x="1739637" y="1294646"/>
                </a:cubicBezTo>
                <a:cubicBezTo>
                  <a:pt x="1778654" y="1289557"/>
                  <a:pt x="1818100" y="1288610"/>
                  <a:pt x="1857332" y="1285592"/>
                </a:cubicBezTo>
                <a:cubicBezTo>
                  <a:pt x="1899581" y="1276539"/>
                  <a:pt x="1942162" y="1268912"/>
                  <a:pt x="1984080" y="1258432"/>
                </a:cubicBezTo>
                <a:cubicBezTo>
                  <a:pt x="2169363" y="1212111"/>
                  <a:pt x="1983548" y="1251169"/>
                  <a:pt x="2156096" y="1204111"/>
                </a:cubicBezTo>
                <a:cubicBezTo>
                  <a:pt x="2194940" y="1193517"/>
                  <a:pt x="2235139" y="1188225"/>
                  <a:pt x="2273791" y="1176951"/>
                </a:cubicBezTo>
                <a:cubicBezTo>
                  <a:pt x="2307701" y="1167061"/>
                  <a:pt x="2339415" y="1150441"/>
                  <a:pt x="2373379" y="1140737"/>
                </a:cubicBezTo>
                <a:cubicBezTo>
                  <a:pt x="2402971" y="1132282"/>
                  <a:pt x="2434004" y="1129881"/>
                  <a:pt x="2463914" y="1122630"/>
                </a:cubicBezTo>
                <a:cubicBezTo>
                  <a:pt x="2533628" y="1105730"/>
                  <a:pt x="2601387" y="1080102"/>
                  <a:pt x="2672144" y="1068309"/>
                </a:cubicBezTo>
                <a:cubicBezTo>
                  <a:pt x="2708358" y="1062273"/>
                  <a:pt x="2744985" y="1058338"/>
                  <a:pt x="2780785" y="1050202"/>
                </a:cubicBezTo>
                <a:cubicBezTo>
                  <a:pt x="2872600" y="1029335"/>
                  <a:pt x="2868177" y="1021845"/>
                  <a:pt x="2952801" y="986828"/>
                </a:cubicBezTo>
                <a:cubicBezTo>
                  <a:pt x="3012867" y="961973"/>
                  <a:pt x="3071957" y="934212"/>
                  <a:pt x="3133870" y="914400"/>
                </a:cubicBezTo>
                <a:cubicBezTo>
                  <a:pt x="3392342" y="831689"/>
                  <a:pt x="3289355" y="877397"/>
                  <a:pt x="3450742" y="796705"/>
                </a:cubicBezTo>
                <a:cubicBezTo>
                  <a:pt x="3465831" y="781616"/>
                  <a:pt x="3482679" y="768101"/>
                  <a:pt x="3496009" y="751438"/>
                </a:cubicBezTo>
                <a:cubicBezTo>
                  <a:pt x="3507002" y="737697"/>
                  <a:pt x="3515795" y="722147"/>
                  <a:pt x="3523169" y="706170"/>
                </a:cubicBezTo>
                <a:cubicBezTo>
                  <a:pt x="3544969" y="658938"/>
                  <a:pt x="3554388" y="619538"/>
                  <a:pt x="3568437" y="570368"/>
                </a:cubicBezTo>
                <a:cubicBezTo>
                  <a:pt x="3565419" y="510012"/>
                  <a:pt x="3568572" y="449028"/>
                  <a:pt x="3559383" y="389299"/>
                </a:cubicBezTo>
                <a:cubicBezTo>
                  <a:pt x="3556305" y="369290"/>
                  <a:pt x="3541821" y="352802"/>
                  <a:pt x="3532223" y="334978"/>
                </a:cubicBezTo>
                <a:cubicBezTo>
                  <a:pt x="3501010" y="277011"/>
                  <a:pt x="3499542" y="267817"/>
                  <a:pt x="3450742" y="226337"/>
                </a:cubicBezTo>
                <a:cubicBezTo>
                  <a:pt x="3359458" y="148745"/>
                  <a:pt x="3305021" y="99918"/>
                  <a:pt x="3197245" y="54321"/>
                </a:cubicBezTo>
                <a:cubicBezTo>
                  <a:pt x="3159442" y="38327"/>
                  <a:pt x="3120184" y="23912"/>
                  <a:pt x="3079549" y="18107"/>
                </a:cubicBezTo>
                <a:cubicBezTo>
                  <a:pt x="2992706" y="5701"/>
                  <a:pt x="2816999" y="0"/>
                  <a:pt x="2816999" y="0"/>
                </a:cubicBezTo>
                <a:lnTo>
                  <a:pt x="2527288" y="9054"/>
                </a:lnTo>
                <a:cubicBezTo>
                  <a:pt x="2375996" y="16258"/>
                  <a:pt x="2496835" y="18473"/>
                  <a:pt x="2337165" y="36214"/>
                </a:cubicBezTo>
                <a:cubicBezTo>
                  <a:pt x="2261942" y="44572"/>
                  <a:pt x="2185698" y="43229"/>
                  <a:pt x="2110829" y="54321"/>
                </a:cubicBezTo>
                <a:lnTo>
                  <a:pt x="1866385" y="90535"/>
                </a:lnTo>
                <a:cubicBezTo>
                  <a:pt x="1821118" y="105624"/>
                  <a:pt x="1776463" y="122694"/>
                  <a:pt x="1730583" y="135802"/>
                </a:cubicBezTo>
                <a:cubicBezTo>
                  <a:pt x="1670763" y="152893"/>
                  <a:pt x="1609656" y="165149"/>
                  <a:pt x="1549514" y="181069"/>
                </a:cubicBezTo>
                <a:cubicBezTo>
                  <a:pt x="1428547" y="213090"/>
                  <a:pt x="1312859" y="250251"/>
                  <a:pt x="1196429" y="298764"/>
                </a:cubicBezTo>
                <a:lnTo>
                  <a:pt x="979146" y="389299"/>
                </a:lnTo>
                <a:cubicBezTo>
                  <a:pt x="874001" y="479423"/>
                  <a:pt x="961297" y="413485"/>
                  <a:pt x="843344" y="479834"/>
                </a:cubicBezTo>
                <a:cubicBezTo>
                  <a:pt x="818530" y="493792"/>
                  <a:pt x="794605" y="509309"/>
                  <a:pt x="770916" y="525101"/>
                </a:cubicBezTo>
                <a:cubicBezTo>
                  <a:pt x="749316" y="539501"/>
                  <a:pt x="730082" y="557488"/>
                  <a:pt x="707542" y="570368"/>
                </a:cubicBezTo>
                <a:cubicBezTo>
                  <a:pt x="687587" y="581771"/>
                  <a:pt x="664938" y="587690"/>
                  <a:pt x="644167" y="597529"/>
                </a:cubicBezTo>
                <a:cubicBezTo>
                  <a:pt x="607576" y="614862"/>
                  <a:pt x="573119" y="636814"/>
                  <a:pt x="535526" y="651850"/>
                </a:cubicBezTo>
                <a:cubicBezTo>
                  <a:pt x="480155" y="673997"/>
                  <a:pt x="503780" y="660941"/>
                  <a:pt x="463098" y="688063"/>
                </a:cubicBezTo>
                <a:cubicBezTo>
                  <a:pt x="443317" y="717735"/>
                  <a:pt x="455872" y="715224"/>
                  <a:pt x="435938" y="7152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F772B3-88E9-A58C-340E-B0747D47D2E3}"/>
              </a:ext>
            </a:extLst>
          </p:cNvPr>
          <p:cNvSpPr/>
          <p:nvPr/>
        </p:nvSpPr>
        <p:spPr>
          <a:xfrm rot="15817460">
            <a:off x="5823896" y="5508354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ACFE58-89F8-380E-EDAC-D0871ECE681E}"/>
              </a:ext>
            </a:extLst>
          </p:cNvPr>
          <p:cNvSpPr/>
          <p:nvPr/>
        </p:nvSpPr>
        <p:spPr>
          <a:xfrm rot="18651478">
            <a:off x="6000429" y="4263767"/>
            <a:ext cx="1337893" cy="802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B7227C-8952-5090-CFBB-9080F1D276D6}"/>
              </a:ext>
            </a:extLst>
          </p:cNvPr>
          <p:cNvSpPr/>
          <p:nvPr/>
        </p:nvSpPr>
        <p:spPr>
          <a:xfrm rot="15817460">
            <a:off x="7021063" y="4470105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39BC7B-2084-E2D6-5F43-ABB37BC7A699}"/>
              </a:ext>
            </a:extLst>
          </p:cNvPr>
          <p:cNvSpPr/>
          <p:nvPr/>
        </p:nvSpPr>
        <p:spPr>
          <a:xfrm rot="15817460">
            <a:off x="4191164" y="4582652"/>
            <a:ext cx="1959785" cy="12880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442D7D-F24A-5927-6A90-CA940DCE4F7B}"/>
              </a:ext>
            </a:extLst>
          </p:cNvPr>
          <p:cNvSpPr/>
          <p:nvPr/>
        </p:nvSpPr>
        <p:spPr>
          <a:xfrm rot="19864295">
            <a:off x="3683886" y="3763529"/>
            <a:ext cx="1778241" cy="90427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BE5692-E6C8-3FEC-F860-E569D7656102}"/>
              </a:ext>
            </a:extLst>
          </p:cNvPr>
          <p:cNvSpPr/>
          <p:nvPr/>
        </p:nvSpPr>
        <p:spPr>
          <a:xfrm rot="18918654">
            <a:off x="3471810" y="2456252"/>
            <a:ext cx="1997647" cy="14011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EC6AF6-5376-5AA0-2E91-1B5AC8E1721D}"/>
              </a:ext>
            </a:extLst>
          </p:cNvPr>
          <p:cNvSpPr/>
          <p:nvPr/>
        </p:nvSpPr>
        <p:spPr>
          <a:xfrm rot="19907553">
            <a:off x="6705765" y="2228152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78F188-31E5-0827-1500-DBF82F955487}"/>
              </a:ext>
            </a:extLst>
          </p:cNvPr>
          <p:cNvSpPr/>
          <p:nvPr/>
        </p:nvSpPr>
        <p:spPr>
          <a:xfrm rot="1186464">
            <a:off x="6724077" y="272997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A69EC4-528E-1B5F-31FA-534CA16C048B}"/>
              </a:ext>
            </a:extLst>
          </p:cNvPr>
          <p:cNvSpPr/>
          <p:nvPr/>
        </p:nvSpPr>
        <p:spPr>
          <a:xfrm rot="16362943">
            <a:off x="6295915" y="292920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93ED57-B2AF-8A5E-E60A-630B9AA6A577}"/>
              </a:ext>
            </a:extLst>
          </p:cNvPr>
          <p:cNvSpPr/>
          <p:nvPr/>
        </p:nvSpPr>
        <p:spPr>
          <a:xfrm rot="19907553">
            <a:off x="5749391" y="271956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9D8379-6668-5EEE-2C83-AB8E433AA50B}"/>
              </a:ext>
            </a:extLst>
          </p:cNvPr>
          <p:cNvSpPr/>
          <p:nvPr/>
        </p:nvSpPr>
        <p:spPr>
          <a:xfrm rot="1371626">
            <a:off x="5801316" y="2244704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091C9C-09F0-231E-7A44-4091DA02E076}"/>
              </a:ext>
            </a:extLst>
          </p:cNvPr>
          <p:cNvSpPr/>
          <p:nvPr/>
        </p:nvSpPr>
        <p:spPr>
          <a:xfrm rot="19907553">
            <a:off x="5980910" y="360108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69CDFA-24DC-C224-0811-E4BD0B093268}"/>
              </a:ext>
            </a:extLst>
          </p:cNvPr>
          <p:cNvSpPr/>
          <p:nvPr/>
        </p:nvSpPr>
        <p:spPr>
          <a:xfrm rot="2086834">
            <a:off x="6662441" y="368152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ED029-4BE1-C648-0287-BFDB89803E38}"/>
              </a:ext>
            </a:extLst>
          </p:cNvPr>
          <p:cNvSpPr txBox="1"/>
          <p:nvPr/>
        </p:nvSpPr>
        <p:spPr>
          <a:xfrm>
            <a:off x="4682558" y="5898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3E9AD-15AE-C642-93D6-3427CE01D8D7}"/>
              </a:ext>
            </a:extLst>
          </p:cNvPr>
          <p:cNvSpPr txBox="1"/>
          <p:nvPr/>
        </p:nvSpPr>
        <p:spPr>
          <a:xfrm>
            <a:off x="2727933" y="2617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55C5D-D57F-2675-8AF8-85D004428D61}"/>
              </a:ext>
            </a:extLst>
          </p:cNvPr>
          <p:cNvSpPr txBox="1"/>
          <p:nvPr/>
        </p:nvSpPr>
        <p:spPr>
          <a:xfrm>
            <a:off x="2507810" y="18741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8F71E4-01A8-64A4-C78C-3D347116330D}"/>
              </a:ext>
            </a:extLst>
          </p:cNvPr>
          <p:cNvSpPr txBox="1"/>
          <p:nvPr/>
        </p:nvSpPr>
        <p:spPr>
          <a:xfrm>
            <a:off x="3648547" y="10603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9BE9B-5B46-C6D4-A8DA-0488434EFEED}"/>
              </a:ext>
            </a:extLst>
          </p:cNvPr>
          <p:cNvSpPr txBox="1"/>
          <p:nvPr/>
        </p:nvSpPr>
        <p:spPr>
          <a:xfrm>
            <a:off x="4391355" y="14625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7D27C3-B47D-1312-4D41-361DF677D187}"/>
              </a:ext>
            </a:extLst>
          </p:cNvPr>
          <p:cNvSpPr txBox="1"/>
          <p:nvPr/>
        </p:nvSpPr>
        <p:spPr>
          <a:xfrm>
            <a:off x="5873822" y="19086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D200D7-77F6-808C-493A-C4FD23B66181}"/>
              </a:ext>
            </a:extLst>
          </p:cNvPr>
          <p:cNvSpPr txBox="1"/>
          <p:nvPr/>
        </p:nvSpPr>
        <p:spPr>
          <a:xfrm>
            <a:off x="4204892" y="24897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6584D-1E84-B1D6-C0AE-429FDE69DC63}"/>
              </a:ext>
            </a:extLst>
          </p:cNvPr>
          <p:cNvSpPr txBox="1"/>
          <p:nvPr/>
        </p:nvSpPr>
        <p:spPr>
          <a:xfrm>
            <a:off x="3648547" y="46651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A8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214B5-63B6-1522-60A2-AD3385585BF9}"/>
              </a:ext>
            </a:extLst>
          </p:cNvPr>
          <p:cNvSpPr txBox="1"/>
          <p:nvPr/>
        </p:nvSpPr>
        <p:spPr>
          <a:xfrm>
            <a:off x="5873822" y="29876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A9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540884-639C-A71E-AF50-9799BD3DCBA0}"/>
              </a:ext>
            </a:extLst>
          </p:cNvPr>
          <p:cNvSpPr txBox="1"/>
          <p:nvPr/>
        </p:nvSpPr>
        <p:spPr>
          <a:xfrm>
            <a:off x="4682558" y="59209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A10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A4B9E4-A31D-0B24-B481-7C3DAF602B99}"/>
              </a:ext>
            </a:extLst>
          </p:cNvPr>
          <p:cNvSpPr txBox="1"/>
          <p:nvPr/>
        </p:nvSpPr>
        <p:spPr>
          <a:xfrm>
            <a:off x="7101877" y="608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A11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71A4-0647-9CF0-BD53-E2D68BF2EACE}"/>
              </a:ext>
            </a:extLst>
          </p:cNvPr>
          <p:cNvSpPr txBox="1"/>
          <p:nvPr/>
        </p:nvSpPr>
        <p:spPr>
          <a:xfrm>
            <a:off x="8283921" y="57489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A12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0C04F9-F9CE-84B9-2690-11850EC89B26}"/>
              </a:ext>
            </a:extLst>
          </p:cNvPr>
          <p:cNvSpPr txBox="1"/>
          <p:nvPr/>
        </p:nvSpPr>
        <p:spPr>
          <a:xfrm>
            <a:off x="6809379" y="44856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A13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EDC8B7-02FE-A9B7-D460-F9EE9D54FF53}"/>
              </a:ext>
            </a:extLst>
          </p:cNvPr>
          <p:cNvSpPr txBox="1"/>
          <p:nvPr/>
        </p:nvSpPr>
        <p:spPr>
          <a:xfrm>
            <a:off x="5732711" y="3416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0CF0D6-5FC4-4C57-37A4-F5DEE5E5F7BA}"/>
              </a:ext>
            </a:extLst>
          </p:cNvPr>
          <p:cNvSpPr txBox="1"/>
          <p:nvPr/>
        </p:nvSpPr>
        <p:spPr>
          <a:xfrm>
            <a:off x="6867678" y="34685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A15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43922F-EE06-558B-645F-F38BCBF486C9}"/>
              </a:ext>
            </a:extLst>
          </p:cNvPr>
          <p:cNvSpPr txBox="1"/>
          <p:nvPr/>
        </p:nvSpPr>
        <p:spPr>
          <a:xfrm>
            <a:off x="6593703" y="29405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A16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05E199-FEEB-530E-06BC-7E0803F8881F}"/>
              </a:ext>
            </a:extLst>
          </p:cNvPr>
          <p:cNvSpPr txBox="1"/>
          <p:nvPr/>
        </p:nvSpPr>
        <p:spPr>
          <a:xfrm>
            <a:off x="10179071" y="348134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A17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30BD6-77D1-6CEF-148A-B3E2CA9594A4}"/>
              </a:ext>
            </a:extLst>
          </p:cNvPr>
          <p:cNvSpPr txBox="1"/>
          <p:nvPr/>
        </p:nvSpPr>
        <p:spPr>
          <a:xfrm>
            <a:off x="7015633" y="25648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A18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3CEF1D-3997-64D9-D54E-4F5AA39CC505}"/>
              </a:ext>
            </a:extLst>
          </p:cNvPr>
          <p:cNvSpPr txBox="1"/>
          <p:nvPr/>
        </p:nvSpPr>
        <p:spPr>
          <a:xfrm>
            <a:off x="11334939" y="7657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A19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D211A8-1311-4E73-67DE-B30691E7718E}"/>
              </a:ext>
            </a:extLst>
          </p:cNvPr>
          <p:cNvSpPr txBox="1"/>
          <p:nvPr/>
        </p:nvSpPr>
        <p:spPr>
          <a:xfrm>
            <a:off x="6693474" y="2166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A20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68A66A-87D1-E2C7-671D-CA394D82BCBB}"/>
              </a:ext>
            </a:extLst>
          </p:cNvPr>
          <p:cNvSpPr txBox="1"/>
          <p:nvPr/>
        </p:nvSpPr>
        <p:spPr>
          <a:xfrm>
            <a:off x="6759989" y="18714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</a:t>
            </a:r>
            <a:endParaRPr lang="en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9A6A72-F00B-9DCC-01A2-FE7D9A3E69CA}"/>
              </a:ext>
            </a:extLst>
          </p:cNvPr>
          <p:cNvSpPr/>
          <p:nvPr/>
        </p:nvSpPr>
        <p:spPr>
          <a:xfrm>
            <a:off x="5794948" y="4070135"/>
            <a:ext cx="1615639" cy="2327368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F7A14-C91B-E071-76B2-9A6C06DD14C4}"/>
              </a:ext>
            </a:extLst>
          </p:cNvPr>
          <p:cNvSpPr/>
          <p:nvPr/>
        </p:nvSpPr>
        <p:spPr>
          <a:xfrm rot="1443740">
            <a:off x="1629674" y="-64392"/>
            <a:ext cx="2106556" cy="3504395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77AF-16B7-7C46-E9DB-A3308A432903}"/>
              </a:ext>
            </a:extLst>
          </p:cNvPr>
          <p:cNvSpPr txBox="1"/>
          <p:nvPr/>
        </p:nvSpPr>
        <p:spPr>
          <a:xfrm>
            <a:off x="1403287" y="7657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0AFED-0E1B-9588-059E-E45D0934433E}"/>
              </a:ext>
            </a:extLst>
          </p:cNvPr>
          <p:cNvSpPr txBox="1"/>
          <p:nvPr/>
        </p:nvSpPr>
        <p:spPr>
          <a:xfrm>
            <a:off x="7101877" y="49861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14613-6555-57E7-3AA2-38D3830A8B80}"/>
              </a:ext>
            </a:extLst>
          </p:cNvPr>
          <p:cNvSpPr/>
          <p:nvPr/>
        </p:nvSpPr>
        <p:spPr>
          <a:xfrm rot="3664813">
            <a:off x="1905554" y="-932248"/>
            <a:ext cx="3082563" cy="488567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863E8F-73AF-D5BE-8FC6-E29F973F3EB0}"/>
              </a:ext>
            </a:extLst>
          </p:cNvPr>
          <p:cNvSpPr/>
          <p:nvPr/>
        </p:nvSpPr>
        <p:spPr>
          <a:xfrm>
            <a:off x="5807155" y="3631555"/>
            <a:ext cx="2761353" cy="3226445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D9A4B4-8C5D-8E32-0952-11559C0DB698}"/>
              </a:ext>
            </a:extLst>
          </p:cNvPr>
          <p:cNvSpPr/>
          <p:nvPr/>
        </p:nvSpPr>
        <p:spPr>
          <a:xfrm>
            <a:off x="4513166" y="3896632"/>
            <a:ext cx="2070845" cy="2578368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60DCA-83F2-A61C-9F45-211C10DF19D9}"/>
              </a:ext>
            </a:extLst>
          </p:cNvPr>
          <p:cNvSpPr/>
          <p:nvPr/>
        </p:nvSpPr>
        <p:spPr>
          <a:xfrm>
            <a:off x="6737314" y="8001"/>
            <a:ext cx="4561410" cy="2234699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978406-A8AE-1524-CD40-A9AECEB21B99}"/>
              </a:ext>
            </a:extLst>
          </p:cNvPr>
          <p:cNvSpPr/>
          <p:nvPr/>
        </p:nvSpPr>
        <p:spPr>
          <a:xfrm rot="2312429">
            <a:off x="3693467" y="2190161"/>
            <a:ext cx="1290232" cy="290381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98BE5-D913-7501-7434-F5ECD1C8C300}"/>
              </a:ext>
            </a:extLst>
          </p:cNvPr>
          <p:cNvSpPr txBox="1"/>
          <p:nvPr/>
        </p:nvSpPr>
        <p:spPr>
          <a:xfrm>
            <a:off x="1683944" y="2166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F67BA-16DA-28C7-6B8D-7C51B3F5727E}"/>
              </a:ext>
            </a:extLst>
          </p:cNvPr>
          <p:cNvSpPr txBox="1"/>
          <p:nvPr/>
        </p:nvSpPr>
        <p:spPr>
          <a:xfrm>
            <a:off x="2968874" y="46075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DA6E8-649E-E2A1-05A9-37830CD05C4C}"/>
              </a:ext>
            </a:extLst>
          </p:cNvPr>
          <p:cNvSpPr txBox="1"/>
          <p:nvPr/>
        </p:nvSpPr>
        <p:spPr>
          <a:xfrm>
            <a:off x="4554136" y="61182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AD0B9-788A-622A-E8A0-862BE364153A}"/>
              </a:ext>
            </a:extLst>
          </p:cNvPr>
          <p:cNvSpPr txBox="1"/>
          <p:nvPr/>
        </p:nvSpPr>
        <p:spPr>
          <a:xfrm>
            <a:off x="8064478" y="633358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E1047-858E-531A-3040-01719D1ACB66}"/>
              </a:ext>
            </a:extLst>
          </p:cNvPr>
          <p:cNvSpPr txBox="1"/>
          <p:nvPr/>
        </p:nvSpPr>
        <p:spPr>
          <a:xfrm>
            <a:off x="11018067" y="2166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  <a:endParaRPr lang="en-ID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37EF0B-E495-FFA9-7D98-13A2F15ECB85}"/>
              </a:ext>
            </a:extLst>
          </p:cNvPr>
          <p:cNvSpPr/>
          <p:nvPr/>
        </p:nvSpPr>
        <p:spPr>
          <a:xfrm>
            <a:off x="1095469" y="-47327"/>
            <a:ext cx="4934139" cy="3849782"/>
          </a:xfrm>
          <a:custGeom>
            <a:avLst/>
            <a:gdLst>
              <a:gd name="connsiteX0" fmla="*/ 4925085 w 4934139"/>
              <a:gd name="connsiteY0" fmla="*/ 400412 h 3849782"/>
              <a:gd name="connsiteX1" fmla="*/ 4897925 w 4934139"/>
              <a:gd name="connsiteY1" fmla="*/ 572428 h 3849782"/>
              <a:gd name="connsiteX2" fmla="*/ 4879818 w 4934139"/>
              <a:gd name="connsiteY2" fmla="*/ 681070 h 3849782"/>
              <a:gd name="connsiteX3" fmla="*/ 4888872 w 4934139"/>
              <a:gd name="connsiteY3" fmla="*/ 1278598 h 3849782"/>
              <a:gd name="connsiteX4" fmla="*/ 4897925 w 4934139"/>
              <a:gd name="connsiteY4" fmla="*/ 1360079 h 3849782"/>
              <a:gd name="connsiteX5" fmla="*/ 4906979 w 4934139"/>
              <a:gd name="connsiteY5" fmla="*/ 1486828 h 3849782"/>
              <a:gd name="connsiteX6" fmla="*/ 4925085 w 4934139"/>
              <a:gd name="connsiteY6" fmla="*/ 1794646 h 3849782"/>
              <a:gd name="connsiteX7" fmla="*/ 4934139 w 4934139"/>
              <a:gd name="connsiteY7" fmla="*/ 1848967 h 3849782"/>
              <a:gd name="connsiteX8" fmla="*/ 4925085 w 4934139"/>
              <a:gd name="connsiteY8" fmla="*/ 2165838 h 3849782"/>
              <a:gd name="connsiteX9" fmla="*/ 4916032 w 4934139"/>
              <a:gd name="connsiteY9" fmla="*/ 2220159 h 3849782"/>
              <a:gd name="connsiteX10" fmla="*/ 4888872 w 4934139"/>
              <a:gd name="connsiteY10" fmla="*/ 2482709 h 3849782"/>
              <a:gd name="connsiteX11" fmla="*/ 4870765 w 4934139"/>
              <a:gd name="connsiteY11" fmla="*/ 2537030 h 3849782"/>
              <a:gd name="connsiteX12" fmla="*/ 4807390 w 4934139"/>
              <a:gd name="connsiteY12" fmla="*/ 2600404 h 3849782"/>
              <a:gd name="connsiteX13" fmla="*/ 4762123 w 4934139"/>
              <a:gd name="connsiteY13" fmla="*/ 2627565 h 3849782"/>
              <a:gd name="connsiteX14" fmla="*/ 4644428 w 4934139"/>
              <a:gd name="connsiteY14" fmla="*/ 2654725 h 3849782"/>
              <a:gd name="connsiteX15" fmla="*/ 4436198 w 4934139"/>
              <a:gd name="connsiteY15" fmla="*/ 2645672 h 3849782"/>
              <a:gd name="connsiteX16" fmla="*/ 4327557 w 4934139"/>
              <a:gd name="connsiteY16" fmla="*/ 2591351 h 3849782"/>
              <a:gd name="connsiteX17" fmla="*/ 4282289 w 4934139"/>
              <a:gd name="connsiteY17" fmla="*/ 2582297 h 3849782"/>
              <a:gd name="connsiteX18" fmla="*/ 4227969 w 4934139"/>
              <a:gd name="connsiteY18" fmla="*/ 2546083 h 3849782"/>
              <a:gd name="connsiteX19" fmla="*/ 4182701 w 4934139"/>
              <a:gd name="connsiteY19" fmla="*/ 2527977 h 3849782"/>
              <a:gd name="connsiteX20" fmla="*/ 4128381 w 4934139"/>
              <a:gd name="connsiteY20" fmla="*/ 2500816 h 3849782"/>
              <a:gd name="connsiteX21" fmla="*/ 4083113 w 4934139"/>
              <a:gd name="connsiteY21" fmla="*/ 2482709 h 3849782"/>
              <a:gd name="connsiteX22" fmla="*/ 4028792 w 4934139"/>
              <a:gd name="connsiteY22" fmla="*/ 2464602 h 3849782"/>
              <a:gd name="connsiteX23" fmla="*/ 3992579 w 4934139"/>
              <a:gd name="connsiteY23" fmla="*/ 2446495 h 3849782"/>
              <a:gd name="connsiteX24" fmla="*/ 3874883 w 4934139"/>
              <a:gd name="connsiteY24" fmla="*/ 2428388 h 3849782"/>
              <a:gd name="connsiteX25" fmla="*/ 3711921 w 4934139"/>
              <a:gd name="connsiteY25" fmla="*/ 2401228 h 3849782"/>
              <a:gd name="connsiteX26" fmla="*/ 3150606 w 4934139"/>
              <a:gd name="connsiteY26" fmla="*/ 2455549 h 3849782"/>
              <a:gd name="connsiteX27" fmla="*/ 3105339 w 4934139"/>
              <a:gd name="connsiteY27" fmla="*/ 2491763 h 3849782"/>
              <a:gd name="connsiteX28" fmla="*/ 3041965 w 4934139"/>
              <a:gd name="connsiteY28" fmla="*/ 2600404 h 3849782"/>
              <a:gd name="connsiteX29" fmla="*/ 2996697 w 4934139"/>
              <a:gd name="connsiteY29" fmla="*/ 2681885 h 3849782"/>
              <a:gd name="connsiteX30" fmla="*/ 2879002 w 4934139"/>
              <a:gd name="connsiteY30" fmla="*/ 2826741 h 3849782"/>
              <a:gd name="connsiteX31" fmla="*/ 2770361 w 4934139"/>
              <a:gd name="connsiteY31" fmla="*/ 3007810 h 3849782"/>
              <a:gd name="connsiteX32" fmla="*/ 2634559 w 4934139"/>
              <a:gd name="connsiteY32" fmla="*/ 3206986 h 3849782"/>
              <a:gd name="connsiteX33" fmla="*/ 2525917 w 4934139"/>
              <a:gd name="connsiteY33" fmla="*/ 3360895 h 3849782"/>
              <a:gd name="connsiteX34" fmla="*/ 2408222 w 4934139"/>
              <a:gd name="connsiteY34" fmla="*/ 3514804 h 3849782"/>
              <a:gd name="connsiteX35" fmla="*/ 2245260 w 4934139"/>
              <a:gd name="connsiteY35" fmla="*/ 3659660 h 3849782"/>
              <a:gd name="connsiteX36" fmla="*/ 2181885 w 4934139"/>
              <a:gd name="connsiteY36" fmla="*/ 3713980 h 3849782"/>
              <a:gd name="connsiteX37" fmla="*/ 1991763 w 4934139"/>
              <a:gd name="connsiteY37" fmla="*/ 3795462 h 3849782"/>
              <a:gd name="connsiteX38" fmla="*/ 1874068 w 4934139"/>
              <a:gd name="connsiteY38" fmla="*/ 3813569 h 3849782"/>
              <a:gd name="connsiteX39" fmla="*/ 1720159 w 4934139"/>
              <a:gd name="connsiteY39" fmla="*/ 3840729 h 3849782"/>
              <a:gd name="connsiteX40" fmla="*/ 1575303 w 4934139"/>
              <a:gd name="connsiteY40" fmla="*/ 3849782 h 3849782"/>
              <a:gd name="connsiteX41" fmla="*/ 1077363 w 4934139"/>
              <a:gd name="connsiteY41" fmla="*/ 3831676 h 3849782"/>
              <a:gd name="connsiteX42" fmla="*/ 968721 w 4934139"/>
              <a:gd name="connsiteY42" fmla="*/ 3795462 h 3849782"/>
              <a:gd name="connsiteX43" fmla="*/ 724278 w 4934139"/>
              <a:gd name="connsiteY43" fmla="*/ 3677767 h 3849782"/>
              <a:gd name="connsiteX44" fmla="*/ 398353 w 4934139"/>
              <a:gd name="connsiteY44" fmla="*/ 3388056 h 3849782"/>
              <a:gd name="connsiteX45" fmla="*/ 244444 w 4934139"/>
              <a:gd name="connsiteY45" fmla="*/ 3170773 h 3849782"/>
              <a:gd name="connsiteX46" fmla="*/ 117695 w 4934139"/>
              <a:gd name="connsiteY46" fmla="*/ 2872008 h 3849782"/>
              <a:gd name="connsiteX47" fmla="*/ 72428 w 4934139"/>
              <a:gd name="connsiteY47" fmla="*/ 2718099 h 3849782"/>
              <a:gd name="connsiteX48" fmla="*/ 36214 w 4934139"/>
              <a:gd name="connsiteY48" fmla="*/ 2582297 h 3849782"/>
              <a:gd name="connsiteX49" fmla="*/ 18107 w 4934139"/>
              <a:gd name="connsiteY49" fmla="*/ 2455549 h 3849782"/>
              <a:gd name="connsiteX50" fmla="*/ 0 w 4934139"/>
              <a:gd name="connsiteY50" fmla="*/ 1803699 h 3849782"/>
              <a:gd name="connsiteX51" fmla="*/ 9054 w 4934139"/>
              <a:gd name="connsiteY51" fmla="*/ 1495881 h 3849782"/>
              <a:gd name="connsiteX52" fmla="*/ 18107 w 4934139"/>
              <a:gd name="connsiteY52" fmla="*/ 1378186 h 3849782"/>
              <a:gd name="connsiteX53" fmla="*/ 81481 w 4934139"/>
              <a:gd name="connsiteY53" fmla="*/ 1151850 h 3849782"/>
              <a:gd name="connsiteX54" fmla="*/ 117695 w 4934139"/>
              <a:gd name="connsiteY54" fmla="*/ 1016048 h 3849782"/>
              <a:gd name="connsiteX55" fmla="*/ 253497 w 4934139"/>
              <a:gd name="connsiteY55" fmla="*/ 825925 h 3849782"/>
              <a:gd name="connsiteX56" fmla="*/ 316872 w 4934139"/>
              <a:gd name="connsiteY56" fmla="*/ 780658 h 3849782"/>
              <a:gd name="connsiteX57" fmla="*/ 371192 w 4934139"/>
              <a:gd name="connsiteY57" fmla="*/ 726337 h 3849782"/>
              <a:gd name="connsiteX58" fmla="*/ 552262 w 4934139"/>
              <a:gd name="connsiteY58" fmla="*/ 590535 h 3849782"/>
              <a:gd name="connsiteX59" fmla="*/ 715224 w 4934139"/>
              <a:gd name="connsiteY59" fmla="*/ 481893 h 3849782"/>
              <a:gd name="connsiteX60" fmla="*/ 968721 w 4934139"/>
              <a:gd name="connsiteY60" fmla="*/ 318931 h 3849782"/>
              <a:gd name="connsiteX61" fmla="*/ 1167897 w 4934139"/>
              <a:gd name="connsiteY61" fmla="*/ 228396 h 3849782"/>
              <a:gd name="connsiteX62" fmla="*/ 1276539 w 4934139"/>
              <a:gd name="connsiteY62" fmla="*/ 174076 h 3849782"/>
              <a:gd name="connsiteX63" fmla="*/ 1358020 w 4934139"/>
              <a:gd name="connsiteY63" fmla="*/ 146915 h 3849782"/>
              <a:gd name="connsiteX64" fmla="*/ 1421394 w 4934139"/>
              <a:gd name="connsiteY64" fmla="*/ 110701 h 3849782"/>
              <a:gd name="connsiteX65" fmla="*/ 1493822 w 4934139"/>
              <a:gd name="connsiteY65" fmla="*/ 92594 h 3849782"/>
              <a:gd name="connsiteX66" fmla="*/ 1620571 w 4934139"/>
              <a:gd name="connsiteY66" fmla="*/ 56380 h 3849782"/>
              <a:gd name="connsiteX67" fmla="*/ 1747319 w 4934139"/>
              <a:gd name="connsiteY67" fmla="*/ 38274 h 3849782"/>
              <a:gd name="connsiteX68" fmla="*/ 2082297 w 4934139"/>
              <a:gd name="connsiteY68" fmla="*/ 20167 h 3849782"/>
              <a:gd name="connsiteX69" fmla="*/ 2716040 w 4934139"/>
              <a:gd name="connsiteY69" fmla="*/ 11113 h 3849782"/>
              <a:gd name="connsiteX70" fmla="*/ 2761307 w 4934139"/>
              <a:gd name="connsiteY70" fmla="*/ 20167 h 3849782"/>
              <a:gd name="connsiteX71" fmla="*/ 2797521 w 4934139"/>
              <a:gd name="connsiteY71" fmla="*/ 29220 h 3849782"/>
              <a:gd name="connsiteX72" fmla="*/ 2924270 w 4934139"/>
              <a:gd name="connsiteY72" fmla="*/ 38274 h 3849782"/>
              <a:gd name="connsiteX73" fmla="*/ 3105339 w 4934139"/>
              <a:gd name="connsiteY73" fmla="*/ 65434 h 3849782"/>
              <a:gd name="connsiteX74" fmla="*/ 3177767 w 4934139"/>
              <a:gd name="connsiteY74" fmla="*/ 74487 h 3849782"/>
              <a:gd name="connsiteX75" fmla="*/ 3313569 w 4934139"/>
              <a:gd name="connsiteY75" fmla="*/ 92594 h 3849782"/>
              <a:gd name="connsiteX76" fmla="*/ 3376943 w 4934139"/>
              <a:gd name="connsiteY76" fmla="*/ 110701 h 3849782"/>
              <a:gd name="connsiteX77" fmla="*/ 3594226 w 4934139"/>
              <a:gd name="connsiteY77" fmla="*/ 128808 h 3849782"/>
              <a:gd name="connsiteX78" fmla="*/ 3666654 w 4934139"/>
              <a:gd name="connsiteY78" fmla="*/ 137862 h 3849782"/>
              <a:gd name="connsiteX79" fmla="*/ 3992579 w 4934139"/>
              <a:gd name="connsiteY79" fmla="*/ 155969 h 3849782"/>
              <a:gd name="connsiteX80" fmla="*/ 4055953 w 4934139"/>
              <a:gd name="connsiteY80" fmla="*/ 165022 h 3849782"/>
              <a:gd name="connsiteX81" fmla="*/ 4101220 w 4934139"/>
              <a:gd name="connsiteY81" fmla="*/ 174076 h 3849782"/>
              <a:gd name="connsiteX82" fmla="*/ 4227969 w 4934139"/>
              <a:gd name="connsiteY82" fmla="*/ 192182 h 3849782"/>
              <a:gd name="connsiteX83" fmla="*/ 4490519 w 4934139"/>
              <a:gd name="connsiteY83" fmla="*/ 246503 h 3849782"/>
              <a:gd name="connsiteX84" fmla="*/ 4535786 w 4934139"/>
              <a:gd name="connsiteY84" fmla="*/ 255557 h 3849782"/>
              <a:gd name="connsiteX85" fmla="*/ 4671588 w 4934139"/>
              <a:gd name="connsiteY85" fmla="*/ 300824 h 3849782"/>
              <a:gd name="connsiteX86" fmla="*/ 4744016 w 4934139"/>
              <a:gd name="connsiteY86" fmla="*/ 327984 h 3849782"/>
              <a:gd name="connsiteX87" fmla="*/ 4780230 w 4934139"/>
              <a:gd name="connsiteY87" fmla="*/ 346091 h 3849782"/>
              <a:gd name="connsiteX88" fmla="*/ 4861711 w 4934139"/>
              <a:gd name="connsiteY88" fmla="*/ 382305 h 3849782"/>
              <a:gd name="connsiteX89" fmla="*/ 4879818 w 4934139"/>
              <a:gd name="connsiteY89" fmla="*/ 409466 h 3849782"/>
              <a:gd name="connsiteX90" fmla="*/ 4925085 w 4934139"/>
              <a:gd name="connsiteY90" fmla="*/ 400412 h 38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934139" h="3849782">
                <a:moveTo>
                  <a:pt x="4925085" y="400412"/>
                </a:moveTo>
                <a:cubicBezTo>
                  <a:pt x="4928103" y="427572"/>
                  <a:pt x="4924970" y="396634"/>
                  <a:pt x="4897925" y="572428"/>
                </a:cubicBezTo>
                <a:cubicBezTo>
                  <a:pt x="4892342" y="608715"/>
                  <a:pt x="4885854" y="644856"/>
                  <a:pt x="4879818" y="681070"/>
                </a:cubicBezTo>
                <a:cubicBezTo>
                  <a:pt x="4882836" y="880246"/>
                  <a:pt x="4883562" y="1079470"/>
                  <a:pt x="4888872" y="1278598"/>
                </a:cubicBezTo>
                <a:cubicBezTo>
                  <a:pt x="4889600" y="1305916"/>
                  <a:pt x="4895558" y="1332854"/>
                  <a:pt x="4897925" y="1360079"/>
                </a:cubicBezTo>
                <a:cubicBezTo>
                  <a:pt x="4901594" y="1402277"/>
                  <a:pt x="4904563" y="1444540"/>
                  <a:pt x="4906979" y="1486828"/>
                </a:cubicBezTo>
                <a:cubicBezTo>
                  <a:pt x="4912864" y="1589807"/>
                  <a:pt x="4914292" y="1692111"/>
                  <a:pt x="4925085" y="1794646"/>
                </a:cubicBezTo>
                <a:cubicBezTo>
                  <a:pt x="4927007" y="1812902"/>
                  <a:pt x="4931121" y="1830860"/>
                  <a:pt x="4934139" y="1848967"/>
                </a:cubicBezTo>
                <a:cubicBezTo>
                  <a:pt x="4931121" y="1954591"/>
                  <a:pt x="4930233" y="2060297"/>
                  <a:pt x="4925085" y="2165838"/>
                </a:cubicBezTo>
                <a:cubicBezTo>
                  <a:pt x="4924191" y="2184173"/>
                  <a:pt x="4917859" y="2201893"/>
                  <a:pt x="4916032" y="2220159"/>
                </a:cubicBezTo>
                <a:cubicBezTo>
                  <a:pt x="4913703" y="2243450"/>
                  <a:pt x="4908567" y="2410494"/>
                  <a:pt x="4888872" y="2482709"/>
                </a:cubicBezTo>
                <a:cubicBezTo>
                  <a:pt x="4883850" y="2501123"/>
                  <a:pt x="4879301" y="2519959"/>
                  <a:pt x="4870765" y="2537030"/>
                </a:cubicBezTo>
                <a:cubicBezTo>
                  <a:pt x="4855675" y="2567209"/>
                  <a:pt x="4834551" y="2582297"/>
                  <a:pt x="4807390" y="2600404"/>
                </a:cubicBezTo>
                <a:cubicBezTo>
                  <a:pt x="4792749" y="2610165"/>
                  <a:pt x="4778142" y="2620283"/>
                  <a:pt x="4762123" y="2627565"/>
                </a:cubicBezTo>
                <a:cubicBezTo>
                  <a:pt x="4716556" y="2648278"/>
                  <a:pt x="4694276" y="2647604"/>
                  <a:pt x="4644428" y="2654725"/>
                </a:cubicBezTo>
                <a:cubicBezTo>
                  <a:pt x="4575018" y="2651707"/>
                  <a:pt x="4505305" y="2652821"/>
                  <a:pt x="4436198" y="2645672"/>
                </a:cubicBezTo>
                <a:cubicBezTo>
                  <a:pt x="4373121" y="2639147"/>
                  <a:pt x="4384204" y="2617100"/>
                  <a:pt x="4327557" y="2591351"/>
                </a:cubicBezTo>
                <a:cubicBezTo>
                  <a:pt x="4313548" y="2584983"/>
                  <a:pt x="4297378" y="2585315"/>
                  <a:pt x="4282289" y="2582297"/>
                </a:cubicBezTo>
                <a:cubicBezTo>
                  <a:pt x="4264182" y="2570226"/>
                  <a:pt x="4247073" y="2556503"/>
                  <a:pt x="4227969" y="2546083"/>
                </a:cubicBezTo>
                <a:cubicBezTo>
                  <a:pt x="4213702" y="2538301"/>
                  <a:pt x="4197496" y="2534702"/>
                  <a:pt x="4182701" y="2527977"/>
                </a:cubicBezTo>
                <a:cubicBezTo>
                  <a:pt x="4164272" y="2519600"/>
                  <a:pt x="4146810" y="2509193"/>
                  <a:pt x="4128381" y="2500816"/>
                </a:cubicBezTo>
                <a:cubicBezTo>
                  <a:pt x="4113586" y="2494091"/>
                  <a:pt x="4098386" y="2488263"/>
                  <a:pt x="4083113" y="2482709"/>
                </a:cubicBezTo>
                <a:cubicBezTo>
                  <a:pt x="4065176" y="2476186"/>
                  <a:pt x="4045863" y="2473138"/>
                  <a:pt x="4028792" y="2464602"/>
                </a:cubicBezTo>
                <a:cubicBezTo>
                  <a:pt x="4016721" y="2458566"/>
                  <a:pt x="4005506" y="2450373"/>
                  <a:pt x="3992579" y="2446495"/>
                </a:cubicBezTo>
                <a:cubicBezTo>
                  <a:pt x="3978709" y="2442334"/>
                  <a:pt x="3884936" y="2430273"/>
                  <a:pt x="3874883" y="2428388"/>
                </a:cubicBezTo>
                <a:cubicBezTo>
                  <a:pt x="3717571" y="2398892"/>
                  <a:pt x="3869333" y="2418717"/>
                  <a:pt x="3711921" y="2401228"/>
                </a:cubicBezTo>
                <a:cubicBezTo>
                  <a:pt x="3679912" y="2403006"/>
                  <a:pt x="3299611" y="2375315"/>
                  <a:pt x="3150606" y="2455549"/>
                </a:cubicBezTo>
                <a:cubicBezTo>
                  <a:pt x="3133592" y="2464710"/>
                  <a:pt x="3120428" y="2479692"/>
                  <a:pt x="3105339" y="2491763"/>
                </a:cubicBezTo>
                <a:cubicBezTo>
                  <a:pt x="3084214" y="2527977"/>
                  <a:pt x="3062766" y="2564003"/>
                  <a:pt x="3041965" y="2600404"/>
                </a:cubicBezTo>
                <a:cubicBezTo>
                  <a:pt x="3026550" y="2627381"/>
                  <a:pt x="3018667" y="2659915"/>
                  <a:pt x="2996697" y="2681885"/>
                </a:cubicBezTo>
                <a:cubicBezTo>
                  <a:pt x="2922039" y="2756544"/>
                  <a:pt x="2937004" y="2733294"/>
                  <a:pt x="2879002" y="2826741"/>
                </a:cubicBezTo>
                <a:cubicBezTo>
                  <a:pt x="2841883" y="2886545"/>
                  <a:pt x="2810013" y="2949654"/>
                  <a:pt x="2770361" y="3007810"/>
                </a:cubicBezTo>
                <a:cubicBezTo>
                  <a:pt x="2725094" y="3074202"/>
                  <a:pt x="2673583" y="3136743"/>
                  <a:pt x="2634559" y="3206986"/>
                </a:cubicBezTo>
                <a:cubicBezTo>
                  <a:pt x="2557893" y="3344984"/>
                  <a:pt x="2626084" y="3235687"/>
                  <a:pt x="2525917" y="3360895"/>
                </a:cubicBezTo>
                <a:cubicBezTo>
                  <a:pt x="2485572" y="3411327"/>
                  <a:pt x="2453890" y="3469136"/>
                  <a:pt x="2408222" y="3514804"/>
                </a:cubicBezTo>
                <a:cubicBezTo>
                  <a:pt x="2229064" y="3693962"/>
                  <a:pt x="2380685" y="3553255"/>
                  <a:pt x="2245260" y="3659660"/>
                </a:cubicBezTo>
                <a:cubicBezTo>
                  <a:pt x="2223382" y="3676850"/>
                  <a:pt x="2206410" y="3700841"/>
                  <a:pt x="2181885" y="3713980"/>
                </a:cubicBezTo>
                <a:cubicBezTo>
                  <a:pt x="2121108" y="3746539"/>
                  <a:pt x="2059910" y="3784978"/>
                  <a:pt x="1991763" y="3795462"/>
                </a:cubicBezTo>
                <a:lnTo>
                  <a:pt x="1874068" y="3813569"/>
                </a:lnTo>
                <a:cubicBezTo>
                  <a:pt x="1822681" y="3822133"/>
                  <a:pt x="1771876" y="3834460"/>
                  <a:pt x="1720159" y="3840729"/>
                </a:cubicBezTo>
                <a:cubicBezTo>
                  <a:pt x="1672131" y="3846550"/>
                  <a:pt x="1623588" y="3846764"/>
                  <a:pt x="1575303" y="3849782"/>
                </a:cubicBezTo>
                <a:cubicBezTo>
                  <a:pt x="1409323" y="3843747"/>
                  <a:pt x="1242791" y="3846490"/>
                  <a:pt x="1077363" y="3831676"/>
                </a:cubicBezTo>
                <a:cubicBezTo>
                  <a:pt x="1039342" y="3828271"/>
                  <a:pt x="1004349" y="3809165"/>
                  <a:pt x="968721" y="3795462"/>
                </a:cubicBezTo>
                <a:cubicBezTo>
                  <a:pt x="887354" y="3764167"/>
                  <a:pt x="798755" y="3723599"/>
                  <a:pt x="724278" y="3677767"/>
                </a:cubicBezTo>
                <a:cubicBezTo>
                  <a:pt x="594099" y="3597657"/>
                  <a:pt x="499976" y="3512262"/>
                  <a:pt x="398353" y="3388056"/>
                </a:cubicBezTo>
                <a:cubicBezTo>
                  <a:pt x="320841" y="3293319"/>
                  <a:pt x="303760" y="3281496"/>
                  <a:pt x="244444" y="3170773"/>
                </a:cubicBezTo>
                <a:cubicBezTo>
                  <a:pt x="202539" y="3092551"/>
                  <a:pt x="145369" y="2952723"/>
                  <a:pt x="117695" y="2872008"/>
                </a:cubicBezTo>
                <a:cubicBezTo>
                  <a:pt x="100351" y="2821423"/>
                  <a:pt x="86906" y="2769578"/>
                  <a:pt x="72428" y="2718099"/>
                </a:cubicBezTo>
                <a:cubicBezTo>
                  <a:pt x="59744" y="2673000"/>
                  <a:pt x="45706" y="2628175"/>
                  <a:pt x="36214" y="2582297"/>
                </a:cubicBezTo>
                <a:cubicBezTo>
                  <a:pt x="27567" y="2540504"/>
                  <a:pt x="24143" y="2497798"/>
                  <a:pt x="18107" y="2455549"/>
                </a:cubicBezTo>
                <a:cubicBezTo>
                  <a:pt x="3372" y="2190301"/>
                  <a:pt x="0" y="2165867"/>
                  <a:pt x="0" y="1803699"/>
                </a:cubicBezTo>
                <a:cubicBezTo>
                  <a:pt x="0" y="1701049"/>
                  <a:pt x="4690" y="1598439"/>
                  <a:pt x="9054" y="1495881"/>
                </a:cubicBezTo>
                <a:cubicBezTo>
                  <a:pt x="10727" y="1456569"/>
                  <a:pt x="11422" y="1416961"/>
                  <a:pt x="18107" y="1378186"/>
                </a:cubicBezTo>
                <a:cubicBezTo>
                  <a:pt x="41325" y="1243523"/>
                  <a:pt x="50052" y="1258709"/>
                  <a:pt x="81481" y="1151850"/>
                </a:cubicBezTo>
                <a:cubicBezTo>
                  <a:pt x="85601" y="1137844"/>
                  <a:pt x="109804" y="1032957"/>
                  <a:pt x="117695" y="1016048"/>
                </a:cubicBezTo>
                <a:cubicBezTo>
                  <a:pt x="136580" y="975581"/>
                  <a:pt x="237078" y="837653"/>
                  <a:pt x="253497" y="825925"/>
                </a:cubicBezTo>
                <a:cubicBezTo>
                  <a:pt x="274622" y="810836"/>
                  <a:pt x="297054" y="797427"/>
                  <a:pt x="316872" y="780658"/>
                </a:cubicBezTo>
                <a:cubicBezTo>
                  <a:pt x="336420" y="764117"/>
                  <a:pt x="351271" y="742427"/>
                  <a:pt x="371192" y="726337"/>
                </a:cubicBezTo>
                <a:cubicBezTo>
                  <a:pt x="429884" y="678932"/>
                  <a:pt x="492155" y="636133"/>
                  <a:pt x="552262" y="590535"/>
                </a:cubicBezTo>
                <a:cubicBezTo>
                  <a:pt x="829642" y="380110"/>
                  <a:pt x="448917" y="659432"/>
                  <a:pt x="715224" y="481893"/>
                </a:cubicBezTo>
                <a:cubicBezTo>
                  <a:pt x="888539" y="366349"/>
                  <a:pt x="690800" y="457890"/>
                  <a:pt x="968721" y="318931"/>
                </a:cubicBezTo>
                <a:cubicBezTo>
                  <a:pt x="1214556" y="196015"/>
                  <a:pt x="888336" y="356528"/>
                  <a:pt x="1167897" y="228396"/>
                </a:cubicBezTo>
                <a:cubicBezTo>
                  <a:pt x="1204704" y="211526"/>
                  <a:pt x="1239324" y="190025"/>
                  <a:pt x="1276539" y="174076"/>
                </a:cubicBezTo>
                <a:cubicBezTo>
                  <a:pt x="1302854" y="162798"/>
                  <a:pt x="1331791" y="158390"/>
                  <a:pt x="1358020" y="146915"/>
                </a:cubicBezTo>
                <a:cubicBezTo>
                  <a:pt x="1380310" y="137163"/>
                  <a:pt x="1398804" y="119737"/>
                  <a:pt x="1421394" y="110701"/>
                </a:cubicBezTo>
                <a:cubicBezTo>
                  <a:pt x="1444500" y="101459"/>
                  <a:pt x="1469813" y="99142"/>
                  <a:pt x="1493822" y="92594"/>
                </a:cubicBezTo>
                <a:cubicBezTo>
                  <a:pt x="1536214" y="81033"/>
                  <a:pt x="1577072" y="62594"/>
                  <a:pt x="1620571" y="56380"/>
                </a:cubicBezTo>
                <a:cubicBezTo>
                  <a:pt x="1662820" y="50345"/>
                  <a:pt x="1704749" y="41315"/>
                  <a:pt x="1747319" y="38274"/>
                </a:cubicBezTo>
                <a:cubicBezTo>
                  <a:pt x="1943367" y="24270"/>
                  <a:pt x="1831751" y="31060"/>
                  <a:pt x="2082297" y="20167"/>
                </a:cubicBezTo>
                <a:cubicBezTo>
                  <a:pt x="2425766" y="-11057"/>
                  <a:pt x="2214822" y="671"/>
                  <a:pt x="2716040" y="11113"/>
                </a:cubicBezTo>
                <a:cubicBezTo>
                  <a:pt x="2731129" y="14131"/>
                  <a:pt x="2746286" y="16829"/>
                  <a:pt x="2761307" y="20167"/>
                </a:cubicBezTo>
                <a:cubicBezTo>
                  <a:pt x="2773454" y="22866"/>
                  <a:pt x="2785154" y="27846"/>
                  <a:pt x="2797521" y="29220"/>
                </a:cubicBezTo>
                <a:cubicBezTo>
                  <a:pt x="2839619" y="33898"/>
                  <a:pt x="2882020" y="35256"/>
                  <a:pt x="2924270" y="38274"/>
                </a:cubicBezTo>
                <a:cubicBezTo>
                  <a:pt x="2993965" y="49889"/>
                  <a:pt x="3022550" y="55086"/>
                  <a:pt x="3105339" y="65434"/>
                </a:cubicBezTo>
                <a:lnTo>
                  <a:pt x="3177767" y="74487"/>
                </a:lnTo>
                <a:cubicBezTo>
                  <a:pt x="3365182" y="99476"/>
                  <a:pt x="3106000" y="66649"/>
                  <a:pt x="3313569" y="92594"/>
                </a:cubicBezTo>
                <a:cubicBezTo>
                  <a:pt x="3334694" y="98630"/>
                  <a:pt x="3355400" y="106392"/>
                  <a:pt x="3376943" y="110701"/>
                </a:cubicBezTo>
                <a:cubicBezTo>
                  <a:pt x="3431691" y="121651"/>
                  <a:pt x="3555697" y="126400"/>
                  <a:pt x="3594226" y="128808"/>
                </a:cubicBezTo>
                <a:cubicBezTo>
                  <a:pt x="3618369" y="131826"/>
                  <a:pt x="3642423" y="135659"/>
                  <a:pt x="3666654" y="137862"/>
                </a:cubicBezTo>
                <a:cubicBezTo>
                  <a:pt x="3776943" y="147888"/>
                  <a:pt x="3880931" y="150894"/>
                  <a:pt x="3992579" y="155969"/>
                </a:cubicBezTo>
                <a:cubicBezTo>
                  <a:pt x="4013704" y="158987"/>
                  <a:pt x="4034904" y="161514"/>
                  <a:pt x="4055953" y="165022"/>
                </a:cubicBezTo>
                <a:cubicBezTo>
                  <a:pt x="4071131" y="167552"/>
                  <a:pt x="4086020" y="171676"/>
                  <a:pt x="4101220" y="174076"/>
                </a:cubicBezTo>
                <a:cubicBezTo>
                  <a:pt x="4143376" y="180732"/>
                  <a:pt x="4227969" y="192182"/>
                  <a:pt x="4227969" y="192182"/>
                </a:cubicBezTo>
                <a:cubicBezTo>
                  <a:pt x="4361166" y="236582"/>
                  <a:pt x="4219041" y="192204"/>
                  <a:pt x="4490519" y="246503"/>
                </a:cubicBezTo>
                <a:cubicBezTo>
                  <a:pt x="4505608" y="249521"/>
                  <a:pt x="4521188" y="250691"/>
                  <a:pt x="4535786" y="255557"/>
                </a:cubicBezTo>
                <a:cubicBezTo>
                  <a:pt x="4693010" y="307966"/>
                  <a:pt x="4569641" y="280435"/>
                  <a:pt x="4671588" y="300824"/>
                </a:cubicBezTo>
                <a:cubicBezTo>
                  <a:pt x="4772413" y="351236"/>
                  <a:pt x="4645402" y="291004"/>
                  <a:pt x="4744016" y="327984"/>
                </a:cubicBezTo>
                <a:cubicBezTo>
                  <a:pt x="4756653" y="332723"/>
                  <a:pt x="4767897" y="340610"/>
                  <a:pt x="4780230" y="346091"/>
                </a:cubicBezTo>
                <a:cubicBezTo>
                  <a:pt x="4884267" y="392330"/>
                  <a:pt x="4772562" y="337730"/>
                  <a:pt x="4861711" y="382305"/>
                </a:cubicBezTo>
                <a:cubicBezTo>
                  <a:pt x="4867747" y="391359"/>
                  <a:pt x="4872124" y="401772"/>
                  <a:pt x="4879818" y="409466"/>
                </a:cubicBezTo>
                <a:cubicBezTo>
                  <a:pt x="4918446" y="448094"/>
                  <a:pt x="4922067" y="373252"/>
                  <a:pt x="4925085" y="400412"/>
                </a:cubicBezTo>
                <a:close/>
              </a:path>
            </a:pathLst>
          </a:cu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67DF3B-6B68-0F48-28E5-7E9054C1409A}"/>
              </a:ext>
            </a:extLst>
          </p:cNvPr>
          <p:cNvSpPr/>
          <p:nvPr/>
        </p:nvSpPr>
        <p:spPr>
          <a:xfrm>
            <a:off x="2951430" y="2353901"/>
            <a:ext cx="3061919" cy="2725093"/>
          </a:xfrm>
          <a:custGeom>
            <a:avLst/>
            <a:gdLst>
              <a:gd name="connsiteX0" fmla="*/ 2933322 w 3061919"/>
              <a:gd name="connsiteY0" fmla="*/ 353085 h 2725093"/>
              <a:gd name="connsiteX1" fmla="*/ 2978590 w 3061919"/>
              <a:gd name="connsiteY1" fmla="*/ 371192 h 2725093"/>
              <a:gd name="connsiteX2" fmla="*/ 3005750 w 3061919"/>
              <a:gd name="connsiteY2" fmla="*/ 407406 h 2725093"/>
              <a:gd name="connsiteX3" fmla="*/ 3051018 w 3061919"/>
              <a:gd name="connsiteY3" fmla="*/ 470780 h 2725093"/>
              <a:gd name="connsiteX4" fmla="*/ 3051018 w 3061919"/>
              <a:gd name="connsiteY4" fmla="*/ 724277 h 2725093"/>
              <a:gd name="connsiteX5" fmla="*/ 3023857 w 3061919"/>
              <a:gd name="connsiteY5" fmla="*/ 832919 h 2725093"/>
              <a:gd name="connsiteX6" fmla="*/ 3014804 w 3061919"/>
              <a:gd name="connsiteY6" fmla="*/ 905347 h 2725093"/>
              <a:gd name="connsiteX7" fmla="*/ 2933322 w 3061919"/>
              <a:gd name="connsiteY7" fmla="*/ 1059255 h 2725093"/>
              <a:gd name="connsiteX8" fmla="*/ 2897109 w 3061919"/>
              <a:gd name="connsiteY8" fmla="*/ 1158844 h 2725093"/>
              <a:gd name="connsiteX9" fmla="*/ 2797520 w 3061919"/>
              <a:gd name="connsiteY9" fmla="*/ 1321806 h 2725093"/>
              <a:gd name="connsiteX10" fmla="*/ 2725093 w 3061919"/>
              <a:gd name="connsiteY10" fmla="*/ 1403287 h 2725093"/>
              <a:gd name="connsiteX11" fmla="*/ 2589291 w 3061919"/>
              <a:gd name="connsiteY11" fmla="*/ 1566249 h 2725093"/>
              <a:gd name="connsiteX12" fmla="*/ 2480649 w 3061919"/>
              <a:gd name="connsiteY12" fmla="*/ 1674891 h 2725093"/>
              <a:gd name="connsiteX13" fmla="*/ 2299580 w 3061919"/>
              <a:gd name="connsiteY13" fmla="*/ 1792586 h 2725093"/>
              <a:gd name="connsiteX14" fmla="*/ 2145671 w 3061919"/>
              <a:gd name="connsiteY14" fmla="*/ 1874067 h 2725093"/>
              <a:gd name="connsiteX15" fmla="*/ 2073243 w 3061919"/>
              <a:gd name="connsiteY15" fmla="*/ 1928388 h 2725093"/>
              <a:gd name="connsiteX16" fmla="*/ 1919334 w 3061919"/>
              <a:gd name="connsiteY16" fmla="*/ 2027976 h 2725093"/>
              <a:gd name="connsiteX17" fmla="*/ 1855960 w 3061919"/>
              <a:gd name="connsiteY17" fmla="*/ 2082297 h 2725093"/>
              <a:gd name="connsiteX18" fmla="*/ 1711105 w 3061919"/>
              <a:gd name="connsiteY18" fmla="*/ 2172832 h 2725093"/>
              <a:gd name="connsiteX19" fmla="*/ 1665837 w 3061919"/>
              <a:gd name="connsiteY19" fmla="*/ 2227152 h 2725093"/>
              <a:gd name="connsiteX20" fmla="*/ 1593410 w 3061919"/>
              <a:gd name="connsiteY20" fmla="*/ 2272420 h 2725093"/>
              <a:gd name="connsiteX21" fmla="*/ 1484768 w 3061919"/>
              <a:gd name="connsiteY21" fmla="*/ 2362954 h 2725093"/>
              <a:gd name="connsiteX22" fmla="*/ 1430447 w 3061919"/>
              <a:gd name="connsiteY22" fmla="*/ 2408222 h 2725093"/>
              <a:gd name="connsiteX23" fmla="*/ 1303699 w 3061919"/>
              <a:gd name="connsiteY23" fmla="*/ 2498756 h 2725093"/>
              <a:gd name="connsiteX24" fmla="*/ 1249378 w 3061919"/>
              <a:gd name="connsiteY24" fmla="*/ 2525917 h 2725093"/>
              <a:gd name="connsiteX25" fmla="*/ 1176950 w 3061919"/>
              <a:gd name="connsiteY25" fmla="*/ 2580238 h 2725093"/>
              <a:gd name="connsiteX26" fmla="*/ 1095469 w 3061919"/>
              <a:gd name="connsiteY26" fmla="*/ 2616451 h 2725093"/>
              <a:gd name="connsiteX27" fmla="*/ 1023041 w 3061919"/>
              <a:gd name="connsiteY27" fmla="*/ 2661719 h 2725093"/>
              <a:gd name="connsiteX28" fmla="*/ 869132 w 3061919"/>
              <a:gd name="connsiteY28" fmla="*/ 2716040 h 2725093"/>
              <a:gd name="connsiteX29" fmla="*/ 787651 w 3061919"/>
              <a:gd name="connsiteY29" fmla="*/ 2725093 h 2725093"/>
              <a:gd name="connsiteX30" fmla="*/ 615635 w 3061919"/>
              <a:gd name="connsiteY30" fmla="*/ 2716040 h 2725093"/>
              <a:gd name="connsiteX31" fmla="*/ 434566 w 3061919"/>
              <a:gd name="connsiteY31" fmla="*/ 2661719 h 2725093"/>
              <a:gd name="connsiteX32" fmla="*/ 271604 w 3061919"/>
              <a:gd name="connsiteY32" fmla="*/ 2544024 h 2725093"/>
              <a:gd name="connsiteX33" fmla="*/ 135802 w 3061919"/>
              <a:gd name="connsiteY33" fmla="*/ 2399168 h 2725093"/>
              <a:gd name="connsiteX34" fmla="*/ 45267 w 3061919"/>
              <a:gd name="connsiteY34" fmla="*/ 2254313 h 2725093"/>
              <a:gd name="connsiteX35" fmla="*/ 0 w 3061919"/>
              <a:gd name="connsiteY35" fmla="*/ 2073244 h 2725093"/>
              <a:gd name="connsiteX36" fmla="*/ 18107 w 3061919"/>
              <a:gd name="connsiteY36" fmla="*/ 1855960 h 2725093"/>
              <a:gd name="connsiteX37" fmla="*/ 90534 w 3061919"/>
              <a:gd name="connsiteY37" fmla="*/ 1720158 h 2725093"/>
              <a:gd name="connsiteX38" fmla="*/ 135802 w 3061919"/>
              <a:gd name="connsiteY38" fmla="*/ 1638677 h 2725093"/>
              <a:gd name="connsiteX39" fmla="*/ 172016 w 3061919"/>
              <a:gd name="connsiteY39" fmla="*/ 1593410 h 2725093"/>
              <a:gd name="connsiteX40" fmla="*/ 199176 w 3061919"/>
              <a:gd name="connsiteY40" fmla="*/ 1548143 h 2725093"/>
              <a:gd name="connsiteX41" fmla="*/ 253497 w 3061919"/>
              <a:gd name="connsiteY41" fmla="*/ 1502875 h 2725093"/>
              <a:gd name="connsiteX42" fmla="*/ 362138 w 3061919"/>
              <a:gd name="connsiteY42" fmla="*/ 1376127 h 2725093"/>
              <a:gd name="connsiteX43" fmla="*/ 434566 w 3061919"/>
              <a:gd name="connsiteY43" fmla="*/ 1312752 h 2725093"/>
              <a:gd name="connsiteX44" fmla="*/ 579421 w 3061919"/>
              <a:gd name="connsiteY44" fmla="*/ 1140737 h 2725093"/>
              <a:gd name="connsiteX45" fmla="*/ 642796 w 3061919"/>
              <a:gd name="connsiteY45" fmla="*/ 1095469 h 2725093"/>
              <a:gd name="connsiteX46" fmla="*/ 679010 w 3061919"/>
              <a:gd name="connsiteY46" fmla="*/ 1041149 h 2725093"/>
              <a:gd name="connsiteX47" fmla="*/ 787651 w 3061919"/>
              <a:gd name="connsiteY47" fmla="*/ 941560 h 2725093"/>
              <a:gd name="connsiteX48" fmla="*/ 832919 w 3061919"/>
              <a:gd name="connsiteY48" fmla="*/ 896293 h 2725093"/>
              <a:gd name="connsiteX49" fmla="*/ 878186 w 3061919"/>
              <a:gd name="connsiteY49" fmla="*/ 860079 h 2725093"/>
              <a:gd name="connsiteX50" fmla="*/ 905346 w 3061919"/>
              <a:gd name="connsiteY50" fmla="*/ 823865 h 2725093"/>
              <a:gd name="connsiteX51" fmla="*/ 941560 w 3061919"/>
              <a:gd name="connsiteY51" fmla="*/ 805758 h 2725093"/>
              <a:gd name="connsiteX52" fmla="*/ 1032095 w 3061919"/>
              <a:gd name="connsiteY52" fmla="*/ 706170 h 2725093"/>
              <a:gd name="connsiteX53" fmla="*/ 1086416 w 3061919"/>
              <a:gd name="connsiteY53" fmla="*/ 669956 h 2725093"/>
              <a:gd name="connsiteX54" fmla="*/ 1167897 w 3061919"/>
              <a:gd name="connsiteY54" fmla="*/ 606582 h 2725093"/>
              <a:gd name="connsiteX55" fmla="*/ 1213164 w 3061919"/>
              <a:gd name="connsiteY55" fmla="*/ 579422 h 2725093"/>
              <a:gd name="connsiteX56" fmla="*/ 1249378 w 3061919"/>
              <a:gd name="connsiteY56" fmla="*/ 552261 h 2725093"/>
              <a:gd name="connsiteX57" fmla="*/ 1303699 w 3061919"/>
              <a:gd name="connsiteY57" fmla="*/ 534154 h 2725093"/>
              <a:gd name="connsiteX58" fmla="*/ 1403287 w 3061919"/>
              <a:gd name="connsiteY58" fmla="*/ 479834 h 2725093"/>
              <a:gd name="connsiteX59" fmla="*/ 1457608 w 3061919"/>
              <a:gd name="connsiteY59" fmla="*/ 452673 h 2725093"/>
              <a:gd name="connsiteX60" fmla="*/ 1539089 w 3061919"/>
              <a:gd name="connsiteY60" fmla="*/ 416459 h 2725093"/>
              <a:gd name="connsiteX61" fmla="*/ 1638677 w 3061919"/>
              <a:gd name="connsiteY61" fmla="*/ 344032 h 2725093"/>
              <a:gd name="connsiteX62" fmla="*/ 1683944 w 3061919"/>
              <a:gd name="connsiteY62" fmla="*/ 307818 h 2725093"/>
              <a:gd name="connsiteX63" fmla="*/ 1738265 w 3061919"/>
              <a:gd name="connsiteY63" fmla="*/ 280657 h 2725093"/>
              <a:gd name="connsiteX64" fmla="*/ 1783532 w 3061919"/>
              <a:gd name="connsiteY64" fmla="*/ 226337 h 2725093"/>
              <a:gd name="connsiteX65" fmla="*/ 1837853 w 3061919"/>
              <a:gd name="connsiteY65" fmla="*/ 190123 h 2725093"/>
              <a:gd name="connsiteX66" fmla="*/ 1937441 w 3061919"/>
              <a:gd name="connsiteY66" fmla="*/ 126749 h 2725093"/>
              <a:gd name="connsiteX67" fmla="*/ 2037029 w 3061919"/>
              <a:gd name="connsiteY67" fmla="*/ 54321 h 2725093"/>
              <a:gd name="connsiteX68" fmla="*/ 2064190 w 3061919"/>
              <a:gd name="connsiteY68" fmla="*/ 27160 h 2725093"/>
              <a:gd name="connsiteX69" fmla="*/ 2154724 w 3061919"/>
              <a:gd name="connsiteY69" fmla="*/ 0 h 2725093"/>
              <a:gd name="connsiteX70" fmla="*/ 2263366 w 3061919"/>
              <a:gd name="connsiteY70" fmla="*/ 9053 h 2725093"/>
              <a:gd name="connsiteX71" fmla="*/ 2326740 w 3061919"/>
              <a:gd name="connsiteY71" fmla="*/ 27160 h 2725093"/>
              <a:gd name="connsiteX72" fmla="*/ 2372008 w 3061919"/>
              <a:gd name="connsiteY72" fmla="*/ 36214 h 2725093"/>
              <a:gd name="connsiteX73" fmla="*/ 2480649 w 3061919"/>
              <a:gd name="connsiteY73" fmla="*/ 81481 h 2725093"/>
              <a:gd name="connsiteX74" fmla="*/ 2643612 w 3061919"/>
              <a:gd name="connsiteY74" fmla="*/ 153909 h 2725093"/>
              <a:gd name="connsiteX75" fmla="*/ 2725093 w 3061919"/>
              <a:gd name="connsiteY75" fmla="*/ 190123 h 2725093"/>
              <a:gd name="connsiteX76" fmla="*/ 2842788 w 3061919"/>
              <a:gd name="connsiteY76" fmla="*/ 271604 h 2725093"/>
              <a:gd name="connsiteX77" fmla="*/ 2888055 w 3061919"/>
              <a:gd name="connsiteY77" fmla="*/ 298764 h 2725093"/>
              <a:gd name="connsiteX78" fmla="*/ 2933322 w 3061919"/>
              <a:gd name="connsiteY78" fmla="*/ 344032 h 2725093"/>
              <a:gd name="connsiteX79" fmla="*/ 2969536 w 3061919"/>
              <a:gd name="connsiteY79" fmla="*/ 389299 h 272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061919" h="2725093">
                <a:moveTo>
                  <a:pt x="2933322" y="353085"/>
                </a:moveTo>
                <a:cubicBezTo>
                  <a:pt x="2948411" y="359121"/>
                  <a:pt x="2965589" y="361441"/>
                  <a:pt x="2978590" y="371192"/>
                </a:cubicBezTo>
                <a:cubicBezTo>
                  <a:pt x="2990661" y="380245"/>
                  <a:pt x="2996980" y="395128"/>
                  <a:pt x="3005750" y="407406"/>
                </a:cubicBezTo>
                <a:cubicBezTo>
                  <a:pt x="3071913" y="500034"/>
                  <a:pt x="2962293" y="352482"/>
                  <a:pt x="3051018" y="470780"/>
                </a:cubicBezTo>
                <a:cubicBezTo>
                  <a:pt x="3066054" y="591072"/>
                  <a:pt x="3065043" y="548966"/>
                  <a:pt x="3051018" y="724277"/>
                </a:cubicBezTo>
                <a:cubicBezTo>
                  <a:pt x="3048791" y="752113"/>
                  <a:pt x="3030292" y="810395"/>
                  <a:pt x="3023857" y="832919"/>
                </a:cubicBezTo>
                <a:cubicBezTo>
                  <a:pt x="3020839" y="857062"/>
                  <a:pt x="3022061" y="882124"/>
                  <a:pt x="3014804" y="905347"/>
                </a:cubicBezTo>
                <a:cubicBezTo>
                  <a:pt x="3004293" y="938982"/>
                  <a:pt x="2946117" y="1030821"/>
                  <a:pt x="2933322" y="1059255"/>
                </a:cubicBezTo>
                <a:cubicBezTo>
                  <a:pt x="2918827" y="1091467"/>
                  <a:pt x="2911604" y="1126632"/>
                  <a:pt x="2897109" y="1158844"/>
                </a:cubicBezTo>
                <a:cubicBezTo>
                  <a:pt x="2879130" y="1198797"/>
                  <a:pt x="2823751" y="1288081"/>
                  <a:pt x="2797520" y="1321806"/>
                </a:cubicBezTo>
                <a:cubicBezTo>
                  <a:pt x="2775210" y="1350490"/>
                  <a:pt x="2747794" y="1374911"/>
                  <a:pt x="2725093" y="1403287"/>
                </a:cubicBezTo>
                <a:cubicBezTo>
                  <a:pt x="2513670" y="1667566"/>
                  <a:pt x="2770064" y="1371569"/>
                  <a:pt x="2589291" y="1566249"/>
                </a:cubicBezTo>
                <a:cubicBezTo>
                  <a:pt x="2529993" y="1630108"/>
                  <a:pt x="2547566" y="1626562"/>
                  <a:pt x="2480649" y="1674891"/>
                </a:cubicBezTo>
                <a:cubicBezTo>
                  <a:pt x="2469304" y="1683085"/>
                  <a:pt x="2329776" y="1776600"/>
                  <a:pt x="2299580" y="1792586"/>
                </a:cubicBezTo>
                <a:cubicBezTo>
                  <a:pt x="2248277" y="1819746"/>
                  <a:pt x="2192110" y="1839238"/>
                  <a:pt x="2145671" y="1874067"/>
                </a:cubicBezTo>
                <a:cubicBezTo>
                  <a:pt x="2121528" y="1892174"/>
                  <a:pt x="2098198" y="1911418"/>
                  <a:pt x="2073243" y="1928388"/>
                </a:cubicBezTo>
                <a:cubicBezTo>
                  <a:pt x="2022713" y="1962749"/>
                  <a:pt x="1965729" y="1988208"/>
                  <a:pt x="1919334" y="2027976"/>
                </a:cubicBezTo>
                <a:cubicBezTo>
                  <a:pt x="1898209" y="2046083"/>
                  <a:pt x="1878887" y="2066534"/>
                  <a:pt x="1855960" y="2082297"/>
                </a:cubicBezTo>
                <a:cubicBezTo>
                  <a:pt x="1785502" y="2130737"/>
                  <a:pt x="1771590" y="2117388"/>
                  <a:pt x="1711105" y="2172832"/>
                </a:cubicBezTo>
                <a:cubicBezTo>
                  <a:pt x="1693730" y="2188759"/>
                  <a:pt x="1683830" y="2211927"/>
                  <a:pt x="1665837" y="2227152"/>
                </a:cubicBezTo>
                <a:cubicBezTo>
                  <a:pt x="1644103" y="2245542"/>
                  <a:pt x="1616186" y="2255338"/>
                  <a:pt x="1593410" y="2272420"/>
                </a:cubicBezTo>
                <a:cubicBezTo>
                  <a:pt x="1555698" y="2300704"/>
                  <a:pt x="1520982" y="2332776"/>
                  <a:pt x="1484768" y="2362954"/>
                </a:cubicBezTo>
                <a:cubicBezTo>
                  <a:pt x="1466661" y="2378043"/>
                  <a:pt x="1449627" y="2394522"/>
                  <a:pt x="1430447" y="2408222"/>
                </a:cubicBezTo>
                <a:cubicBezTo>
                  <a:pt x="1388198" y="2438400"/>
                  <a:pt x="1350138" y="2475536"/>
                  <a:pt x="1303699" y="2498756"/>
                </a:cubicBezTo>
                <a:cubicBezTo>
                  <a:pt x="1285592" y="2507810"/>
                  <a:pt x="1266407" y="2514970"/>
                  <a:pt x="1249378" y="2525917"/>
                </a:cubicBezTo>
                <a:cubicBezTo>
                  <a:pt x="1223993" y="2542236"/>
                  <a:pt x="1202962" y="2564937"/>
                  <a:pt x="1176950" y="2580238"/>
                </a:cubicBezTo>
                <a:cubicBezTo>
                  <a:pt x="1151332" y="2595308"/>
                  <a:pt x="1121737" y="2602545"/>
                  <a:pt x="1095469" y="2616451"/>
                </a:cubicBezTo>
                <a:cubicBezTo>
                  <a:pt x="1070307" y="2629772"/>
                  <a:pt x="1048506" y="2648987"/>
                  <a:pt x="1023041" y="2661719"/>
                </a:cubicBezTo>
                <a:cubicBezTo>
                  <a:pt x="1006629" y="2669925"/>
                  <a:pt x="883111" y="2712934"/>
                  <a:pt x="869132" y="2716040"/>
                </a:cubicBezTo>
                <a:cubicBezTo>
                  <a:pt x="842455" y="2721968"/>
                  <a:pt x="814811" y="2722075"/>
                  <a:pt x="787651" y="2725093"/>
                </a:cubicBezTo>
                <a:cubicBezTo>
                  <a:pt x="730312" y="2722075"/>
                  <a:pt x="672549" y="2723629"/>
                  <a:pt x="615635" y="2716040"/>
                </a:cubicBezTo>
                <a:cubicBezTo>
                  <a:pt x="596829" y="2713533"/>
                  <a:pt x="458493" y="2672979"/>
                  <a:pt x="434566" y="2661719"/>
                </a:cubicBezTo>
                <a:cubicBezTo>
                  <a:pt x="382506" y="2637220"/>
                  <a:pt x="312234" y="2578239"/>
                  <a:pt x="271604" y="2544024"/>
                </a:cubicBezTo>
                <a:cubicBezTo>
                  <a:pt x="198183" y="2482196"/>
                  <a:pt x="186500" y="2475215"/>
                  <a:pt x="135802" y="2399168"/>
                </a:cubicBezTo>
                <a:cubicBezTo>
                  <a:pt x="104217" y="2351791"/>
                  <a:pt x="63273" y="2308331"/>
                  <a:pt x="45267" y="2254313"/>
                </a:cubicBezTo>
                <a:cubicBezTo>
                  <a:pt x="7438" y="2140823"/>
                  <a:pt x="23228" y="2201000"/>
                  <a:pt x="0" y="2073244"/>
                </a:cubicBezTo>
                <a:cubicBezTo>
                  <a:pt x="6036" y="2000816"/>
                  <a:pt x="6887" y="1927768"/>
                  <a:pt x="18107" y="1855960"/>
                </a:cubicBezTo>
                <a:cubicBezTo>
                  <a:pt x="28661" y="1788412"/>
                  <a:pt x="56177" y="1775128"/>
                  <a:pt x="90534" y="1720158"/>
                </a:cubicBezTo>
                <a:cubicBezTo>
                  <a:pt x="107001" y="1693810"/>
                  <a:pt x="119000" y="1664813"/>
                  <a:pt x="135802" y="1638677"/>
                </a:cubicBezTo>
                <a:cubicBezTo>
                  <a:pt x="146251" y="1622423"/>
                  <a:pt x="160935" y="1609240"/>
                  <a:pt x="172016" y="1593410"/>
                </a:cubicBezTo>
                <a:cubicBezTo>
                  <a:pt x="182107" y="1578994"/>
                  <a:pt x="187405" y="1561222"/>
                  <a:pt x="199176" y="1548143"/>
                </a:cubicBezTo>
                <a:cubicBezTo>
                  <a:pt x="214944" y="1530623"/>
                  <a:pt x="237287" y="1519986"/>
                  <a:pt x="253497" y="1502875"/>
                </a:cubicBezTo>
                <a:cubicBezTo>
                  <a:pt x="291767" y="1462479"/>
                  <a:pt x="320261" y="1412770"/>
                  <a:pt x="362138" y="1376127"/>
                </a:cubicBezTo>
                <a:cubicBezTo>
                  <a:pt x="386281" y="1355002"/>
                  <a:pt x="411162" y="1334693"/>
                  <a:pt x="434566" y="1312752"/>
                </a:cubicBezTo>
                <a:cubicBezTo>
                  <a:pt x="670618" y="1091454"/>
                  <a:pt x="325095" y="1412019"/>
                  <a:pt x="579421" y="1140737"/>
                </a:cubicBezTo>
                <a:cubicBezTo>
                  <a:pt x="597176" y="1121798"/>
                  <a:pt x="621671" y="1110558"/>
                  <a:pt x="642796" y="1095469"/>
                </a:cubicBezTo>
                <a:cubicBezTo>
                  <a:pt x="654867" y="1077362"/>
                  <a:pt x="665230" y="1057992"/>
                  <a:pt x="679010" y="1041149"/>
                </a:cubicBezTo>
                <a:cubicBezTo>
                  <a:pt x="708613" y="1004967"/>
                  <a:pt x="754149" y="972270"/>
                  <a:pt x="787651" y="941560"/>
                </a:cubicBezTo>
                <a:cubicBezTo>
                  <a:pt x="803381" y="927141"/>
                  <a:pt x="817058" y="910568"/>
                  <a:pt x="832919" y="896293"/>
                </a:cubicBezTo>
                <a:cubicBezTo>
                  <a:pt x="847282" y="883366"/>
                  <a:pt x="864522" y="873743"/>
                  <a:pt x="878186" y="860079"/>
                </a:cubicBezTo>
                <a:cubicBezTo>
                  <a:pt x="888856" y="849409"/>
                  <a:pt x="893890" y="833685"/>
                  <a:pt x="905346" y="823865"/>
                </a:cubicBezTo>
                <a:cubicBezTo>
                  <a:pt x="915593" y="815082"/>
                  <a:pt x="930907" y="814044"/>
                  <a:pt x="941560" y="805758"/>
                </a:cubicBezTo>
                <a:cubicBezTo>
                  <a:pt x="1016872" y="747182"/>
                  <a:pt x="958389" y="773175"/>
                  <a:pt x="1032095" y="706170"/>
                </a:cubicBezTo>
                <a:cubicBezTo>
                  <a:pt x="1048198" y="691531"/>
                  <a:pt x="1068867" y="682825"/>
                  <a:pt x="1086416" y="669956"/>
                </a:cubicBezTo>
                <a:cubicBezTo>
                  <a:pt x="1114163" y="649608"/>
                  <a:pt x="1138392" y="624285"/>
                  <a:pt x="1167897" y="606582"/>
                </a:cubicBezTo>
                <a:cubicBezTo>
                  <a:pt x="1182986" y="597529"/>
                  <a:pt x="1198523" y="589183"/>
                  <a:pt x="1213164" y="579422"/>
                </a:cubicBezTo>
                <a:cubicBezTo>
                  <a:pt x="1225719" y="571052"/>
                  <a:pt x="1235882" y="559009"/>
                  <a:pt x="1249378" y="552261"/>
                </a:cubicBezTo>
                <a:cubicBezTo>
                  <a:pt x="1266449" y="543725"/>
                  <a:pt x="1286081" y="541495"/>
                  <a:pt x="1303699" y="534154"/>
                </a:cubicBezTo>
                <a:cubicBezTo>
                  <a:pt x="1358940" y="511137"/>
                  <a:pt x="1353541" y="506968"/>
                  <a:pt x="1403287" y="479834"/>
                </a:cubicBezTo>
                <a:cubicBezTo>
                  <a:pt x="1421059" y="470140"/>
                  <a:pt x="1439178" y="461050"/>
                  <a:pt x="1457608" y="452673"/>
                </a:cubicBezTo>
                <a:cubicBezTo>
                  <a:pt x="1505032" y="431116"/>
                  <a:pt x="1496954" y="440536"/>
                  <a:pt x="1539089" y="416459"/>
                </a:cubicBezTo>
                <a:cubicBezTo>
                  <a:pt x="1563343" y="402599"/>
                  <a:pt x="1635246" y="346671"/>
                  <a:pt x="1638677" y="344032"/>
                </a:cubicBezTo>
                <a:cubicBezTo>
                  <a:pt x="1653993" y="332250"/>
                  <a:pt x="1666661" y="316460"/>
                  <a:pt x="1683944" y="307818"/>
                </a:cubicBezTo>
                <a:lnTo>
                  <a:pt x="1738265" y="280657"/>
                </a:lnTo>
                <a:cubicBezTo>
                  <a:pt x="1753354" y="262550"/>
                  <a:pt x="1766092" y="242192"/>
                  <a:pt x="1783532" y="226337"/>
                </a:cubicBezTo>
                <a:cubicBezTo>
                  <a:pt x="1799635" y="211698"/>
                  <a:pt x="1820253" y="202923"/>
                  <a:pt x="1837853" y="190123"/>
                </a:cubicBezTo>
                <a:cubicBezTo>
                  <a:pt x="1918472" y="131491"/>
                  <a:pt x="1845361" y="172788"/>
                  <a:pt x="1937441" y="126749"/>
                </a:cubicBezTo>
                <a:cubicBezTo>
                  <a:pt x="2035715" y="28475"/>
                  <a:pt x="1926918" y="127729"/>
                  <a:pt x="2037029" y="54321"/>
                </a:cubicBezTo>
                <a:cubicBezTo>
                  <a:pt x="2047682" y="47219"/>
                  <a:pt x="2053332" y="33946"/>
                  <a:pt x="2064190" y="27160"/>
                </a:cubicBezTo>
                <a:cubicBezTo>
                  <a:pt x="2092216" y="9643"/>
                  <a:pt x="2123374" y="6270"/>
                  <a:pt x="2154724" y="0"/>
                </a:cubicBezTo>
                <a:cubicBezTo>
                  <a:pt x="2190938" y="3018"/>
                  <a:pt x="2227471" y="3385"/>
                  <a:pt x="2263366" y="9053"/>
                </a:cubicBezTo>
                <a:cubicBezTo>
                  <a:pt x="2285067" y="12479"/>
                  <a:pt x="2305426" y="21831"/>
                  <a:pt x="2326740" y="27160"/>
                </a:cubicBezTo>
                <a:cubicBezTo>
                  <a:pt x="2341669" y="30892"/>
                  <a:pt x="2356919" y="33196"/>
                  <a:pt x="2372008" y="36214"/>
                </a:cubicBezTo>
                <a:cubicBezTo>
                  <a:pt x="2427094" y="72939"/>
                  <a:pt x="2378045" y="43680"/>
                  <a:pt x="2480649" y="81481"/>
                </a:cubicBezTo>
                <a:cubicBezTo>
                  <a:pt x="2595697" y="123867"/>
                  <a:pt x="2542568" y="106359"/>
                  <a:pt x="2643612" y="153909"/>
                </a:cubicBezTo>
                <a:cubicBezTo>
                  <a:pt x="2670505" y="166565"/>
                  <a:pt x="2699504" y="175003"/>
                  <a:pt x="2725093" y="190123"/>
                </a:cubicBezTo>
                <a:cubicBezTo>
                  <a:pt x="2766173" y="214397"/>
                  <a:pt x="2801872" y="247055"/>
                  <a:pt x="2842788" y="271604"/>
                </a:cubicBezTo>
                <a:cubicBezTo>
                  <a:pt x="2857877" y="280657"/>
                  <a:pt x="2874314" y="287771"/>
                  <a:pt x="2888055" y="298764"/>
                </a:cubicBezTo>
                <a:cubicBezTo>
                  <a:pt x="2904718" y="312095"/>
                  <a:pt x="2919270" y="327972"/>
                  <a:pt x="2933322" y="344032"/>
                </a:cubicBezTo>
                <a:cubicBezTo>
                  <a:pt x="3013259" y="435389"/>
                  <a:pt x="2898945" y="318708"/>
                  <a:pt x="2969536" y="389299"/>
                </a:cubicBezTo>
              </a:path>
            </a:pathLst>
          </a:cu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6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7C8F-B7EC-4B2E-90EA-F57D82DE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E870D63-BDDC-F66E-D899-1126B728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4212" r="2473" b="3318"/>
          <a:stretch/>
        </p:blipFill>
        <p:spPr>
          <a:xfrm>
            <a:off x="1683944" y="-7555"/>
            <a:ext cx="9334123" cy="68655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A38B6E0-AB42-3D8B-51A1-3E3E12644384}"/>
              </a:ext>
            </a:extLst>
          </p:cNvPr>
          <p:cNvSpPr/>
          <p:nvPr/>
        </p:nvSpPr>
        <p:spPr>
          <a:xfrm rot="19287840">
            <a:off x="1885994" y="466634"/>
            <a:ext cx="2407410" cy="125099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6975B-D84E-C66D-5325-2C9C80D91404}"/>
              </a:ext>
            </a:extLst>
          </p:cNvPr>
          <p:cNvSpPr/>
          <p:nvPr/>
        </p:nvSpPr>
        <p:spPr>
          <a:xfrm rot="13534298">
            <a:off x="1808441" y="1972023"/>
            <a:ext cx="2183682" cy="151318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BA2D13-A09A-B2E8-F7D8-68E91DC77434}"/>
              </a:ext>
            </a:extLst>
          </p:cNvPr>
          <p:cNvSpPr/>
          <p:nvPr/>
        </p:nvSpPr>
        <p:spPr>
          <a:xfrm rot="15226740">
            <a:off x="4268348" y="555794"/>
            <a:ext cx="2146627" cy="10158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5B9B54-C735-5ACF-A49A-D988186F55C7}"/>
              </a:ext>
            </a:extLst>
          </p:cNvPr>
          <p:cNvSpPr/>
          <p:nvPr/>
        </p:nvSpPr>
        <p:spPr>
          <a:xfrm rot="807730">
            <a:off x="4190516" y="1779631"/>
            <a:ext cx="1328063" cy="45882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9C0941-DCFA-35FB-A44A-0CD1B8C3E9FC}"/>
              </a:ext>
            </a:extLst>
          </p:cNvPr>
          <p:cNvSpPr/>
          <p:nvPr/>
        </p:nvSpPr>
        <p:spPr>
          <a:xfrm rot="20708874">
            <a:off x="6440060" y="82496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05165E-A398-3177-3625-06CB6C5F529E}"/>
              </a:ext>
            </a:extLst>
          </p:cNvPr>
          <p:cNvSpPr/>
          <p:nvPr/>
        </p:nvSpPr>
        <p:spPr>
          <a:xfrm rot="15817460">
            <a:off x="5823896" y="5508354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6DD1E-E70F-ABF8-7473-50A89A67A2F4}"/>
              </a:ext>
            </a:extLst>
          </p:cNvPr>
          <p:cNvSpPr/>
          <p:nvPr/>
        </p:nvSpPr>
        <p:spPr>
          <a:xfrm rot="18651478">
            <a:off x="6000429" y="4263767"/>
            <a:ext cx="1337893" cy="802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EADA2-0BCC-CAD2-59B5-2F5E82D3D557}"/>
              </a:ext>
            </a:extLst>
          </p:cNvPr>
          <p:cNvSpPr/>
          <p:nvPr/>
        </p:nvSpPr>
        <p:spPr>
          <a:xfrm rot="15817460">
            <a:off x="7021063" y="4470105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46A711-C4D0-FF11-CBFE-016003D8AF65}"/>
              </a:ext>
            </a:extLst>
          </p:cNvPr>
          <p:cNvSpPr/>
          <p:nvPr/>
        </p:nvSpPr>
        <p:spPr>
          <a:xfrm rot="15817460">
            <a:off x="4191164" y="4582652"/>
            <a:ext cx="1959785" cy="12880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0AEEA3-68B4-CA54-6FCF-6DE42449E69C}"/>
              </a:ext>
            </a:extLst>
          </p:cNvPr>
          <p:cNvSpPr/>
          <p:nvPr/>
        </p:nvSpPr>
        <p:spPr>
          <a:xfrm rot="19864295">
            <a:off x="3683886" y="3763529"/>
            <a:ext cx="1778241" cy="90427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1E3E2-EDE7-5870-C9A4-87CB6B9FDFF8}"/>
              </a:ext>
            </a:extLst>
          </p:cNvPr>
          <p:cNvSpPr/>
          <p:nvPr/>
        </p:nvSpPr>
        <p:spPr>
          <a:xfrm rot="18918654">
            <a:off x="3471810" y="2456252"/>
            <a:ext cx="1997647" cy="140116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C409CC-E240-2EA7-BF8F-F1AD7E3E8993}"/>
              </a:ext>
            </a:extLst>
          </p:cNvPr>
          <p:cNvSpPr/>
          <p:nvPr/>
        </p:nvSpPr>
        <p:spPr>
          <a:xfrm rot="19907553">
            <a:off x="6705765" y="2228152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84E2BD-9B4A-B644-746A-4145C6721026}"/>
              </a:ext>
            </a:extLst>
          </p:cNvPr>
          <p:cNvSpPr/>
          <p:nvPr/>
        </p:nvSpPr>
        <p:spPr>
          <a:xfrm rot="1186464">
            <a:off x="6724077" y="272997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C3509B-8303-A108-F6F2-DD104892E3E3}"/>
              </a:ext>
            </a:extLst>
          </p:cNvPr>
          <p:cNvSpPr/>
          <p:nvPr/>
        </p:nvSpPr>
        <p:spPr>
          <a:xfrm rot="16362943">
            <a:off x="6295915" y="292920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CDD47A-B265-DC64-0365-5831A7D0D8AB}"/>
              </a:ext>
            </a:extLst>
          </p:cNvPr>
          <p:cNvSpPr/>
          <p:nvPr/>
        </p:nvSpPr>
        <p:spPr>
          <a:xfrm rot="19907553">
            <a:off x="5749391" y="271956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AC9C78-DBF0-304C-5008-8F1F3264B92E}"/>
              </a:ext>
            </a:extLst>
          </p:cNvPr>
          <p:cNvSpPr/>
          <p:nvPr/>
        </p:nvSpPr>
        <p:spPr>
          <a:xfrm rot="1371626">
            <a:off x="5801316" y="2244704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749B71-06EA-D3E8-E2A9-8551A86CB483}"/>
              </a:ext>
            </a:extLst>
          </p:cNvPr>
          <p:cNvSpPr/>
          <p:nvPr/>
        </p:nvSpPr>
        <p:spPr>
          <a:xfrm rot="19907553">
            <a:off x="5980910" y="360108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D6D172-72FE-116C-20D0-2866A9351357}"/>
              </a:ext>
            </a:extLst>
          </p:cNvPr>
          <p:cNvSpPr/>
          <p:nvPr/>
        </p:nvSpPr>
        <p:spPr>
          <a:xfrm rot="2086834">
            <a:off x="6662441" y="3681523"/>
            <a:ext cx="544786" cy="31718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60D00-13A8-88F7-DA64-8E7DB41803CA}"/>
              </a:ext>
            </a:extLst>
          </p:cNvPr>
          <p:cNvSpPr txBox="1"/>
          <p:nvPr/>
        </p:nvSpPr>
        <p:spPr>
          <a:xfrm>
            <a:off x="4682558" y="5898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53410-9AB2-AAF7-B3D9-C3BE511C2464}"/>
              </a:ext>
            </a:extLst>
          </p:cNvPr>
          <p:cNvSpPr txBox="1"/>
          <p:nvPr/>
        </p:nvSpPr>
        <p:spPr>
          <a:xfrm>
            <a:off x="2727933" y="2617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8757AC-69E3-4EC9-E881-6726C38246EE}"/>
              </a:ext>
            </a:extLst>
          </p:cNvPr>
          <p:cNvSpPr txBox="1"/>
          <p:nvPr/>
        </p:nvSpPr>
        <p:spPr>
          <a:xfrm>
            <a:off x="2507810" y="18741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B4483-06FD-563F-0C5E-F074688D02D8}"/>
              </a:ext>
            </a:extLst>
          </p:cNvPr>
          <p:cNvSpPr txBox="1"/>
          <p:nvPr/>
        </p:nvSpPr>
        <p:spPr>
          <a:xfrm>
            <a:off x="4391355" y="14625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CBBF22-EBD5-130D-7AC5-2E189EE339A1}"/>
              </a:ext>
            </a:extLst>
          </p:cNvPr>
          <p:cNvSpPr txBox="1"/>
          <p:nvPr/>
        </p:nvSpPr>
        <p:spPr>
          <a:xfrm>
            <a:off x="5873822" y="19086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47572-0E9D-EF3F-838D-21E838B2E9EB}"/>
              </a:ext>
            </a:extLst>
          </p:cNvPr>
          <p:cNvSpPr txBox="1"/>
          <p:nvPr/>
        </p:nvSpPr>
        <p:spPr>
          <a:xfrm>
            <a:off x="4204892" y="24897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F4DC1-597A-20DB-E815-66E073ADB0D6}"/>
              </a:ext>
            </a:extLst>
          </p:cNvPr>
          <p:cNvSpPr txBox="1"/>
          <p:nvPr/>
        </p:nvSpPr>
        <p:spPr>
          <a:xfrm>
            <a:off x="3648547" y="46651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3EFA37-E979-E810-C53E-6C018C45A3B1}"/>
              </a:ext>
            </a:extLst>
          </p:cNvPr>
          <p:cNvSpPr txBox="1"/>
          <p:nvPr/>
        </p:nvSpPr>
        <p:spPr>
          <a:xfrm>
            <a:off x="5873822" y="29876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A8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5B8467-74C2-977E-8E10-6D1A4A5EDF34}"/>
              </a:ext>
            </a:extLst>
          </p:cNvPr>
          <p:cNvSpPr txBox="1"/>
          <p:nvPr/>
        </p:nvSpPr>
        <p:spPr>
          <a:xfrm>
            <a:off x="4682558" y="59209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A9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79D845-F547-9C07-33B4-62C127AD48E8}"/>
              </a:ext>
            </a:extLst>
          </p:cNvPr>
          <p:cNvSpPr txBox="1"/>
          <p:nvPr/>
        </p:nvSpPr>
        <p:spPr>
          <a:xfrm>
            <a:off x="7101877" y="608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A10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42C2E7-F426-46C5-7DE2-E3518AA814D6}"/>
              </a:ext>
            </a:extLst>
          </p:cNvPr>
          <p:cNvSpPr txBox="1"/>
          <p:nvPr/>
        </p:nvSpPr>
        <p:spPr>
          <a:xfrm>
            <a:off x="8283921" y="57489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A11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C1D23A-CAC7-4136-3EB3-A3FD31C16DE8}"/>
              </a:ext>
            </a:extLst>
          </p:cNvPr>
          <p:cNvSpPr txBox="1"/>
          <p:nvPr/>
        </p:nvSpPr>
        <p:spPr>
          <a:xfrm>
            <a:off x="6809379" y="44856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A12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8908D5-8F07-B215-C400-2F4FC19E7430}"/>
              </a:ext>
            </a:extLst>
          </p:cNvPr>
          <p:cNvSpPr txBox="1"/>
          <p:nvPr/>
        </p:nvSpPr>
        <p:spPr>
          <a:xfrm>
            <a:off x="5732711" y="3416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A13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CA4175-30AA-27EF-C3A6-FB049340F431}"/>
              </a:ext>
            </a:extLst>
          </p:cNvPr>
          <p:cNvSpPr txBox="1"/>
          <p:nvPr/>
        </p:nvSpPr>
        <p:spPr>
          <a:xfrm>
            <a:off x="6867678" y="34685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2F888F-45F9-8C6C-A600-0E40B246A33F}"/>
              </a:ext>
            </a:extLst>
          </p:cNvPr>
          <p:cNvSpPr txBox="1"/>
          <p:nvPr/>
        </p:nvSpPr>
        <p:spPr>
          <a:xfrm>
            <a:off x="6593703" y="29405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A15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51CBF9-D3B1-E028-23BD-ACAC57ACAABD}"/>
              </a:ext>
            </a:extLst>
          </p:cNvPr>
          <p:cNvSpPr txBox="1"/>
          <p:nvPr/>
        </p:nvSpPr>
        <p:spPr>
          <a:xfrm>
            <a:off x="10489689" y="291192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A16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E598C3-32D9-22EE-F250-CE25E81DBBDB}"/>
              </a:ext>
            </a:extLst>
          </p:cNvPr>
          <p:cNvSpPr txBox="1"/>
          <p:nvPr/>
        </p:nvSpPr>
        <p:spPr>
          <a:xfrm>
            <a:off x="7015633" y="25648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A17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7DFB7-706E-0F2E-716B-E36FDF2C7648}"/>
              </a:ext>
            </a:extLst>
          </p:cNvPr>
          <p:cNvSpPr txBox="1"/>
          <p:nvPr/>
        </p:nvSpPr>
        <p:spPr>
          <a:xfrm>
            <a:off x="11334939" y="7657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A18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1F7BCF-C603-ECFF-F052-5CDF440CE52E}"/>
              </a:ext>
            </a:extLst>
          </p:cNvPr>
          <p:cNvSpPr txBox="1"/>
          <p:nvPr/>
        </p:nvSpPr>
        <p:spPr>
          <a:xfrm>
            <a:off x="6693474" y="2166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A19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90C772-69D0-209E-0FBC-09CB0312A114}"/>
              </a:ext>
            </a:extLst>
          </p:cNvPr>
          <p:cNvSpPr txBox="1"/>
          <p:nvPr/>
        </p:nvSpPr>
        <p:spPr>
          <a:xfrm>
            <a:off x="6759989" y="18714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A20</a:t>
            </a:r>
            <a:endParaRPr lang="en-ID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EB2798-4209-0386-E31E-85A846C4E67B}"/>
              </a:ext>
            </a:extLst>
          </p:cNvPr>
          <p:cNvSpPr/>
          <p:nvPr/>
        </p:nvSpPr>
        <p:spPr>
          <a:xfrm rot="20708874">
            <a:off x="7744692" y="946520"/>
            <a:ext cx="3438750" cy="114307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6F5A2DC-CF9D-353B-CDED-D0DF72527CC1}"/>
              </a:ext>
            </a:extLst>
          </p:cNvPr>
          <p:cNvSpPr/>
          <p:nvPr/>
        </p:nvSpPr>
        <p:spPr>
          <a:xfrm rot="21337187">
            <a:off x="8119928" y="2130019"/>
            <a:ext cx="3294030" cy="141310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CD5412-3BBA-083E-6DF1-5970E45AE356}"/>
              </a:ext>
            </a:extLst>
          </p:cNvPr>
          <p:cNvSpPr/>
          <p:nvPr/>
        </p:nvSpPr>
        <p:spPr>
          <a:xfrm rot="13294978">
            <a:off x="7888579" y="3503320"/>
            <a:ext cx="1765969" cy="10320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23FCE3-247E-6CB9-C7BC-242BFD23578C}"/>
              </a:ext>
            </a:extLst>
          </p:cNvPr>
          <p:cNvSpPr txBox="1"/>
          <p:nvPr/>
        </p:nvSpPr>
        <p:spPr>
          <a:xfrm>
            <a:off x="9614780" y="43573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A0188-C92F-0131-1F64-53094044D017}"/>
              </a:ext>
            </a:extLst>
          </p:cNvPr>
          <p:cNvSpPr/>
          <p:nvPr/>
        </p:nvSpPr>
        <p:spPr>
          <a:xfrm>
            <a:off x="6351004" y="2409279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046F4-0F38-0B9A-4C74-83F0181A3FD6}"/>
              </a:ext>
            </a:extLst>
          </p:cNvPr>
          <p:cNvSpPr/>
          <p:nvPr/>
        </p:nvSpPr>
        <p:spPr>
          <a:xfrm>
            <a:off x="5455794" y="1988468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B901F-A9F3-EBE5-04D0-BA2028E346A5}"/>
              </a:ext>
            </a:extLst>
          </p:cNvPr>
          <p:cNvSpPr/>
          <p:nvPr/>
        </p:nvSpPr>
        <p:spPr>
          <a:xfrm>
            <a:off x="5625733" y="963662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FA316-F4CF-C057-E976-A7552B90975B}"/>
              </a:ext>
            </a:extLst>
          </p:cNvPr>
          <p:cNvSpPr/>
          <p:nvPr/>
        </p:nvSpPr>
        <p:spPr>
          <a:xfrm>
            <a:off x="3836003" y="1604863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AF8AC-37AF-7B67-E70C-4C59B521B7CC}"/>
              </a:ext>
            </a:extLst>
          </p:cNvPr>
          <p:cNvSpPr/>
          <p:nvPr/>
        </p:nvSpPr>
        <p:spPr>
          <a:xfrm>
            <a:off x="1750000" y="1667326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8A269-4873-71DB-686B-91D6A1CF23D0}"/>
              </a:ext>
            </a:extLst>
          </p:cNvPr>
          <p:cNvSpPr/>
          <p:nvPr/>
        </p:nvSpPr>
        <p:spPr>
          <a:xfrm>
            <a:off x="3922744" y="108643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0FAB6-B5CD-1D9B-38FD-4E2161A68072}"/>
              </a:ext>
            </a:extLst>
          </p:cNvPr>
          <p:cNvSpPr/>
          <p:nvPr/>
        </p:nvSpPr>
        <p:spPr>
          <a:xfrm>
            <a:off x="3283623" y="2331922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A74C5-F044-2984-BF4E-B2D3CB74002F}"/>
              </a:ext>
            </a:extLst>
          </p:cNvPr>
          <p:cNvSpPr/>
          <p:nvPr/>
        </p:nvSpPr>
        <p:spPr>
          <a:xfrm>
            <a:off x="2911975" y="3253797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D942F-C084-65CD-FE97-E4DB38628515}"/>
              </a:ext>
            </a:extLst>
          </p:cNvPr>
          <p:cNvSpPr/>
          <p:nvPr/>
        </p:nvSpPr>
        <p:spPr>
          <a:xfrm>
            <a:off x="4826616" y="2461636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BEC57B-DE10-7A31-F46C-27D195445130}"/>
              </a:ext>
            </a:extLst>
          </p:cNvPr>
          <p:cNvSpPr/>
          <p:nvPr/>
        </p:nvSpPr>
        <p:spPr>
          <a:xfrm>
            <a:off x="5350153" y="2893526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647BA-07F2-9F8E-0954-009F6CE278AA}"/>
              </a:ext>
            </a:extLst>
          </p:cNvPr>
          <p:cNvSpPr/>
          <p:nvPr/>
        </p:nvSpPr>
        <p:spPr>
          <a:xfrm>
            <a:off x="3345167" y="3881226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72EE-2C03-8741-A491-172212D1D664}"/>
              </a:ext>
            </a:extLst>
          </p:cNvPr>
          <p:cNvSpPr/>
          <p:nvPr/>
        </p:nvSpPr>
        <p:spPr>
          <a:xfrm>
            <a:off x="4989318" y="3684972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C44F7-0EE3-971B-E2DD-5AA3636E1A66}"/>
              </a:ext>
            </a:extLst>
          </p:cNvPr>
          <p:cNvSpPr/>
          <p:nvPr/>
        </p:nvSpPr>
        <p:spPr>
          <a:xfrm>
            <a:off x="6369662" y="3312107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59F4E-4A31-F1C3-0653-EE25C586A23D}"/>
              </a:ext>
            </a:extLst>
          </p:cNvPr>
          <p:cNvSpPr/>
          <p:nvPr/>
        </p:nvSpPr>
        <p:spPr>
          <a:xfrm>
            <a:off x="5643633" y="3996979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6F765-D490-F7BC-1680-0D4056D0660E}"/>
              </a:ext>
            </a:extLst>
          </p:cNvPr>
          <p:cNvSpPr/>
          <p:nvPr/>
        </p:nvSpPr>
        <p:spPr>
          <a:xfrm>
            <a:off x="5323136" y="5625948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B34BAA-FB04-82C6-531C-5A39B642C11E}"/>
              </a:ext>
            </a:extLst>
          </p:cNvPr>
          <p:cNvSpPr/>
          <p:nvPr/>
        </p:nvSpPr>
        <p:spPr>
          <a:xfrm>
            <a:off x="4486695" y="4918123"/>
            <a:ext cx="409575" cy="34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46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121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Muaafii Putra Ramadhan</dc:creator>
  <cp:lastModifiedBy>Muaafii Putra Ramadhan</cp:lastModifiedBy>
  <cp:revision>4</cp:revision>
  <dcterms:created xsi:type="dcterms:W3CDTF">2024-11-16T06:38:50Z</dcterms:created>
  <dcterms:modified xsi:type="dcterms:W3CDTF">2024-11-18T16:27:51Z</dcterms:modified>
</cp:coreProperties>
</file>