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2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0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Рулетка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Проблеми и обяснения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6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</a:p>
          <a:p>
            <a:r>
              <a:rPr lang="en-US" dirty="0" smtClean="0"/>
              <a:t>DPI </a:t>
            </a:r>
          </a:p>
          <a:p>
            <a:r>
              <a:rPr lang="en-US" dirty="0" smtClean="0"/>
              <a:t>Chip Clone </a:t>
            </a:r>
          </a:p>
          <a:p>
            <a:r>
              <a:rPr lang="en-US" dirty="0" smtClean="0"/>
              <a:t>Paint</a:t>
            </a:r>
          </a:p>
          <a:p>
            <a:r>
              <a:rPr lang="en-US" dirty="0" smtClean="0"/>
              <a:t>Array of Labels</a:t>
            </a:r>
          </a:p>
          <a:p>
            <a:r>
              <a:rPr lang="en-US" dirty="0" smtClean="0"/>
              <a:t>Timer</a:t>
            </a:r>
          </a:p>
          <a:p>
            <a:r>
              <a:rPr lang="en-US" dirty="0" smtClean="0"/>
              <a:t>Help Form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1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Инсталация </a:t>
            </a:r>
          </a:p>
          <a:p>
            <a:r>
              <a:rPr lang="bg-BG" dirty="0" smtClean="0"/>
              <a:t>Правене на репозитори</a:t>
            </a:r>
          </a:p>
          <a:p>
            <a:r>
              <a:rPr lang="bg-BG" dirty="0" smtClean="0"/>
              <a:t>Свързване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70" y="3250882"/>
            <a:ext cx="3343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Съвместимост при различни компютри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88" y="2309430"/>
            <a:ext cx="7354824" cy="41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9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ChipClone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Генериране на нов чип при натискане на мишката върху лейбъл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1925"/>
            <a:ext cx="913275" cy="91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7" y="2381218"/>
            <a:ext cx="7793261" cy="43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1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98% от цялата визлуална работа е на </a:t>
            </a:r>
            <a:r>
              <a:rPr lang="en-US" dirty="0" smtClean="0"/>
              <a:t>Paint</a:t>
            </a:r>
          </a:p>
          <a:p>
            <a:r>
              <a:rPr lang="bg-BG" dirty="0" smtClean="0"/>
              <a:t>Останалите 2% на </a:t>
            </a:r>
            <a:r>
              <a:rPr lang="en-US" dirty="0" smtClean="0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4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Рулетка </vt:lpstr>
      <vt:lpstr>Съдържание</vt:lpstr>
      <vt:lpstr>GitHub</vt:lpstr>
      <vt:lpstr>DPI</vt:lpstr>
      <vt:lpstr>ChipClone</vt:lpstr>
      <vt:lpstr>Paint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Рулетка </dc:title>
  <dc:creator>Viktor Kalev</dc:creator>
  <cp:lastModifiedBy>Viktor Kalev</cp:lastModifiedBy>
  <cp:revision>4</cp:revision>
  <dcterms:created xsi:type="dcterms:W3CDTF">2017-12-12T10:25:41Z</dcterms:created>
  <dcterms:modified xsi:type="dcterms:W3CDTF">2017-12-12T10:56:41Z</dcterms:modified>
</cp:coreProperties>
</file>