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0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0975-7CE1-4D5D-87DB-9920E978206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BCBA-7AA0-4B28-85AB-67E828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Рулетка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bg-BG" sz="8000" dirty="0" smtClean="0"/>
              <a:t>Проблеми и </a:t>
            </a:r>
            <a:r>
              <a:rPr lang="bg-BG" sz="8000" dirty="0" smtClean="0"/>
              <a:t>обяснения</a:t>
            </a:r>
          </a:p>
          <a:p>
            <a:endParaRPr lang="bg-BG" sz="8000" dirty="0"/>
          </a:p>
          <a:p>
            <a:endParaRPr lang="bg-BG" sz="8000" dirty="0"/>
          </a:p>
          <a:p>
            <a:endParaRPr lang="bg-BG" sz="8000" dirty="0" smtClean="0"/>
          </a:p>
          <a:p>
            <a:endParaRPr lang="bg-BG" sz="8000" dirty="0"/>
          </a:p>
          <a:p>
            <a:r>
              <a:rPr lang="bg-BG" sz="8000" dirty="0" smtClean="0"/>
              <a:t>От Виктор Калев (</a:t>
            </a:r>
            <a:r>
              <a:rPr lang="en-US" sz="8000" dirty="0" err="1" smtClean="0"/>
              <a:t>kalevinho</a:t>
            </a:r>
            <a:r>
              <a:rPr lang="en-US" sz="8000" dirty="0" smtClean="0"/>
              <a:t>)</a:t>
            </a:r>
          </a:p>
          <a:p>
            <a:r>
              <a:rPr lang="bg-BG" sz="8000" dirty="0" smtClean="0"/>
              <a:t>И</a:t>
            </a:r>
          </a:p>
          <a:p>
            <a:r>
              <a:rPr lang="bg-BG" sz="8000" dirty="0" smtClean="0"/>
              <a:t>Кристиян Крумов (</a:t>
            </a:r>
            <a:r>
              <a:rPr lang="en-US" sz="8000" dirty="0" err="1" smtClean="0"/>
              <a:t>Bacho</a:t>
            </a:r>
            <a:r>
              <a:rPr lang="en-US" sz="8000" dirty="0" smtClean="0"/>
              <a:t>)</a:t>
            </a:r>
          </a:p>
          <a:p>
            <a:r>
              <a:rPr lang="bg-BG" sz="8000" dirty="0" smtClean="0"/>
              <a:t>КН 2ри курс</a:t>
            </a:r>
            <a:endParaRPr lang="bg-BG" sz="8000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6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Намиране на общя снимка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7" y="2528602"/>
            <a:ext cx="4785740" cy="2945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" y="2528602"/>
            <a:ext cx="4520184" cy="29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Благодарим за Вниманието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1966944"/>
            <a:ext cx="5772150" cy="3190875"/>
          </a:xfrm>
        </p:spPr>
      </p:pic>
    </p:spTree>
    <p:extLst>
      <p:ext uri="{BB962C8B-B14F-4D97-AF65-F5344CB8AC3E}">
        <p14:creationId xmlns:p14="http://schemas.microsoft.com/office/powerpoint/2010/main" val="284998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r>
              <a:rPr lang="en-US" dirty="0" smtClean="0"/>
              <a:t>DPI </a:t>
            </a:r>
          </a:p>
          <a:p>
            <a:r>
              <a:rPr lang="en-US" dirty="0" smtClean="0"/>
              <a:t>Chip Clone </a:t>
            </a:r>
          </a:p>
          <a:p>
            <a:r>
              <a:rPr lang="en-US" dirty="0" smtClean="0"/>
              <a:t>Paint</a:t>
            </a:r>
          </a:p>
          <a:p>
            <a:r>
              <a:rPr lang="en-US" dirty="0" smtClean="0"/>
              <a:t>Array of Labels</a:t>
            </a:r>
          </a:p>
          <a:p>
            <a:r>
              <a:rPr lang="en-US" dirty="0" smtClean="0"/>
              <a:t>Timer</a:t>
            </a:r>
          </a:p>
          <a:p>
            <a:r>
              <a:rPr lang="en-US" dirty="0" smtClean="0"/>
              <a:t>Fonts</a:t>
            </a:r>
            <a:endParaRPr lang="en-US" dirty="0" smtClean="0"/>
          </a:p>
          <a:p>
            <a:r>
              <a:rPr lang="en-US" dirty="0" smtClean="0"/>
              <a:t>Help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1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Инсталация </a:t>
            </a:r>
          </a:p>
          <a:p>
            <a:r>
              <a:rPr lang="bg-BG" dirty="0" smtClean="0"/>
              <a:t>Правене на репозитори</a:t>
            </a:r>
          </a:p>
          <a:p>
            <a:r>
              <a:rPr lang="bg-BG" dirty="0" smtClean="0"/>
              <a:t>Свързване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70" y="3250882"/>
            <a:ext cx="3343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Съвместимост при различни компютри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8" y="2309430"/>
            <a:ext cx="7354824" cy="41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9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ChipClone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Генериране на нов чип при натискане на мишката върху лейбъл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1925"/>
            <a:ext cx="913275" cy="91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7" y="2381218"/>
            <a:ext cx="7793261" cy="43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1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98% от цялата </a:t>
            </a:r>
            <a:r>
              <a:rPr lang="bg-BG" dirty="0" smtClean="0"/>
              <a:t>визлуал</a:t>
            </a:r>
            <a:r>
              <a:rPr lang="bg-BG" dirty="0" smtClean="0"/>
              <a:t>изация</a:t>
            </a:r>
            <a:r>
              <a:rPr lang="bg-BG" dirty="0" smtClean="0"/>
              <a:t> </a:t>
            </a:r>
            <a:r>
              <a:rPr lang="bg-BG" dirty="0" smtClean="0"/>
              <a:t>е </a:t>
            </a:r>
            <a:r>
              <a:rPr lang="bg-BG" dirty="0" smtClean="0"/>
              <a:t>с помоща на</a:t>
            </a:r>
            <a:r>
              <a:rPr lang="bg-BG" dirty="0" smtClean="0"/>
              <a:t> </a:t>
            </a:r>
            <a:r>
              <a:rPr lang="en-US" dirty="0" smtClean="0"/>
              <a:t>Paint</a:t>
            </a:r>
          </a:p>
          <a:p>
            <a:r>
              <a:rPr lang="bg-BG" dirty="0" smtClean="0"/>
              <a:t>Останалите 2% </a:t>
            </a:r>
            <a:r>
              <a:rPr lang="bg-BG" dirty="0"/>
              <a:t>с</a:t>
            </a:r>
            <a:r>
              <a:rPr lang="bg-BG" dirty="0" smtClean="0"/>
              <a:t> </a:t>
            </a:r>
            <a:r>
              <a:rPr lang="en-US" dirty="0" smtClean="0"/>
              <a:t>PowerPoint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2758440"/>
            <a:ext cx="7905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4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 of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 се прави и защо ни трябва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2241422"/>
            <a:ext cx="7930896" cy="44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9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Разтягане на изображение с време</a:t>
            </a:r>
          </a:p>
          <a:p>
            <a:r>
              <a:rPr lang="bg-BG" dirty="0" smtClean="0"/>
              <a:t>Нагласяне</a:t>
            </a:r>
            <a:endParaRPr lang="en-US" dirty="0" smtClean="0"/>
          </a:p>
          <a:p>
            <a:r>
              <a:rPr lang="en-US" dirty="0" smtClean="0"/>
              <a:t>Time is Money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6" y="2735072"/>
            <a:ext cx="5334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Търсене на подфодящия фонт</a:t>
            </a:r>
          </a:p>
          <a:p>
            <a:r>
              <a:rPr lang="en-US" dirty="0" smtClean="0"/>
              <a:t>Baskerville Old 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23" y="2914650"/>
            <a:ext cx="6191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3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Рулетка </vt:lpstr>
      <vt:lpstr>Съдържание</vt:lpstr>
      <vt:lpstr>GitHub</vt:lpstr>
      <vt:lpstr>DPI</vt:lpstr>
      <vt:lpstr>ChipClone</vt:lpstr>
      <vt:lpstr>Paint</vt:lpstr>
      <vt:lpstr>Array of Labels</vt:lpstr>
      <vt:lpstr>Timer</vt:lpstr>
      <vt:lpstr>Fonts</vt:lpstr>
      <vt:lpstr>Help Forum</vt:lpstr>
      <vt:lpstr>Благодарим за Вниманието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Рулетка </dc:title>
  <dc:creator>Viktor Kalev</dc:creator>
  <cp:lastModifiedBy>Viktor Kalev</cp:lastModifiedBy>
  <cp:revision>8</cp:revision>
  <dcterms:created xsi:type="dcterms:W3CDTF">2017-12-12T10:25:41Z</dcterms:created>
  <dcterms:modified xsi:type="dcterms:W3CDTF">2017-12-12T11:38:41Z</dcterms:modified>
</cp:coreProperties>
</file>