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99"/>
    <a:srgbClr val="FFFF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>
      <p:cViewPr varScale="1">
        <p:scale>
          <a:sx n="50" d="100"/>
          <a:sy n="50" d="100"/>
        </p:scale>
        <p:origin x="4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F354A-BDF8-4C77-8977-E3583006F907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</dgm:pt>
    <dgm:pt modelId="{0C699E6E-E4FB-4776-A170-228B08C05FE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Joanne Witley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Proprietor</a:t>
          </a:r>
          <a:endParaRPr kumimoji="0" lang="en-IE" b="0" i="0" u="none" strike="noStrike" cap="none" normalizeH="0" baseline="0" dirty="0">
            <a:ln/>
            <a:effectLst/>
            <a:latin typeface="Times New Roman" charset="0"/>
          </a:endParaRPr>
        </a:p>
      </dgm:t>
    </dgm:pt>
    <dgm:pt modelId="{BAE28953-67D7-4BC3-B1C6-6143E85902D0}" type="parTrans" cxnId="{26464ED1-46B3-4749-8069-BED40FD579F1}">
      <dgm:prSet/>
      <dgm:spPr/>
      <dgm:t>
        <a:bodyPr/>
        <a:lstStyle/>
        <a:p>
          <a:endParaRPr lang="en-US"/>
        </a:p>
      </dgm:t>
    </dgm:pt>
    <dgm:pt modelId="{4AF7C2C0-3FD7-4EFC-A7DC-30D96D0F4C87}" type="sibTrans" cxnId="{26464ED1-46B3-4749-8069-BED40FD579F1}">
      <dgm:prSet/>
      <dgm:spPr/>
      <dgm:t>
        <a:bodyPr/>
        <a:lstStyle/>
        <a:p>
          <a:endParaRPr lang="en-US"/>
        </a:p>
      </dgm:t>
    </dgm:pt>
    <dgm:pt modelId="{98C9FFF4-7806-4CAD-A056-349CE92CBB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James Loughlin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Chief Accountant</a:t>
          </a:r>
          <a:endParaRPr kumimoji="0" lang="en-IE" b="0" i="0" u="none" strike="noStrike" cap="none" normalizeH="0" baseline="0" dirty="0">
            <a:ln/>
            <a:effectLst/>
            <a:latin typeface="Times New Roman" charset="0"/>
          </a:endParaRPr>
        </a:p>
      </dgm:t>
    </dgm:pt>
    <dgm:pt modelId="{4456224E-DA2D-4618-A481-0C7C36E22CBD}" type="parTrans" cxnId="{1AC9A9C8-0EF7-4E6C-8FA2-6D8EC0658FE6}">
      <dgm:prSet/>
      <dgm:spPr/>
      <dgm:t>
        <a:bodyPr/>
        <a:lstStyle/>
        <a:p>
          <a:endParaRPr lang="en-US"/>
        </a:p>
      </dgm:t>
    </dgm:pt>
    <dgm:pt modelId="{FD243E32-E666-4C85-8FF4-0213D13FB3FB}" type="sibTrans" cxnId="{1AC9A9C8-0EF7-4E6C-8FA2-6D8EC0658FE6}">
      <dgm:prSet/>
      <dgm:spPr/>
      <dgm:t>
        <a:bodyPr/>
        <a:lstStyle/>
        <a:p>
          <a:endParaRPr lang="en-US"/>
        </a:p>
      </dgm:t>
    </dgm:pt>
    <dgm:pt modelId="{C8669693-908B-437E-869C-460FC5AE10F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Anne Reid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Chief Buyer</a:t>
          </a:r>
          <a:endParaRPr kumimoji="0" lang="en-IE" b="0" i="0" u="none" strike="noStrike" cap="none" normalizeH="0" baseline="0" dirty="0">
            <a:ln/>
            <a:effectLst/>
            <a:latin typeface="Times New Roman" charset="0"/>
          </a:endParaRPr>
        </a:p>
      </dgm:t>
    </dgm:pt>
    <dgm:pt modelId="{417CCE1D-F7DA-4588-AD39-D800A7DF35AF}" type="parTrans" cxnId="{90C65D31-B06E-43D6-B36D-7232482B3C9B}">
      <dgm:prSet/>
      <dgm:spPr/>
      <dgm:t>
        <a:bodyPr/>
        <a:lstStyle/>
        <a:p>
          <a:endParaRPr lang="en-US"/>
        </a:p>
      </dgm:t>
    </dgm:pt>
    <dgm:pt modelId="{0024346F-92FB-4442-A70A-3DD79087EB9B}" type="sibTrans" cxnId="{90C65D31-B06E-43D6-B36D-7232482B3C9B}">
      <dgm:prSet/>
      <dgm:spPr/>
      <dgm:t>
        <a:bodyPr/>
        <a:lstStyle/>
        <a:p>
          <a:endParaRPr lang="en-US"/>
        </a:p>
      </dgm:t>
    </dgm:pt>
    <dgm:pt modelId="{36C7AF00-5529-4081-8841-CDACF7E73E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Yvonne Jones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Marketing Director</a:t>
          </a:r>
          <a:endParaRPr kumimoji="0" lang="en-IE" b="0" i="0" u="none" strike="noStrike" cap="none" normalizeH="0" baseline="0" dirty="0">
            <a:ln/>
            <a:effectLst/>
            <a:latin typeface="Times New Roman" charset="0"/>
          </a:endParaRPr>
        </a:p>
      </dgm:t>
    </dgm:pt>
    <dgm:pt modelId="{915E8E8B-A6ED-4C05-8929-C7C80F6570EF}" type="parTrans" cxnId="{583C655F-A3C1-4A4E-B9E6-BA074087A479}">
      <dgm:prSet/>
      <dgm:spPr/>
      <dgm:t>
        <a:bodyPr/>
        <a:lstStyle/>
        <a:p>
          <a:endParaRPr lang="en-US"/>
        </a:p>
      </dgm:t>
    </dgm:pt>
    <dgm:pt modelId="{683B2B4F-7450-4C42-9076-5E3AA5817FE5}" type="sibTrans" cxnId="{583C655F-A3C1-4A4E-B9E6-BA074087A479}">
      <dgm:prSet/>
      <dgm:spPr/>
      <dgm:t>
        <a:bodyPr/>
        <a:lstStyle/>
        <a:p>
          <a:endParaRPr lang="en-US"/>
        </a:p>
      </dgm:t>
    </dgm:pt>
    <dgm:pt modelId="{7C3A4430-9508-4033-93FB-860B54BDBC6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Paul Hughes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>
              <a:ln/>
              <a:effectLst/>
              <a:latin typeface="Times New Roman" charset="0"/>
            </a:rPr>
            <a:t>Marketing Assistant</a:t>
          </a:r>
          <a:endParaRPr kumimoji="0" lang="en-IE" b="0" i="0" u="none" strike="noStrike" cap="none" normalizeH="0" baseline="0" dirty="0">
            <a:ln/>
            <a:effectLst/>
            <a:latin typeface="Times New Roman" charset="0"/>
          </a:endParaRPr>
        </a:p>
      </dgm:t>
    </dgm:pt>
    <dgm:pt modelId="{4D4C9E5C-A79C-40F7-A81D-943BDB035B94}" type="parTrans" cxnId="{00A3BADC-8E73-4F2B-BAFD-2BC40037E4F0}">
      <dgm:prSet/>
      <dgm:spPr/>
      <dgm:t>
        <a:bodyPr/>
        <a:lstStyle/>
        <a:p>
          <a:endParaRPr lang="en-US"/>
        </a:p>
      </dgm:t>
    </dgm:pt>
    <dgm:pt modelId="{91EC0B37-390B-4DCE-AE27-52931EA39C0C}" type="sibTrans" cxnId="{00A3BADC-8E73-4F2B-BAFD-2BC40037E4F0}">
      <dgm:prSet/>
      <dgm:spPr/>
      <dgm:t>
        <a:bodyPr/>
        <a:lstStyle/>
        <a:p>
          <a:endParaRPr lang="en-US"/>
        </a:p>
      </dgm:t>
    </dgm:pt>
    <dgm:pt modelId="{C2F4172B-0D44-441B-BC2C-1D0556A469A3}" type="pres">
      <dgm:prSet presAssocID="{70EF354A-BDF8-4C77-8977-E3583006F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3101EE-8BD0-414E-A0E3-93842E37F9EE}" type="pres">
      <dgm:prSet presAssocID="{0C699E6E-E4FB-4776-A170-228B08C05FE8}" presName="hierRoot1" presStyleCnt="0">
        <dgm:presLayoutVars>
          <dgm:hierBranch/>
        </dgm:presLayoutVars>
      </dgm:prSet>
      <dgm:spPr/>
    </dgm:pt>
    <dgm:pt modelId="{5F9F3211-DAF9-47FA-9DD2-075E8DBD21D4}" type="pres">
      <dgm:prSet presAssocID="{0C699E6E-E4FB-4776-A170-228B08C05FE8}" presName="rootComposite1" presStyleCnt="0"/>
      <dgm:spPr/>
    </dgm:pt>
    <dgm:pt modelId="{15D06E18-067E-4C78-8B73-9DE69268CF43}" type="pres">
      <dgm:prSet presAssocID="{0C699E6E-E4FB-4776-A170-228B08C05FE8}" presName="rootText1" presStyleLbl="node0" presStyleIdx="0" presStyleCnt="1">
        <dgm:presLayoutVars>
          <dgm:chPref val="3"/>
        </dgm:presLayoutVars>
      </dgm:prSet>
      <dgm:spPr/>
    </dgm:pt>
    <dgm:pt modelId="{774BC337-7DA2-4E99-BD64-95081C700768}" type="pres">
      <dgm:prSet presAssocID="{0C699E6E-E4FB-4776-A170-228B08C05FE8}" presName="rootConnector1" presStyleLbl="node1" presStyleIdx="0" presStyleCnt="0"/>
      <dgm:spPr/>
    </dgm:pt>
    <dgm:pt modelId="{1D3FADB9-A3D9-49B7-8B26-45D623FB9598}" type="pres">
      <dgm:prSet presAssocID="{0C699E6E-E4FB-4776-A170-228B08C05FE8}" presName="hierChild2" presStyleCnt="0"/>
      <dgm:spPr/>
    </dgm:pt>
    <dgm:pt modelId="{913499CE-28EA-4063-8CC8-1B5698758A3B}" type="pres">
      <dgm:prSet presAssocID="{4456224E-DA2D-4618-A481-0C7C36E22CBD}" presName="Name35" presStyleLbl="parChTrans1D2" presStyleIdx="0" presStyleCnt="3"/>
      <dgm:spPr/>
    </dgm:pt>
    <dgm:pt modelId="{16BAA571-53DD-4D72-BD6D-29612B53884A}" type="pres">
      <dgm:prSet presAssocID="{98C9FFF4-7806-4CAD-A056-349CE92CBB81}" presName="hierRoot2" presStyleCnt="0">
        <dgm:presLayoutVars>
          <dgm:hierBranch/>
        </dgm:presLayoutVars>
      </dgm:prSet>
      <dgm:spPr/>
    </dgm:pt>
    <dgm:pt modelId="{575C2E4E-7737-4BEE-B899-AD4F9989A162}" type="pres">
      <dgm:prSet presAssocID="{98C9FFF4-7806-4CAD-A056-349CE92CBB81}" presName="rootComposite" presStyleCnt="0"/>
      <dgm:spPr/>
    </dgm:pt>
    <dgm:pt modelId="{90209374-3C99-4BD1-9545-92D47CED8F79}" type="pres">
      <dgm:prSet presAssocID="{98C9FFF4-7806-4CAD-A056-349CE92CBB81}" presName="rootText" presStyleLbl="node2" presStyleIdx="0" presStyleCnt="3" custLinFactNeighborX="-1855" custLinFactNeighborY="1126">
        <dgm:presLayoutVars>
          <dgm:chPref val="3"/>
        </dgm:presLayoutVars>
      </dgm:prSet>
      <dgm:spPr/>
    </dgm:pt>
    <dgm:pt modelId="{C780CDBA-DDE2-4175-89AE-9ABCC845DFBA}" type="pres">
      <dgm:prSet presAssocID="{98C9FFF4-7806-4CAD-A056-349CE92CBB81}" presName="rootConnector" presStyleLbl="node2" presStyleIdx="0" presStyleCnt="3"/>
      <dgm:spPr/>
    </dgm:pt>
    <dgm:pt modelId="{D3490AD2-2337-424E-9C17-BCD5456CED97}" type="pres">
      <dgm:prSet presAssocID="{98C9FFF4-7806-4CAD-A056-349CE92CBB81}" presName="hierChild4" presStyleCnt="0"/>
      <dgm:spPr/>
    </dgm:pt>
    <dgm:pt modelId="{EC25266C-1724-4CB8-90AD-B5448DB5159B}" type="pres">
      <dgm:prSet presAssocID="{98C9FFF4-7806-4CAD-A056-349CE92CBB81}" presName="hierChild5" presStyleCnt="0"/>
      <dgm:spPr/>
    </dgm:pt>
    <dgm:pt modelId="{02C90611-9FC3-4B9C-BD8A-E46C09F30500}" type="pres">
      <dgm:prSet presAssocID="{417CCE1D-F7DA-4588-AD39-D800A7DF35AF}" presName="Name35" presStyleLbl="parChTrans1D2" presStyleIdx="1" presStyleCnt="3"/>
      <dgm:spPr/>
    </dgm:pt>
    <dgm:pt modelId="{0EA68F08-F88A-4AE6-8791-91A3237789EA}" type="pres">
      <dgm:prSet presAssocID="{C8669693-908B-437E-869C-460FC5AE10F7}" presName="hierRoot2" presStyleCnt="0">
        <dgm:presLayoutVars>
          <dgm:hierBranch/>
        </dgm:presLayoutVars>
      </dgm:prSet>
      <dgm:spPr/>
    </dgm:pt>
    <dgm:pt modelId="{D707FE7B-7A43-4F8C-94FC-F34D8A7B777B}" type="pres">
      <dgm:prSet presAssocID="{C8669693-908B-437E-869C-460FC5AE10F7}" presName="rootComposite" presStyleCnt="0"/>
      <dgm:spPr/>
    </dgm:pt>
    <dgm:pt modelId="{1CBA3CC6-EE25-4B9E-8264-744DD8452028}" type="pres">
      <dgm:prSet presAssocID="{C8669693-908B-437E-869C-460FC5AE10F7}" presName="rootText" presStyleLbl="node2" presStyleIdx="1" presStyleCnt="3">
        <dgm:presLayoutVars>
          <dgm:chPref val="3"/>
        </dgm:presLayoutVars>
      </dgm:prSet>
      <dgm:spPr/>
    </dgm:pt>
    <dgm:pt modelId="{D3A0493C-83B5-4FAF-AF9D-3075D2A92A84}" type="pres">
      <dgm:prSet presAssocID="{C8669693-908B-437E-869C-460FC5AE10F7}" presName="rootConnector" presStyleLbl="node2" presStyleIdx="1" presStyleCnt="3"/>
      <dgm:spPr/>
    </dgm:pt>
    <dgm:pt modelId="{92CD957A-1A64-4FE4-9591-5D8E52E99FBA}" type="pres">
      <dgm:prSet presAssocID="{C8669693-908B-437E-869C-460FC5AE10F7}" presName="hierChild4" presStyleCnt="0"/>
      <dgm:spPr/>
    </dgm:pt>
    <dgm:pt modelId="{319790F2-5AD1-4C68-A9AB-7A9D480FB629}" type="pres">
      <dgm:prSet presAssocID="{C8669693-908B-437E-869C-460FC5AE10F7}" presName="hierChild5" presStyleCnt="0"/>
      <dgm:spPr/>
    </dgm:pt>
    <dgm:pt modelId="{19C8F1B0-AC2D-4F66-9E63-092D4FEBC849}" type="pres">
      <dgm:prSet presAssocID="{915E8E8B-A6ED-4C05-8929-C7C80F6570EF}" presName="Name35" presStyleLbl="parChTrans1D2" presStyleIdx="2" presStyleCnt="3"/>
      <dgm:spPr/>
    </dgm:pt>
    <dgm:pt modelId="{D2466D70-7D68-40C8-8151-306E857534B8}" type="pres">
      <dgm:prSet presAssocID="{36C7AF00-5529-4081-8841-CDACF7E73E4E}" presName="hierRoot2" presStyleCnt="0">
        <dgm:presLayoutVars>
          <dgm:hierBranch/>
        </dgm:presLayoutVars>
      </dgm:prSet>
      <dgm:spPr/>
    </dgm:pt>
    <dgm:pt modelId="{0CE9CBFE-AD9A-4794-BC73-8F9C5554DD13}" type="pres">
      <dgm:prSet presAssocID="{36C7AF00-5529-4081-8841-CDACF7E73E4E}" presName="rootComposite" presStyleCnt="0"/>
      <dgm:spPr/>
    </dgm:pt>
    <dgm:pt modelId="{DA3F7F59-8C91-4BF2-8F8D-91BD15357788}" type="pres">
      <dgm:prSet presAssocID="{36C7AF00-5529-4081-8841-CDACF7E73E4E}" presName="rootText" presStyleLbl="node2" presStyleIdx="2" presStyleCnt="3">
        <dgm:presLayoutVars>
          <dgm:chPref val="3"/>
        </dgm:presLayoutVars>
      </dgm:prSet>
      <dgm:spPr/>
    </dgm:pt>
    <dgm:pt modelId="{3022FA19-1F61-421D-AF57-805B9DEAB8C6}" type="pres">
      <dgm:prSet presAssocID="{36C7AF00-5529-4081-8841-CDACF7E73E4E}" presName="rootConnector" presStyleLbl="node2" presStyleIdx="2" presStyleCnt="3"/>
      <dgm:spPr/>
    </dgm:pt>
    <dgm:pt modelId="{A044B211-7D56-4FEC-BB6B-B4CA5A745565}" type="pres">
      <dgm:prSet presAssocID="{36C7AF00-5529-4081-8841-CDACF7E73E4E}" presName="hierChild4" presStyleCnt="0"/>
      <dgm:spPr/>
    </dgm:pt>
    <dgm:pt modelId="{6E3FA0F6-0383-43E7-A63A-784B856B0742}" type="pres">
      <dgm:prSet presAssocID="{4D4C9E5C-A79C-40F7-A81D-943BDB035B94}" presName="Name35" presStyleLbl="parChTrans1D3" presStyleIdx="0" presStyleCnt="1"/>
      <dgm:spPr/>
    </dgm:pt>
    <dgm:pt modelId="{8184105D-336F-4D37-B327-27C16F328D31}" type="pres">
      <dgm:prSet presAssocID="{7C3A4430-9508-4033-93FB-860B54BDBC6E}" presName="hierRoot2" presStyleCnt="0">
        <dgm:presLayoutVars>
          <dgm:hierBranch val="r"/>
        </dgm:presLayoutVars>
      </dgm:prSet>
      <dgm:spPr/>
    </dgm:pt>
    <dgm:pt modelId="{3EEE3AC6-74E9-434B-BD3E-F88147FAE60F}" type="pres">
      <dgm:prSet presAssocID="{7C3A4430-9508-4033-93FB-860B54BDBC6E}" presName="rootComposite" presStyleCnt="0"/>
      <dgm:spPr/>
    </dgm:pt>
    <dgm:pt modelId="{6503D7D3-336A-403B-B095-98CA7FF07072}" type="pres">
      <dgm:prSet presAssocID="{7C3A4430-9508-4033-93FB-860B54BDBC6E}" presName="rootText" presStyleLbl="node3" presStyleIdx="0" presStyleCnt="1">
        <dgm:presLayoutVars>
          <dgm:chPref val="3"/>
        </dgm:presLayoutVars>
      </dgm:prSet>
      <dgm:spPr/>
    </dgm:pt>
    <dgm:pt modelId="{F4E51B2F-43EE-4F76-AA1C-179E62BEFAF3}" type="pres">
      <dgm:prSet presAssocID="{7C3A4430-9508-4033-93FB-860B54BDBC6E}" presName="rootConnector" presStyleLbl="node3" presStyleIdx="0" presStyleCnt="1"/>
      <dgm:spPr/>
    </dgm:pt>
    <dgm:pt modelId="{A1C9B634-6C27-41EF-A249-2FC081A341FB}" type="pres">
      <dgm:prSet presAssocID="{7C3A4430-9508-4033-93FB-860B54BDBC6E}" presName="hierChild4" presStyleCnt="0"/>
      <dgm:spPr/>
    </dgm:pt>
    <dgm:pt modelId="{EF53F566-5098-43E1-A052-5DFA3B6D6492}" type="pres">
      <dgm:prSet presAssocID="{7C3A4430-9508-4033-93FB-860B54BDBC6E}" presName="hierChild5" presStyleCnt="0"/>
      <dgm:spPr/>
    </dgm:pt>
    <dgm:pt modelId="{E0543F6D-231B-4A33-A2FD-03FC8C70A2B8}" type="pres">
      <dgm:prSet presAssocID="{36C7AF00-5529-4081-8841-CDACF7E73E4E}" presName="hierChild5" presStyleCnt="0"/>
      <dgm:spPr/>
    </dgm:pt>
    <dgm:pt modelId="{C447C7A0-FFF4-4EBB-85A6-313F15995A6B}" type="pres">
      <dgm:prSet presAssocID="{0C699E6E-E4FB-4776-A170-228B08C05FE8}" presName="hierChild3" presStyleCnt="0"/>
      <dgm:spPr/>
    </dgm:pt>
  </dgm:ptLst>
  <dgm:cxnLst>
    <dgm:cxn modelId="{93F52308-AF79-4665-9D6D-55E2FB836D33}" type="presOf" srcId="{C8669693-908B-437E-869C-460FC5AE10F7}" destId="{D3A0493C-83B5-4FAF-AF9D-3075D2A92A84}" srcOrd="1" destOrd="0" presId="urn:microsoft.com/office/officeart/2005/8/layout/orgChart1"/>
    <dgm:cxn modelId="{D7286F33-0822-46E4-890B-174267F7A6B4}" type="presOf" srcId="{417CCE1D-F7DA-4588-AD39-D800A7DF35AF}" destId="{02C90611-9FC3-4B9C-BD8A-E46C09F30500}" srcOrd="0" destOrd="0" presId="urn:microsoft.com/office/officeart/2005/8/layout/orgChart1"/>
    <dgm:cxn modelId="{1AC9A9C8-0EF7-4E6C-8FA2-6D8EC0658FE6}" srcId="{0C699E6E-E4FB-4776-A170-228B08C05FE8}" destId="{98C9FFF4-7806-4CAD-A056-349CE92CBB81}" srcOrd="0" destOrd="0" parTransId="{4456224E-DA2D-4618-A481-0C7C36E22CBD}" sibTransId="{FD243E32-E666-4C85-8FF4-0213D13FB3FB}"/>
    <dgm:cxn modelId="{583C655F-A3C1-4A4E-B9E6-BA074087A479}" srcId="{0C699E6E-E4FB-4776-A170-228B08C05FE8}" destId="{36C7AF00-5529-4081-8841-CDACF7E73E4E}" srcOrd="2" destOrd="0" parTransId="{915E8E8B-A6ED-4C05-8929-C7C80F6570EF}" sibTransId="{683B2B4F-7450-4C42-9076-5E3AA5817FE5}"/>
    <dgm:cxn modelId="{5DE72644-D6E6-449A-8D7A-33420283BEF9}" type="presOf" srcId="{98C9FFF4-7806-4CAD-A056-349CE92CBB81}" destId="{90209374-3C99-4BD1-9545-92D47CED8F79}" srcOrd="0" destOrd="0" presId="urn:microsoft.com/office/officeart/2005/8/layout/orgChart1"/>
    <dgm:cxn modelId="{EDC62526-E983-46AC-9887-085DF67B74E9}" type="presOf" srcId="{0C699E6E-E4FB-4776-A170-228B08C05FE8}" destId="{774BC337-7DA2-4E99-BD64-95081C700768}" srcOrd="1" destOrd="0" presId="urn:microsoft.com/office/officeart/2005/8/layout/orgChart1"/>
    <dgm:cxn modelId="{6DCF77ED-169A-4511-B2F6-A93B61BD5653}" type="presOf" srcId="{70EF354A-BDF8-4C77-8977-E3583006F907}" destId="{C2F4172B-0D44-441B-BC2C-1D0556A469A3}" srcOrd="0" destOrd="0" presId="urn:microsoft.com/office/officeart/2005/8/layout/orgChart1"/>
    <dgm:cxn modelId="{90C65D31-B06E-43D6-B36D-7232482B3C9B}" srcId="{0C699E6E-E4FB-4776-A170-228B08C05FE8}" destId="{C8669693-908B-437E-869C-460FC5AE10F7}" srcOrd="1" destOrd="0" parTransId="{417CCE1D-F7DA-4588-AD39-D800A7DF35AF}" sibTransId="{0024346F-92FB-4442-A70A-3DD79087EB9B}"/>
    <dgm:cxn modelId="{94CB2E92-45FA-4C2D-89EC-FE80622DE890}" type="presOf" srcId="{4D4C9E5C-A79C-40F7-A81D-943BDB035B94}" destId="{6E3FA0F6-0383-43E7-A63A-784B856B0742}" srcOrd="0" destOrd="0" presId="urn:microsoft.com/office/officeart/2005/8/layout/orgChart1"/>
    <dgm:cxn modelId="{00A3BADC-8E73-4F2B-BAFD-2BC40037E4F0}" srcId="{36C7AF00-5529-4081-8841-CDACF7E73E4E}" destId="{7C3A4430-9508-4033-93FB-860B54BDBC6E}" srcOrd="0" destOrd="0" parTransId="{4D4C9E5C-A79C-40F7-A81D-943BDB035B94}" sibTransId="{91EC0B37-390B-4DCE-AE27-52931EA39C0C}"/>
    <dgm:cxn modelId="{C3F4AF49-D475-4654-8F91-258E87CB485E}" type="presOf" srcId="{C8669693-908B-437E-869C-460FC5AE10F7}" destId="{1CBA3CC6-EE25-4B9E-8264-744DD8452028}" srcOrd="0" destOrd="0" presId="urn:microsoft.com/office/officeart/2005/8/layout/orgChart1"/>
    <dgm:cxn modelId="{65B07C66-1A1A-471C-9C6C-CF8AC2378A50}" type="presOf" srcId="{98C9FFF4-7806-4CAD-A056-349CE92CBB81}" destId="{C780CDBA-DDE2-4175-89AE-9ABCC845DFBA}" srcOrd="1" destOrd="0" presId="urn:microsoft.com/office/officeart/2005/8/layout/orgChart1"/>
    <dgm:cxn modelId="{F0D5E8E5-6166-49C1-AE62-11802A1AC86A}" type="presOf" srcId="{4456224E-DA2D-4618-A481-0C7C36E22CBD}" destId="{913499CE-28EA-4063-8CC8-1B5698758A3B}" srcOrd="0" destOrd="0" presId="urn:microsoft.com/office/officeart/2005/8/layout/orgChart1"/>
    <dgm:cxn modelId="{26464ED1-46B3-4749-8069-BED40FD579F1}" srcId="{70EF354A-BDF8-4C77-8977-E3583006F907}" destId="{0C699E6E-E4FB-4776-A170-228B08C05FE8}" srcOrd="0" destOrd="0" parTransId="{BAE28953-67D7-4BC3-B1C6-6143E85902D0}" sibTransId="{4AF7C2C0-3FD7-4EFC-A7DC-30D96D0F4C87}"/>
    <dgm:cxn modelId="{DA9FBEA8-CF94-452F-A23E-48DEAD223E0E}" type="presOf" srcId="{36C7AF00-5529-4081-8841-CDACF7E73E4E}" destId="{DA3F7F59-8C91-4BF2-8F8D-91BD15357788}" srcOrd="0" destOrd="0" presId="urn:microsoft.com/office/officeart/2005/8/layout/orgChart1"/>
    <dgm:cxn modelId="{BD2CC052-40F7-4F44-9F3A-D0C10444BE11}" type="presOf" srcId="{915E8E8B-A6ED-4C05-8929-C7C80F6570EF}" destId="{19C8F1B0-AC2D-4F66-9E63-092D4FEBC849}" srcOrd="0" destOrd="0" presId="urn:microsoft.com/office/officeart/2005/8/layout/orgChart1"/>
    <dgm:cxn modelId="{36A489ED-B749-4BF2-A5DF-488AC25F3B97}" type="presOf" srcId="{0C699E6E-E4FB-4776-A170-228B08C05FE8}" destId="{15D06E18-067E-4C78-8B73-9DE69268CF43}" srcOrd="0" destOrd="0" presId="urn:microsoft.com/office/officeart/2005/8/layout/orgChart1"/>
    <dgm:cxn modelId="{E8F302A5-9697-4A58-8E79-F4D861D1C660}" type="presOf" srcId="{7C3A4430-9508-4033-93FB-860B54BDBC6E}" destId="{F4E51B2F-43EE-4F76-AA1C-179E62BEFAF3}" srcOrd="1" destOrd="0" presId="urn:microsoft.com/office/officeart/2005/8/layout/orgChart1"/>
    <dgm:cxn modelId="{4A91EA5E-3D5D-4B7C-AA57-F3E3378EF7EE}" type="presOf" srcId="{36C7AF00-5529-4081-8841-CDACF7E73E4E}" destId="{3022FA19-1F61-421D-AF57-805B9DEAB8C6}" srcOrd="1" destOrd="0" presId="urn:microsoft.com/office/officeart/2005/8/layout/orgChart1"/>
    <dgm:cxn modelId="{FD9D0738-0F83-46CC-BE73-33B5FFEFBB48}" type="presOf" srcId="{7C3A4430-9508-4033-93FB-860B54BDBC6E}" destId="{6503D7D3-336A-403B-B095-98CA7FF07072}" srcOrd="0" destOrd="0" presId="urn:microsoft.com/office/officeart/2005/8/layout/orgChart1"/>
    <dgm:cxn modelId="{82310F07-5A83-481F-A71D-CF72F7469CE3}" type="presParOf" srcId="{C2F4172B-0D44-441B-BC2C-1D0556A469A3}" destId="{A03101EE-8BD0-414E-A0E3-93842E37F9EE}" srcOrd="0" destOrd="0" presId="urn:microsoft.com/office/officeart/2005/8/layout/orgChart1"/>
    <dgm:cxn modelId="{13C746DD-17D4-4368-8DD4-8BB727BCFF60}" type="presParOf" srcId="{A03101EE-8BD0-414E-A0E3-93842E37F9EE}" destId="{5F9F3211-DAF9-47FA-9DD2-075E8DBD21D4}" srcOrd="0" destOrd="0" presId="urn:microsoft.com/office/officeart/2005/8/layout/orgChart1"/>
    <dgm:cxn modelId="{58A1AB33-6BD8-48E9-AB42-B786D4B420B4}" type="presParOf" srcId="{5F9F3211-DAF9-47FA-9DD2-075E8DBD21D4}" destId="{15D06E18-067E-4C78-8B73-9DE69268CF43}" srcOrd="0" destOrd="0" presId="urn:microsoft.com/office/officeart/2005/8/layout/orgChart1"/>
    <dgm:cxn modelId="{2D0261DD-8331-4CE4-B5C1-C026FBCF95CC}" type="presParOf" srcId="{5F9F3211-DAF9-47FA-9DD2-075E8DBD21D4}" destId="{774BC337-7DA2-4E99-BD64-95081C700768}" srcOrd="1" destOrd="0" presId="urn:microsoft.com/office/officeart/2005/8/layout/orgChart1"/>
    <dgm:cxn modelId="{36369512-7D81-4DB0-9C9E-9720074211B5}" type="presParOf" srcId="{A03101EE-8BD0-414E-A0E3-93842E37F9EE}" destId="{1D3FADB9-A3D9-49B7-8B26-45D623FB9598}" srcOrd="1" destOrd="0" presId="urn:microsoft.com/office/officeart/2005/8/layout/orgChart1"/>
    <dgm:cxn modelId="{63DBE65B-9299-437C-B1A5-C369BD595F74}" type="presParOf" srcId="{1D3FADB9-A3D9-49B7-8B26-45D623FB9598}" destId="{913499CE-28EA-4063-8CC8-1B5698758A3B}" srcOrd="0" destOrd="0" presId="urn:microsoft.com/office/officeart/2005/8/layout/orgChart1"/>
    <dgm:cxn modelId="{D937FE37-BEA6-4DC6-9CDD-7F191D92CB57}" type="presParOf" srcId="{1D3FADB9-A3D9-49B7-8B26-45D623FB9598}" destId="{16BAA571-53DD-4D72-BD6D-29612B53884A}" srcOrd="1" destOrd="0" presId="urn:microsoft.com/office/officeart/2005/8/layout/orgChart1"/>
    <dgm:cxn modelId="{B6920A7A-F443-4014-BC17-820DF23B53E9}" type="presParOf" srcId="{16BAA571-53DD-4D72-BD6D-29612B53884A}" destId="{575C2E4E-7737-4BEE-B899-AD4F9989A162}" srcOrd="0" destOrd="0" presId="urn:microsoft.com/office/officeart/2005/8/layout/orgChart1"/>
    <dgm:cxn modelId="{559AB7B8-5160-4C88-89A2-725C029023C3}" type="presParOf" srcId="{575C2E4E-7737-4BEE-B899-AD4F9989A162}" destId="{90209374-3C99-4BD1-9545-92D47CED8F79}" srcOrd="0" destOrd="0" presId="urn:microsoft.com/office/officeart/2005/8/layout/orgChart1"/>
    <dgm:cxn modelId="{C371B977-18C1-463C-9362-59BD338A2518}" type="presParOf" srcId="{575C2E4E-7737-4BEE-B899-AD4F9989A162}" destId="{C780CDBA-DDE2-4175-89AE-9ABCC845DFBA}" srcOrd="1" destOrd="0" presId="urn:microsoft.com/office/officeart/2005/8/layout/orgChart1"/>
    <dgm:cxn modelId="{0A2EEEF2-04EE-4EE3-BA71-0375237511E5}" type="presParOf" srcId="{16BAA571-53DD-4D72-BD6D-29612B53884A}" destId="{D3490AD2-2337-424E-9C17-BCD5456CED97}" srcOrd="1" destOrd="0" presId="urn:microsoft.com/office/officeart/2005/8/layout/orgChart1"/>
    <dgm:cxn modelId="{497E1F82-E392-4B37-822E-93184315A48E}" type="presParOf" srcId="{16BAA571-53DD-4D72-BD6D-29612B53884A}" destId="{EC25266C-1724-4CB8-90AD-B5448DB5159B}" srcOrd="2" destOrd="0" presId="urn:microsoft.com/office/officeart/2005/8/layout/orgChart1"/>
    <dgm:cxn modelId="{B8AF65A0-03E2-4490-B17B-2D37E0AFBA15}" type="presParOf" srcId="{1D3FADB9-A3D9-49B7-8B26-45D623FB9598}" destId="{02C90611-9FC3-4B9C-BD8A-E46C09F30500}" srcOrd="2" destOrd="0" presId="urn:microsoft.com/office/officeart/2005/8/layout/orgChart1"/>
    <dgm:cxn modelId="{28AFE0CB-7F9C-4D4B-8C0B-49F3794FA7AE}" type="presParOf" srcId="{1D3FADB9-A3D9-49B7-8B26-45D623FB9598}" destId="{0EA68F08-F88A-4AE6-8791-91A3237789EA}" srcOrd="3" destOrd="0" presId="urn:microsoft.com/office/officeart/2005/8/layout/orgChart1"/>
    <dgm:cxn modelId="{7EE78354-5EFD-4A97-9B88-047C4FA8643D}" type="presParOf" srcId="{0EA68F08-F88A-4AE6-8791-91A3237789EA}" destId="{D707FE7B-7A43-4F8C-94FC-F34D8A7B777B}" srcOrd="0" destOrd="0" presId="urn:microsoft.com/office/officeart/2005/8/layout/orgChart1"/>
    <dgm:cxn modelId="{7B814998-54D0-452D-814E-7D85E8924268}" type="presParOf" srcId="{D707FE7B-7A43-4F8C-94FC-F34D8A7B777B}" destId="{1CBA3CC6-EE25-4B9E-8264-744DD8452028}" srcOrd="0" destOrd="0" presId="urn:microsoft.com/office/officeart/2005/8/layout/orgChart1"/>
    <dgm:cxn modelId="{7B1A1DF1-97A3-4027-8B04-B87C256B3E5D}" type="presParOf" srcId="{D707FE7B-7A43-4F8C-94FC-F34D8A7B777B}" destId="{D3A0493C-83B5-4FAF-AF9D-3075D2A92A84}" srcOrd="1" destOrd="0" presId="urn:microsoft.com/office/officeart/2005/8/layout/orgChart1"/>
    <dgm:cxn modelId="{3823B956-1F85-417A-AEA3-7DDA3E5945E1}" type="presParOf" srcId="{0EA68F08-F88A-4AE6-8791-91A3237789EA}" destId="{92CD957A-1A64-4FE4-9591-5D8E52E99FBA}" srcOrd="1" destOrd="0" presId="urn:microsoft.com/office/officeart/2005/8/layout/orgChart1"/>
    <dgm:cxn modelId="{F469846A-4DD6-494D-B4FA-2F20A9FF31EA}" type="presParOf" srcId="{0EA68F08-F88A-4AE6-8791-91A3237789EA}" destId="{319790F2-5AD1-4C68-A9AB-7A9D480FB629}" srcOrd="2" destOrd="0" presId="urn:microsoft.com/office/officeart/2005/8/layout/orgChart1"/>
    <dgm:cxn modelId="{A4CF87F0-5BE0-4871-92A9-9811A40E097D}" type="presParOf" srcId="{1D3FADB9-A3D9-49B7-8B26-45D623FB9598}" destId="{19C8F1B0-AC2D-4F66-9E63-092D4FEBC849}" srcOrd="4" destOrd="0" presId="urn:microsoft.com/office/officeart/2005/8/layout/orgChart1"/>
    <dgm:cxn modelId="{60F10124-D49B-4F87-8DBB-10EF74FC9474}" type="presParOf" srcId="{1D3FADB9-A3D9-49B7-8B26-45D623FB9598}" destId="{D2466D70-7D68-40C8-8151-306E857534B8}" srcOrd="5" destOrd="0" presId="urn:microsoft.com/office/officeart/2005/8/layout/orgChart1"/>
    <dgm:cxn modelId="{58BFD0AF-3ED0-4489-8EE3-CE3FFF30470B}" type="presParOf" srcId="{D2466D70-7D68-40C8-8151-306E857534B8}" destId="{0CE9CBFE-AD9A-4794-BC73-8F9C5554DD13}" srcOrd="0" destOrd="0" presId="urn:microsoft.com/office/officeart/2005/8/layout/orgChart1"/>
    <dgm:cxn modelId="{DF4BD214-06CD-4D5A-A30D-2F517FC12359}" type="presParOf" srcId="{0CE9CBFE-AD9A-4794-BC73-8F9C5554DD13}" destId="{DA3F7F59-8C91-4BF2-8F8D-91BD15357788}" srcOrd="0" destOrd="0" presId="urn:microsoft.com/office/officeart/2005/8/layout/orgChart1"/>
    <dgm:cxn modelId="{C862CD74-6576-4932-B53D-1387C97F6FF4}" type="presParOf" srcId="{0CE9CBFE-AD9A-4794-BC73-8F9C5554DD13}" destId="{3022FA19-1F61-421D-AF57-805B9DEAB8C6}" srcOrd="1" destOrd="0" presId="urn:microsoft.com/office/officeart/2005/8/layout/orgChart1"/>
    <dgm:cxn modelId="{514BD173-352A-4113-8FB9-B3E0F8D92A76}" type="presParOf" srcId="{D2466D70-7D68-40C8-8151-306E857534B8}" destId="{A044B211-7D56-4FEC-BB6B-B4CA5A745565}" srcOrd="1" destOrd="0" presId="urn:microsoft.com/office/officeart/2005/8/layout/orgChart1"/>
    <dgm:cxn modelId="{2D53D0EA-6BC1-4703-AFA0-CD792219F654}" type="presParOf" srcId="{A044B211-7D56-4FEC-BB6B-B4CA5A745565}" destId="{6E3FA0F6-0383-43E7-A63A-784B856B0742}" srcOrd="0" destOrd="0" presId="urn:microsoft.com/office/officeart/2005/8/layout/orgChart1"/>
    <dgm:cxn modelId="{AA619015-A605-4262-BB40-95E91F95EEDC}" type="presParOf" srcId="{A044B211-7D56-4FEC-BB6B-B4CA5A745565}" destId="{8184105D-336F-4D37-B327-27C16F328D31}" srcOrd="1" destOrd="0" presId="urn:microsoft.com/office/officeart/2005/8/layout/orgChart1"/>
    <dgm:cxn modelId="{B9CF3E1F-02CE-4B5D-A626-F9CD7F77C4C4}" type="presParOf" srcId="{8184105D-336F-4D37-B327-27C16F328D31}" destId="{3EEE3AC6-74E9-434B-BD3E-F88147FAE60F}" srcOrd="0" destOrd="0" presId="urn:microsoft.com/office/officeart/2005/8/layout/orgChart1"/>
    <dgm:cxn modelId="{EF55E460-E60D-42D6-ABE5-8095F19981ED}" type="presParOf" srcId="{3EEE3AC6-74E9-434B-BD3E-F88147FAE60F}" destId="{6503D7D3-336A-403B-B095-98CA7FF07072}" srcOrd="0" destOrd="0" presId="urn:microsoft.com/office/officeart/2005/8/layout/orgChart1"/>
    <dgm:cxn modelId="{A3BD21A1-D686-48AB-BEE1-6202F171FB78}" type="presParOf" srcId="{3EEE3AC6-74E9-434B-BD3E-F88147FAE60F}" destId="{F4E51B2F-43EE-4F76-AA1C-179E62BEFAF3}" srcOrd="1" destOrd="0" presId="urn:microsoft.com/office/officeart/2005/8/layout/orgChart1"/>
    <dgm:cxn modelId="{250F1064-E0AA-4471-8068-2AABE36A437C}" type="presParOf" srcId="{8184105D-336F-4D37-B327-27C16F328D31}" destId="{A1C9B634-6C27-41EF-A249-2FC081A341FB}" srcOrd="1" destOrd="0" presId="urn:microsoft.com/office/officeart/2005/8/layout/orgChart1"/>
    <dgm:cxn modelId="{689E0763-C0B3-4048-9BE4-CB2B64DEDA90}" type="presParOf" srcId="{8184105D-336F-4D37-B327-27C16F328D31}" destId="{EF53F566-5098-43E1-A052-5DFA3B6D6492}" srcOrd="2" destOrd="0" presId="urn:microsoft.com/office/officeart/2005/8/layout/orgChart1"/>
    <dgm:cxn modelId="{CD13C18F-AC8F-44E8-8F61-0B703F77AF14}" type="presParOf" srcId="{D2466D70-7D68-40C8-8151-306E857534B8}" destId="{E0543F6D-231B-4A33-A2FD-03FC8C70A2B8}" srcOrd="2" destOrd="0" presId="urn:microsoft.com/office/officeart/2005/8/layout/orgChart1"/>
    <dgm:cxn modelId="{71129861-CA35-4538-A18B-3FE40B8CC58B}" type="presParOf" srcId="{A03101EE-8BD0-414E-A0E3-93842E37F9EE}" destId="{C447C7A0-FFF4-4EBB-85A6-313F15995A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FA0F6-0383-43E7-A63A-784B856B0742}">
      <dsp:nvSpPr>
        <dsp:cNvPr id="0" name=""/>
        <dsp:cNvSpPr/>
      </dsp:nvSpPr>
      <dsp:spPr>
        <a:xfrm>
          <a:off x="6537136" y="2771768"/>
          <a:ext cx="91440" cy="473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38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8F1B0-AC2D-4F66-9E63-092D4FEBC849}">
      <dsp:nvSpPr>
        <dsp:cNvPr id="0" name=""/>
        <dsp:cNvSpPr/>
      </dsp:nvSpPr>
      <dsp:spPr>
        <a:xfrm>
          <a:off x="3855243" y="1171268"/>
          <a:ext cx="2727613" cy="473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93"/>
              </a:lnTo>
              <a:lnTo>
                <a:pt x="2727613" y="236693"/>
              </a:lnTo>
              <a:lnTo>
                <a:pt x="2727613" y="47338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90611-9FC3-4B9C-BD8A-E46C09F30500}">
      <dsp:nvSpPr>
        <dsp:cNvPr id="0" name=""/>
        <dsp:cNvSpPr/>
      </dsp:nvSpPr>
      <dsp:spPr>
        <a:xfrm>
          <a:off x="3809523" y="1171268"/>
          <a:ext cx="91440" cy="473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38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499CE-28EA-4063-8CC8-1B5698758A3B}">
      <dsp:nvSpPr>
        <dsp:cNvPr id="0" name=""/>
        <dsp:cNvSpPr/>
      </dsp:nvSpPr>
      <dsp:spPr>
        <a:xfrm>
          <a:off x="1127112" y="1171268"/>
          <a:ext cx="2728130" cy="486078"/>
        </a:xfrm>
        <a:custGeom>
          <a:avLst/>
          <a:gdLst/>
          <a:ahLst/>
          <a:cxnLst/>
          <a:rect l="0" t="0" r="0" b="0"/>
          <a:pathLst>
            <a:path>
              <a:moveTo>
                <a:pt x="2728130" y="0"/>
              </a:moveTo>
              <a:lnTo>
                <a:pt x="2728130" y="249384"/>
              </a:lnTo>
              <a:lnTo>
                <a:pt x="0" y="249384"/>
              </a:lnTo>
              <a:lnTo>
                <a:pt x="0" y="48607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06E18-067E-4C78-8B73-9DE69268CF43}">
      <dsp:nvSpPr>
        <dsp:cNvPr id="0" name=""/>
        <dsp:cNvSpPr/>
      </dsp:nvSpPr>
      <dsp:spPr>
        <a:xfrm>
          <a:off x="2728130" y="44155"/>
          <a:ext cx="2254225" cy="1127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Joanne Witley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Proprietor</a:t>
          </a:r>
          <a:endParaRPr kumimoji="0" lang="en-IE" sz="2400" b="0" i="0" u="none" strike="noStrike" kern="1200" cap="none" normalizeH="0" baseline="0" dirty="0">
            <a:ln/>
            <a:effectLst/>
            <a:latin typeface="Times New Roman" charset="0"/>
          </a:endParaRPr>
        </a:p>
      </dsp:txBody>
      <dsp:txXfrm>
        <a:off x="2728130" y="44155"/>
        <a:ext cx="2254225" cy="1127112"/>
      </dsp:txXfrm>
    </dsp:sp>
    <dsp:sp modelId="{90209374-3C99-4BD1-9545-92D47CED8F79}">
      <dsp:nvSpPr>
        <dsp:cNvPr id="0" name=""/>
        <dsp:cNvSpPr/>
      </dsp:nvSpPr>
      <dsp:spPr>
        <a:xfrm>
          <a:off x="0" y="1657347"/>
          <a:ext cx="2254225" cy="1127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James Loughlin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Chief Accountant</a:t>
          </a:r>
          <a:endParaRPr kumimoji="0" lang="en-IE" sz="2400" b="0" i="0" u="none" strike="noStrike" kern="1200" cap="none" normalizeH="0" baseline="0" dirty="0">
            <a:ln/>
            <a:effectLst/>
            <a:latin typeface="Times New Roman" charset="0"/>
          </a:endParaRPr>
        </a:p>
      </dsp:txBody>
      <dsp:txXfrm>
        <a:off x="0" y="1657347"/>
        <a:ext cx="2254225" cy="1127112"/>
      </dsp:txXfrm>
    </dsp:sp>
    <dsp:sp modelId="{1CBA3CC6-EE25-4B9E-8264-744DD8452028}">
      <dsp:nvSpPr>
        <dsp:cNvPr id="0" name=""/>
        <dsp:cNvSpPr/>
      </dsp:nvSpPr>
      <dsp:spPr>
        <a:xfrm>
          <a:off x="2728130" y="1644656"/>
          <a:ext cx="2254225" cy="1127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Anne Reid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Chief Buyer</a:t>
          </a:r>
          <a:endParaRPr kumimoji="0" lang="en-IE" sz="2400" b="0" i="0" u="none" strike="noStrike" kern="1200" cap="none" normalizeH="0" baseline="0" dirty="0">
            <a:ln/>
            <a:effectLst/>
            <a:latin typeface="Times New Roman" charset="0"/>
          </a:endParaRPr>
        </a:p>
      </dsp:txBody>
      <dsp:txXfrm>
        <a:off x="2728130" y="1644656"/>
        <a:ext cx="2254225" cy="1127112"/>
      </dsp:txXfrm>
    </dsp:sp>
    <dsp:sp modelId="{DA3F7F59-8C91-4BF2-8F8D-91BD15357788}">
      <dsp:nvSpPr>
        <dsp:cNvPr id="0" name=""/>
        <dsp:cNvSpPr/>
      </dsp:nvSpPr>
      <dsp:spPr>
        <a:xfrm>
          <a:off x="5455743" y="1644656"/>
          <a:ext cx="2254225" cy="1127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Yvonne Jones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Marketing Director</a:t>
          </a:r>
          <a:endParaRPr kumimoji="0" lang="en-IE" sz="2400" b="0" i="0" u="none" strike="noStrike" kern="1200" cap="none" normalizeH="0" baseline="0" dirty="0">
            <a:ln/>
            <a:effectLst/>
            <a:latin typeface="Times New Roman" charset="0"/>
          </a:endParaRPr>
        </a:p>
      </dsp:txBody>
      <dsp:txXfrm>
        <a:off x="5455743" y="1644656"/>
        <a:ext cx="2254225" cy="1127112"/>
      </dsp:txXfrm>
    </dsp:sp>
    <dsp:sp modelId="{6503D7D3-336A-403B-B095-98CA7FF07072}">
      <dsp:nvSpPr>
        <dsp:cNvPr id="0" name=""/>
        <dsp:cNvSpPr/>
      </dsp:nvSpPr>
      <dsp:spPr>
        <a:xfrm>
          <a:off x="5455743" y="3245156"/>
          <a:ext cx="2254225" cy="1127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Paul Hughes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2400" b="0" i="0" u="none" strike="noStrike" kern="1200" cap="none" normalizeH="0" baseline="0">
              <a:ln/>
              <a:effectLst/>
              <a:latin typeface="Times New Roman" charset="0"/>
            </a:rPr>
            <a:t>Marketing Assistant</a:t>
          </a:r>
          <a:endParaRPr kumimoji="0" lang="en-IE" sz="2400" b="0" i="0" u="none" strike="noStrike" kern="1200" cap="none" normalizeH="0" baseline="0" dirty="0">
            <a:ln/>
            <a:effectLst/>
            <a:latin typeface="Times New Roman" charset="0"/>
          </a:endParaRPr>
        </a:p>
      </dsp:txBody>
      <dsp:txXfrm>
        <a:off x="5455743" y="3245156"/>
        <a:ext cx="2254225" cy="112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724F1E4-D44F-443A-82FB-CBE041E9A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21507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08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15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DF916B-CFA5-4F97-A538-03396A663DE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1B9D7-6CC3-4B7C-831A-CF1D5F59C5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B6C3-B26F-44D7-9313-07F0E8C2D6A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A869240-E5D2-47A8-9997-AD32009DC5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7754D-6B3C-4174-BAF2-2B9747DD1C4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18BCF-8EA9-40CC-9B1A-882EC93CA48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2137D-5E9A-4E34-A37E-BD2F7DC2AD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C46B1-EECA-454C-B60A-98F7A0F3CF8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7BB47-5D68-4119-A1C8-0D650F474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BEB13-2951-4C37-8C90-747AEBDFC7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3694B-97BF-4902-9131-0F4BA4C35A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64D1-8ECE-4036-AA90-068AB25D598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866FD7-A502-4648-9131-D0C0905B6C0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ecdl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 action="ppaction://hlinkfile"/>
              </a:rPr>
              <a:t>Snake Clothing Ltd</a:t>
            </a:r>
            <a:r>
              <a:rPr lang="en-GB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Company Organisation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208214" y="1628776"/>
          <a:ext cx="7710487" cy="441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Confident all stores will be profitable</a:t>
            </a:r>
          </a:p>
          <a:p>
            <a:r>
              <a:rPr lang="en-GB"/>
              <a:t>Reviewing possible locations for more stores</a:t>
            </a:r>
          </a:p>
          <a:p>
            <a:r>
              <a:rPr lang="en-GB"/>
              <a:t>New stores will be open shortly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Ireland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Plans to open more stores in Cork and Kilkenny </a:t>
            </a:r>
          </a:p>
          <a:p>
            <a:r>
              <a:rPr lang="en-GB"/>
              <a:t>Dublin stores opening on schedule</a:t>
            </a:r>
          </a:p>
          <a:p>
            <a:r>
              <a:rPr lang="en-GB"/>
              <a:t>Galway store opening delayed by 2 weeks</a:t>
            </a:r>
          </a:p>
        </p:txBody>
      </p:sp>
      <p:pic>
        <p:nvPicPr>
          <p:cNvPr id="5124" name="Picture 4" descr="Irish Fl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6400" y="1"/>
            <a:ext cx="1371600" cy="8477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Italy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Store opening in Milan.</a:t>
            </a:r>
          </a:p>
          <a:p>
            <a:r>
              <a:rPr lang="en-IE" dirty="0"/>
              <a:t>New fashion ranges.</a:t>
            </a:r>
          </a:p>
          <a:p>
            <a:r>
              <a:rPr lang="en-IE" dirty="0"/>
              <a:t>20% discounts.</a:t>
            </a:r>
            <a:endParaRPr lang="en-GB" dirty="0"/>
          </a:p>
        </p:txBody>
      </p:sp>
      <p:grpSp>
        <p:nvGrpSpPr>
          <p:cNvPr id="6148" name="Group 4" descr="Italian Flag"/>
          <p:cNvGrpSpPr>
            <a:grpSpLocks/>
          </p:cNvGrpSpPr>
          <p:nvPr/>
        </p:nvGrpSpPr>
        <p:grpSpPr bwMode="auto">
          <a:xfrm>
            <a:off x="8412162" y="0"/>
            <a:ext cx="2255838" cy="1395412"/>
            <a:chOff x="960" y="3168"/>
            <a:chExt cx="1421" cy="879"/>
          </a:xfrm>
        </p:grpSpPr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960" y="3168"/>
              <a:ext cx="1421" cy="879"/>
            </a:xfrm>
            <a:custGeom>
              <a:avLst/>
              <a:gdLst/>
              <a:ahLst/>
              <a:cxnLst>
                <a:cxn ang="0">
                  <a:pos x="5285" y="3175"/>
                </a:cxn>
                <a:cxn ang="0">
                  <a:pos x="5630" y="3476"/>
                </a:cxn>
                <a:cxn ang="0">
                  <a:pos x="5575" y="3515"/>
                </a:cxn>
                <a:cxn ang="0">
                  <a:pos x="5466" y="3486"/>
                </a:cxn>
                <a:cxn ang="0">
                  <a:pos x="5293" y="3389"/>
                </a:cxn>
                <a:cxn ang="0">
                  <a:pos x="5084" y="3278"/>
                </a:cxn>
                <a:cxn ang="0">
                  <a:pos x="4890" y="3243"/>
                </a:cxn>
                <a:cxn ang="0">
                  <a:pos x="4688" y="3266"/>
                </a:cxn>
                <a:cxn ang="0">
                  <a:pos x="4472" y="3319"/>
                </a:cxn>
                <a:cxn ang="0">
                  <a:pos x="4236" y="3376"/>
                </a:cxn>
                <a:cxn ang="0">
                  <a:pos x="3910" y="3449"/>
                </a:cxn>
                <a:cxn ang="0">
                  <a:pos x="3653" y="3465"/>
                </a:cxn>
                <a:cxn ang="0">
                  <a:pos x="3646" y="3376"/>
                </a:cxn>
                <a:cxn ang="0">
                  <a:pos x="3759" y="3251"/>
                </a:cxn>
                <a:cxn ang="0">
                  <a:pos x="3658" y="3179"/>
                </a:cxn>
                <a:cxn ang="0">
                  <a:pos x="3494" y="3183"/>
                </a:cxn>
                <a:cxn ang="0">
                  <a:pos x="3309" y="3252"/>
                </a:cxn>
                <a:cxn ang="0">
                  <a:pos x="3127" y="3359"/>
                </a:cxn>
                <a:cxn ang="0">
                  <a:pos x="2942" y="3458"/>
                </a:cxn>
                <a:cxn ang="0">
                  <a:pos x="2748" y="3513"/>
                </a:cxn>
                <a:cxn ang="0">
                  <a:pos x="2526" y="3426"/>
                </a:cxn>
                <a:cxn ang="0">
                  <a:pos x="2316" y="3269"/>
                </a:cxn>
                <a:cxn ang="0">
                  <a:pos x="2142" y="3248"/>
                </a:cxn>
                <a:cxn ang="0">
                  <a:pos x="1986" y="3268"/>
                </a:cxn>
                <a:cxn ang="0">
                  <a:pos x="1720" y="3250"/>
                </a:cxn>
                <a:cxn ang="0">
                  <a:pos x="1440" y="3241"/>
                </a:cxn>
                <a:cxn ang="0">
                  <a:pos x="1197" y="3321"/>
                </a:cxn>
                <a:cxn ang="0">
                  <a:pos x="955" y="3423"/>
                </a:cxn>
                <a:cxn ang="0">
                  <a:pos x="787" y="3452"/>
                </a:cxn>
                <a:cxn ang="0">
                  <a:pos x="626" y="3450"/>
                </a:cxn>
                <a:cxn ang="0">
                  <a:pos x="68" y="35"/>
                </a:cxn>
                <a:cxn ang="0">
                  <a:pos x="160" y="78"/>
                </a:cxn>
                <a:cxn ang="0">
                  <a:pos x="318" y="91"/>
                </a:cxn>
                <a:cxn ang="0">
                  <a:pos x="494" y="85"/>
                </a:cxn>
                <a:cxn ang="0">
                  <a:pos x="793" y="193"/>
                </a:cxn>
                <a:cxn ang="0">
                  <a:pos x="1119" y="336"/>
                </a:cxn>
                <a:cxn ang="0">
                  <a:pos x="1405" y="371"/>
                </a:cxn>
                <a:cxn ang="0">
                  <a:pos x="1689" y="342"/>
                </a:cxn>
                <a:cxn ang="0">
                  <a:pos x="1965" y="284"/>
                </a:cxn>
                <a:cxn ang="0">
                  <a:pos x="2178" y="237"/>
                </a:cxn>
                <a:cxn ang="0">
                  <a:pos x="2326" y="255"/>
                </a:cxn>
                <a:cxn ang="0">
                  <a:pos x="2436" y="324"/>
                </a:cxn>
                <a:cxn ang="0">
                  <a:pos x="2542" y="349"/>
                </a:cxn>
                <a:cxn ang="0">
                  <a:pos x="2650" y="362"/>
                </a:cxn>
                <a:cxn ang="0">
                  <a:pos x="2763" y="400"/>
                </a:cxn>
                <a:cxn ang="0">
                  <a:pos x="2878" y="439"/>
                </a:cxn>
                <a:cxn ang="0">
                  <a:pos x="3081" y="416"/>
                </a:cxn>
                <a:cxn ang="0">
                  <a:pos x="3307" y="355"/>
                </a:cxn>
                <a:cxn ang="0">
                  <a:pos x="3488" y="349"/>
                </a:cxn>
                <a:cxn ang="0">
                  <a:pos x="3648" y="379"/>
                </a:cxn>
                <a:cxn ang="0">
                  <a:pos x="3778" y="420"/>
                </a:cxn>
                <a:cxn ang="0">
                  <a:pos x="3889" y="485"/>
                </a:cxn>
                <a:cxn ang="0">
                  <a:pos x="3982" y="741"/>
                </a:cxn>
                <a:cxn ang="0">
                  <a:pos x="4096" y="903"/>
                </a:cxn>
                <a:cxn ang="0">
                  <a:pos x="4226" y="999"/>
                </a:cxn>
                <a:cxn ang="0">
                  <a:pos x="4337" y="1031"/>
                </a:cxn>
                <a:cxn ang="0">
                  <a:pos x="4448" y="1029"/>
                </a:cxn>
                <a:cxn ang="0">
                  <a:pos x="4374" y="1572"/>
                </a:cxn>
                <a:cxn ang="0">
                  <a:pos x="4421" y="1937"/>
                </a:cxn>
                <a:cxn ang="0">
                  <a:pos x="4619" y="2074"/>
                </a:cxn>
                <a:cxn ang="0">
                  <a:pos x="4801" y="2266"/>
                </a:cxn>
                <a:cxn ang="0">
                  <a:pos x="4929" y="2508"/>
                </a:cxn>
                <a:cxn ang="0">
                  <a:pos x="5034" y="2775"/>
                </a:cxn>
              </a:cxnLst>
              <a:rect l="0" t="0" r="r" b="b"/>
              <a:pathLst>
                <a:path w="5685" h="3516">
                  <a:moveTo>
                    <a:pt x="5059" y="2838"/>
                  </a:moveTo>
                  <a:lnTo>
                    <a:pt x="5090" y="2889"/>
                  </a:lnTo>
                  <a:lnTo>
                    <a:pt x="5120" y="2939"/>
                  </a:lnTo>
                  <a:lnTo>
                    <a:pt x="5152" y="2989"/>
                  </a:lnTo>
                  <a:lnTo>
                    <a:pt x="5183" y="3038"/>
                  </a:lnTo>
                  <a:lnTo>
                    <a:pt x="5217" y="3085"/>
                  </a:lnTo>
                  <a:lnTo>
                    <a:pt x="5250" y="3130"/>
                  </a:lnTo>
                  <a:lnTo>
                    <a:pt x="5285" y="3175"/>
                  </a:lnTo>
                  <a:lnTo>
                    <a:pt x="5322" y="3218"/>
                  </a:lnTo>
                  <a:lnTo>
                    <a:pt x="5360" y="3260"/>
                  </a:lnTo>
                  <a:lnTo>
                    <a:pt x="5400" y="3300"/>
                  </a:lnTo>
                  <a:lnTo>
                    <a:pt x="5441" y="3339"/>
                  </a:lnTo>
                  <a:lnTo>
                    <a:pt x="5486" y="3375"/>
                  </a:lnTo>
                  <a:lnTo>
                    <a:pt x="5532" y="3410"/>
                  </a:lnTo>
                  <a:lnTo>
                    <a:pt x="5581" y="3444"/>
                  </a:lnTo>
                  <a:lnTo>
                    <a:pt x="5630" y="3476"/>
                  </a:lnTo>
                  <a:lnTo>
                    <a:pt x="5685" y="3506"/>
                  </a:lnTo>
                  <a:lnTo>
                    <a:pt x="5668" y="3509"/>
                  </a:lnTo>
                  <a:lnTo>
                    <a:pt x="5652" y="3513"/>
                  </a:lnTo>
                  <a:lnTo>
                    <a:pt x="5635" y="3514"/>
                  </a:lnTo>
                  <a:lnTo>
                    <a:pt x="5620" y="3515"/>
                  </a:lnTo>
                  <a:lnTo>
                    <a:pt x="5605" y="3516"/>
                  </a:lnTo>
                  <a:lnTo>
                    <a:pt x="5589" y="3516"/>
                  </a:lnTo>
                  <a:lnTo>
                    <a:pt x="5575" y="3515"/>
                  </a:lnTo>
                  <a:lnTo>
                    <a:pt x="5559" y="3513"/>
                  </a:lnTo>
                  <a:lnTo>
                    <a:pt x="5546" y="3511"/>
                  </a:lnTo>
                  <a:lnTo>
                    <a:pt x="5532" y="3508"/>
                  </a:lnTo>
                  <a:lnTo>
                    <a:pt x="5519" y="3505"/>
                  </a:lnTo>
                  <a:lnTo>
                    <a:pt x="5506" y="3501"/>
                  </a:lnTo>
                  <a:lnTo>
                    <a:pt x="5491" y="3498"/>
                  </a:lnTo>
                  <a:lnTo>
                    <a:pt x="5480" y="3492"/>
                  </a:lnTo>
                  <a:lnTo>
                    <a:pt x="5466" y="3486"/>
                  </a:lnTo>
                  <a:lnTo>
                    <a:pt x="5454" y="3481"/>
                  </a:lnTo>
                  <a:lnTo>
                    <a:pt x="5432" y="3472"/>
                  </a:lnTo>
                  <a:lnTo>
                    <a:pt x="5410" y="3459"/>
                  </a:lnTo>
                  <a:lnTo>
                    <a:pt x="5389" y="3448"/>
                  </a:lnTo>
                  <a:lnTo>
                    <a:pt x="5366" y="3433"/>
                  </a:lnTo>
                  <a:lnTo>
                    <a:pt x="5342" y="3419"/>
                  </a:lnTo>
                  <a:lnTo>
                    <a:pt x="5318" y="3405"/>
                  </a:lnTo>
                  <a:lnTo>
                    <a:pt x="5293" y="3389"/>
                  </a:lnTo>
                  <a:lnTo>
                    <a:pt x="5269" y="3374"/>
                  </a:lnTo>
                  <a:lnTo>
                    <a:pt x="5243" y="3359"/>
                  </a:lnTo>
                  <a:lnTo>
                    <a:pt x="5218" y="3343"/>
                  </a:lnTo>
                  <a:lnTo>
                    <a:pt x="5192" y="3329"/>
                  </a:lnTo>
                  <a:lnTo>
                    <a:pt x="5166" y="3316"/>
                  </a:lnTo>
                  <a:lnTo>
                    <a:pt x="5139" y="3301"/>
                  </a:lnTo>
                  <a:lnTo>
                    <a:pt x="5111" y="3290"/>
                  </a:lnTo>
                  <a:lnTo>
                    <a:pt x="5084" y="3278"/>
                  </a:lnTo>
                  <a:lnTo>
                    <a:pt x="5058" y="3269"/>
                  </a:lnTo>
                  <a:lnTo>
                    <a:pt x="5034" y="3261"/>
                  </a:lnTo>
                  <a:lnTo>
                    <a:pt x="5010" y="3256"/>
                  </a:lnTo>
                  <a:lnTo>
                    <a:pt x="4986" y="3251"/>
                  </a:lnTo>
                  <a:lnTo>
                    <a:pt x="4962" y="3248"/>
                  </a:lnTo>
                  <a:lnTo>
                    <a:pt x="4938" y="3245"/>
                  </a:lnTo>
                  <a:lnTo>
                    <a:pt x="4915" y="3243"/>
                  </a:lnTo>
                  <a:lnTo>
                    <a:pt x="4890" y="3243"/>
                  </a:lnTo>
                  <a:lnTo>
                    <a:pt x="4866" y="3243"/>
                  </a:lnTo>
                  <a:lnTo>
                    <a:pt x="4841" y="3244"/>
                  </a:lnTo>
                  <a:lnTo>
                    <a:pt x="4816" y="3246"/>
                  </a:lnTo>
                  <a:lnTo>
                    <a:pt x="4791" y="3249"/>
                  </a:lnTo>
                  <a:lnTo>
                    <a:pt x="4766" y="3252"/>
                  </a:lnTo>
                  <a:lnTo>
                    <a:pt x="4741" y="3256"/>
                  </a:lnTo>
                  <a:lnTo>
                    <a:pt x="4714" y="3261"/>
                  </a:lnTo>
                  <a:lnTo>
                    <a:pt x="4688" y="3266"/>
                  </a:lnTo>
                  <a:lnTo>
                    <a:pt x="4662" y="3271"/>
                  </a:lnTo>
                  <a:lnTo>
                    <a:pt x="4636" y="3277"/>
                  </a:lnTo>
                  <a:lnTo>
                    <a:pt x="4610" y="3284"/>
                  </a:lnTo>
                  <a:lnTo>
                    <a:pt x="4582" y="3291"/>
                  </a:lnTo>
                  <a:lnTo>
                    <a:pt x="4556" y="3298"/>
                  </a:lnTo>
                  <a:lnTo>
                    <a:pt x="4529" y="3304"/>
                  </a:lnTo>
                  <a:lnTo>
                    <a:pt x="4501" y="3312"/>
                  </a:lnTo>
                  <a:lnTo>
                    <a:pt x="4472" y="3319"/>
                  </a:lnTo>
                  <a:lnTo>
                    <a:pt x="4444" y="3327"/>
                  </a:lnTo>
                  <a:lnTo>
                    <a:pt x="4415" y="3335"/>
                  </a:lnTo>
                  <a:lnTo>
                    <a:pt x="4387" y="3342"/>
                  </a:lnTo>
                  <a:lnTo>
                    <a:pt x="4357" y="3349"/>
                  </a:lnTo>
                  <a:lnTo>
                    <a:pt x="4328" y="3357"/>
                  </a:lnTo>
                  <a:lnTo>
                    <a:pt x="4297" y="3364"/>
                  </a:lnTo>
                  <a:lnTo>
                    <a:pt x="4267" y="3369"/>
                  </a:lnTo>
                  <a:lnTo>
                    <a:pt x="4236" y="3376"/>
                  </a:lnTo>
                  <a:lnTo>
                    <a:pt x="4204" y="3382"/>
                  </a:lnTo>
                  <a:lnTo>
                    <a:pt x="4156" y="3390"/>
                  </a:lnTo>
                  <a:lnTo>
                    <a:pt x="4110" y="3400"/>
                  </a:lnTo>
                  <a:lnTo>
                    <a:pt x="4067" y="3410"/>
                  </a:lnTo>
                  <a:lnTo>
                    <a:pt x="4025" y="3419"/>
                  </a:lnTo>
                  <a:lnTo>
                    <a:pt x="3985" y="3431"/>
                  </a:lnTo>
                  <a:lnTo>
                    <a:pt x="3947" y="3440"/>
                  </a:lnTo>
                  <a:lnTo>
                    <a:pt x="3910" y="3449"/>
                  </a:lnTo>
                  <a:lnTo>
                    <a:pt x="3874" y="3456"/>
                  </a:lnTo>
                  <a:lnTo>
                    <a:pt x="3840" y="3464"/>
                  </a:lnTo>
                  <a:lnTo>
                    <a:pt x="3806" y="3469"/>
                  </a:lnTo>
                  <a:lnTo>
                    <a:pt x="3773" y="3473"/>
                  </a:lnTo>
                  <a:lnTo>
                    <a:pt x="3743" y="3475"/>
                  </a:lnTo>
                  <a:lnTo>
                    <a:pt x="3712" y="3474"/>
                  </a:lnTo>
                  <a:lnTo>
                    <a:pt x="3682" y="3472"/>
                  </a:lnTo>
                  <a:lnTo>
                    <a:pt x="3653" y="3465"/>
                  </a:lnTo>
                  <a:lnTo>
                    <a:pt x="3626" y="3456"/>
                  </a:lnTo>
                  <a:lnTo>
                    <a:pt x="3611" y="3449"/>
                  </a:lnTo>
                  <a:lnTo>
                    <a:pt x="3604" y="3439"/>
                  </a:lnTo>
                  <a:lnTo>
                    <a:pt x="3603" y="3428"/>
                  </a:lnTo>
                  <a:lnTo>
                    <a:pt x="3608" y="3416"/>
                  </a:lnTo>
                  <a:lnTo>
                    <a:pt x="3617" y="3405"/>
                  </a:lnTo>
                  <a:lnTo>
                    <a:pt x="3629" y="3390"/>
                  </a:lnTo>
                  <a:lnTo>
                    <a:pt x="3646" y="3376"/>
                  </a:lnTo>
                  <a:lnTo>
                    <a:pt x="3663" y="3361"/>
                  </a:lnTo>
                  <a:lnTo>
                    <a:pt x="3682" y="3345"/>
                  </a:lnTo>
                  <a:lnTo>
                    <a:pt x="3701" y="3329"/>
                  </a:lnTo>
                  <a:lnTo>
                    <a:pt x="3718" y="3314"/>
                  </a:lnTo>
                  <a:lnTo>
                    <a:pt x="3733" y="3296"/>
                  </a:lnTo>
                  <a:lnTo>
                    <a:pt x="3747" y="3282"/>
                  </a:lnTo>
                  <a:lnTo>
                    <a:pt x="3754" y="3266"/>
                  </a:lnTo>
                  <a:lnTo>
                    <a:pt x="3759" y="3251"/>
                  </a:lnTo>
                  <a:lnTo>
                    <a:pt x="3758" y="3235"/>
                  </a:lnTo>
                  <a:lnTo>
                    <a:pt x="3751" y="3223"/>
                  </a:lnTo>
                  <a:lnTo>
                    <a:pt x="3743" y="3211"/>
                  </a:lnTo>
                  <a:lnTo>
                    <a:pt x="3729" y="3203"/>
                  </a:lnTo>
                  <a:lnTo>
                    <a:pt x="3715" y="3194"/>
                  </a:lnTo>
                  <a:lnTo>
                    <a:pt x="3699" y="3187"/>
                  </a:lnTo>
                  <a:lnTo>
                    <a:pt x="3678" y="3183"/>
                  </a:lnTo>
                  <a:lnTo>
                    <a:pt x="3658" y="3179"/>
                  </a:lnTo>
                  <a:lnTo>
                    <a:pt x="3637" y="3177"/>
                  </a:lnTo>
                  <a:lnTo>
                    <a:pt x="3616" y="3176"/>
                  </a:lnTo>
                  <a:lnTo>
                    <a:pt x="3593" y="3175"/>
                  </a:lnTo>
                  <a:lnTo>
                    <a:pt x="3571" y="3175"/>
                  </a:lnTo>
                  <a:lnTo>
                    <a:pt x="3550" y="3176"/>
                  </a:lnTo>
                  <a:lnTo>
                    <a:pt x="3530" y="3178"/>
                  </a:lnTo>
                  <a:lnTo>
                    <a:pt x="3511" y="3180"/>
                  </a:lnTo>
                  <a:lnTo>
                    <a:pt x="3494" y="3183"/>
                  </a:lnTo>
                  <a:lnTo>
                    <a:pt x="3479" y="3186"/>
                  </a:lnTo>
                  <a:lnTo>
                    <a:pt x="3454" y="3193"/>
                  </a:lnTo>
                  <a:lnTo>
                    <a:pt x="3429" y="3202"/>
                  </a:lnTo>
                  <a:lnTo>
                    <a:pt x="3404" y="3210"/>
                  </a:lnTo>
                  <a:lnTo>
                    <a:pt x="3380" y="3220"/>
                  </a:lnTo>
                  <a:lnTo>
                    <a:pt x="3356" y="3229"/>
                  </a:lnTo>
                  <a:lnTo>
                    <a:pt x="3333" y="3242"/>
                  </a:lnTo>
                  <a:lnTo>
                    <a:pt x="3309" y="3252"/>
                  </a:lnTo>
                  <a:lnTo>
                    <a:pt x="3286" y="3266"/>
                  </a:lnTo>
                  <a:lnTo>
                    <a:pt x="3262" y="3277"/>
                  </a:lnTo>
                  <a:lnTo>
                    <a:pt x="3239" y="3291"/>
                  </a:lnTo>
                  <a:lnTo>
                    <a:pt x="3216" y="3304"/>
                  </a:lnTo>
                  <a:lnTo>
                    <a:pt x="3194" y="3318"/>
                  </a:lnTo>
                  <a:lnTo>
                    <a:pt x="3171" y="3332"/>
                  </a:lnTo>
                  <a:lnTo>
                    <a:pt x="3149" y="3344"/>
                  </a:lnTo>
                  <a:lnTo>
                    <a:pt x="3127" y="3359"/>
                  </a:lnTo>
                  <a:lnTo>
                    <a:pt x="3104" y="3373"/>
                  </a:lnTo>
                  <a:lnTo>
                    <a:pt x="3081" y="3386"/>
                  </a:lnTo>
                  <a:lnTo>
                    <a:pt x="3058" y="3399"/>
                  </a:lnTo>
                  <a:lnTo>
                    <a:pt x="3035" y="3411"/>
                  </a:lnTo>
                  <a:lnTo>
                    <a:pt x="3012" y="3425"/>
                  </a:lnTo>
                  <a:lnTo>
                    <a:pt x="2989" y="3436"/>
                  </a:lnTo>
                  <a:lnTo>
                    <a:pt x="2966" y="3448"/>
                  </a:lnTo>
                  <a:lnTo>
                    <a:pt x="2942" y="3458"/>
                  </a:lnTo>
                  <a:lnTo>
                    <a:pt x="2920" y="3468"/>
                  </a:lnTo>
                  <a:lnTo>
                    <a:pt x="2896" y="3478"/>
                  </a:lnTo>
                  <a:lnTo>
                    <a:pt x="2872" y="3486"/>
                  </a:lnTo>
                  <a:lnTo>
                    <a:pt x="2847" y="3493"/>
                  </a:lnTo>
                  <a:lnTo>
                    <a:pt x="2823" y="3500"/>
                  </a:lnTo>
                  <a:lnTo>
                    <a:pt x="2798" y="3505"/>
                  </a:lnTo>
                  <a:lnTo>
                    <a:pt x="2773" y="3509"/>
                  </a:lnTo>
                  <a:lnTo>
                    <a:pt x="2748" y="3513"/>
                  </a:lnTo>
                  <a:lnTo>
                    <a:pt x="2722" y="3514"/>
                  </a:lnTo>
                  <a:lnTo>
                    <a:pt x="2690" y="3511"/>
                  </a:lnTo>
                  <a:lnTo>
                    <a:pt x="2660" y="3506"/>
                  </a:lnTo>
                  <a:lnTo>
                    <a:pt x="2632" y="3496"/>
                  </a:lnTo>
                  <a:lnTo>
                    <a:pt x="2605" y="3482"/>
                  </a:lnTo>
                  <a:lnTo>
                    <a:pt x="2578" y="3465"/>
                  </a:lnTo>
                  <a:lnTo>
                    <a:pt x="2552" y="3447"/>
                  </a:lnTo>
                  <a:lnTo>
                    <a:pt x="2526" y="3426"/>
                  </a:lnTo>
                  <a:lnTo>
                    <a:pt x="2501" y="3405"/>
                  </a:lnTo>
                  <a:lnTo>
                    <a:pt x="2475" y="3383"/>
                  </a:lnTo>
                  <a:lnTo>
                    <a:pt x="2450" y="3360"/>
                  </a:lnTo>
                  <a:lnTo>
                    <a:pt x="2424" y="3339"/>
                  </a:lnTo>
                  <a:lnTo>
                    <a:pt x="2398" y="3318"/>
                  </a:lnTo>
                  <a:lnTo>
                    <a:pt x="2370" y="3299"/>
                  </a:lnTo>
                  <a:lnTo>
                    <a:pt x="2344" y="3282"/>
                  </a:lnTo>
                  <a:lnTo>
                    <a:pt x="2316" y="3269"/>
                  </a:lnTo>
                  <a:lnTo>
                    <a:pt x="2285" y="3258"/>
                  </a:lnTo>
                  <a:lnTo>
                    <a:pt x="2260" y="3251"/>
                  </a:lnTo>
                  <a:lnTo>
                    <a:pt x="2237" y="3249"/>
                  </a:lnTo>
                  <a:lnTo>
                    <a:pt x="2217" y="3245"/>
                  </a:lnTo>
                  <a:lnTo>
                    <a:pt x="2196" y="3244"/>
                  </a:lnTo>
                  <a:lnTo>
                    <a:pt x="2178" y="3244"/>
                  </a:lnTo>
                  <a:lnTo>
                    <a:pt x="2159" y="3245"/>
                  </a:lnTo>
                  <a:lnTo>
                    <a:pt x="2142" y="3248"/>
                  </a:lnTo>
                  <a:lnTo>
                    <a:pt x="2125" y="3250"/>
                  </a:lnTo>
                  <a:lnTo>
                    <a:pt x="2106" y="3252"/>
                  </a:lnTo>
                  <a:lnTo>
                    <a:pt x="2088" y="3254"/>
                  </a:lnTo>
                  <a:lnTo>
                    <a:pt x="2070" y="3258"/>
                  </a:lnTo>
                  <a:lnTo>
                    <a:pt x="2051" y="3261"/>
                  </a:lnTo>
                  <a:lnTo>
                    <a:pt x="2031" y="3265"/>
                  </a:lnTo>
                  <a:lnTo>
                    <a:pt x="2009" y="3267"/>
                  </a:lnTo>
                  <a:lnTo>
                    <a:pt x="1986" y="3268"/>
                  </a:lnTo>
                  <a:lnTo>
                    <a:pt x="1960" y="3269"/>
                  </a:lnTo>
                  <a:lnTo>
                    <a:pt x="1929" y="3269"/>
                  </a:lnTo>
                  <a:lnTo>
                    <a:pt x="1896" y="3268"/>
                  </a:lnTo>
                  <a:lnTo>
                    <a:pt x="1863" y="3265"/>
                  </a:lnTo>
                  <a:lnTo>
                    <a:pt x="1828" y="3261"/>
                  </a:lnTo>
                  <a:lnTo>
                    <a:pt x="1792" y="3258"/>
                  </a:lnTo>
                  <a:lnTo>
                    <a:pt x="1756" y="3253"/>
                  </a:lnTo>
                  <a:lnTo>
                    <a:pt x="1720" y="3250"/>
                  </a:lnTo>
                  <a:lnTo>
                    <a:pt x="1682" y="3246"/>
                  </a:lnTo>
                  <a:lnTo>
                    <a:pt x="1647" y="3242"/>
                  </a:lnTo>
                  <a:lnTo>
                    <a:pt x="1609" y="3238"/>
                  </a:lnTo>
                  <a:lnTo>
                    <a:pt x="1574" y="3236"/>
                  </a:lnTo>
                  <a:lnTo>
                    <a:pt x="1539" y="3235"/>
                  </a:lnTo>
                  <a:lnTo>
                    <a:pt x="1505" y="3235"/>
                  </a:lnTo>
                  <a:lnTo>
                    <a:pt x="1471" y="3237"/>
                  </a:lnTo>
                  <a:lnTo>
                    <a:pt x="1440" y="3241"/>
                  </a:lnTo>
                  <a:lnTo>
                    <a:pt x="1409" y="3246"/>
                  </a:lnTo>
                  <a:lnTo>
                    <a:pt x="1378" y="3253"/>
                  </a:lnTo>
                  <a:lnTo>
                    <a:pt x="1348" y="3262"/>
                  </a:lnTo>
                  <a:lnTo>
                    <a:pt x="1318" y="3273"/>
                  </a:lnTo>
                  <a:lnTo>
                    <a:pt x="1288" y="3284"/>
                  </a:lnTo>
                  <a:lnTo>
                    <a:pt x="1257" y="3296"/>
                  </a:lnTo>
                  <a:lnTo>
                    <a:pt x="1226" y="3309"/>
                  </a:lnTo>
                  <a:lnTo>
                    <a:pt x="1197" y="3321"/>
                  </a:lnTo>
                  <a:lnTo>
                    <a:pt x="1166" y="3335"/>
                  </a:lnTo>
                  <a:lnTo>
                    <a:pt x="1135" y="3349"/>
                  </a:lnTo>
                  <a:lnTo>
                    <a:pt x="1107" y="3362"/>
                  </a:lnTo>
                  <a:lnTo>
                    <a:pt x="1076" y="3376"/>
                  </a:lnTo>
                  <a:lnTo>
                    <a:pt x="1045" y="3389"/>
                  </a:lnTo>
                  <a:lnTo>
                    <a:pt x="1015" y="3401"/>
                  </a:lnTo>
                  <a:lnTo>
                    <a:pt x="986" y="3412"/>
                  </a:lnTo>
                  <a:lnTo>
                    <a:pt x="955" y="3423"/>
                  </a:lnTo>
                  <a:lnTo>
                    <a:pt x="925" y="3433"/>
                  </a:lnTo>
                  <a:lnTo>
                    <a:pt x="906" y="3436"/>
                  </a:lnTo>
                  <a:lnTo>
                    <a:pt x="887" y="3441"/>
                  </a:lnTo>
                  <a:lnTo>
                    <a:pt x="868" y="3444"/>
                  </a:lnTo>
                  <a:lnTo>
                    <a:pt x="847" y="3448"/>
                  </a:lnTo>
                  <a:lnTo>
                    <a:pt x="827" y="3450"/>
                  </a:lnTo>
                  <a:lnTo>
                    <a:pt x="808" y="3451"/>
                  </a:lnTo>
                  <a:lnTo>
                    <a:pt x="787" y="3452"/>
                  </a:lnTo>
                  <a:lnTo>
                    <a:pt x="768" y="3452"/>
                  </a:lnTo>
                  <a:lnTo>
                    <a:pt x="747" y="3453"/>
                  </a:lnTo>
                  <a:lnTo>
                    <a:pt x="726" y="3452"/>
                  </a:lnTo>
                  <a:lnTo>
                    <a:pt x="705" y="3452"/>
                  </a:lnTo>
                  <a:lnTo>
                    <a:pt x="686" y="3452"/>
                  </a:lnTo>
                  <a:lnTo>
                    <a:pt x="665" y="3451"/>
                  </a:lnTo>
                  <a:lnTo>
                    <a:pt x="645" y="3450"/>
                  </a:lnTo>
                  <a:lnTo>
                    <a:pt x="626" y="3450"/>
                  </a:lnTo>
                  <a:lnTo>
                    <a:pt x="606" y="3449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3" y="11"/>
                  </a:lnTo>
                  <a:lnTo>
                    <a:pt x="35" y="17"/>
                  </a:lnTo>
                  <a:lnTo>
                    <a:pt x="45" y="23"/>
                  </a:lnTo>
                  <a:lnTo>
                    <a:pt x="58" y="30"/>
                  </a:lnTo>
                  <a:lnTo>
                    <a:pt x="68" y="35"/>
                  </a:lnTo>
                  <a:lnTo>
                    <a:pt x="81" y="41"/>
                  </a:lnTo>
                  <a:lnTo>
                    <a:pt x="91" y="48"/>
                  </a:lnTo>
                  <a:lnTo>
                    <a:pt x="104" y="53"/>
                  </a:lnTo>
                  <a:lnTo>
                    <a:pt x="114" y="58"/>
                  </a:lnTo>
                  <a:lnTo>
                    <a:pt x="126" y="64"/>
                  </a:lnTo>
                  <a:lnTo>
                    <a:pt x="138" y="69"/>
                  </a:lnTo>
                  <a:lnTo>
                    <a:pt x="149" y="74"/>
                  </a:lnTo>
                  <a:lnTo>
                    <a:pt x="160" y="78"/>
                  </a:lnTo>
                  <a:lnTo>
                    <a:pt x="174" y="81"/>
                  </a:lnTo>
                  <a:lnTo>
                    <a:pt x="185" y="84"/>
                  </a:lnTo>
                  <a:lnTo>
                    <a:pt x="208" y="89"/>
                  </a:lnTo>
                  <a:lnTo>
                    <a:pt x="230" y="91"/>
                  </a:lnTo>
                  <a:lnTo>
                    <a:pt x="252" y="93"/>
                  </a:lnTo>
                  <a:lnTo>
                    <a:pt x="274" y="93"/>
                  </a:lnTo>
                  <a:lnTo>
                    <a:pt x="297" y="92"/>
                  </a:lnTo>
                  <a:lnTo>
                    <a:pt x="318" y="91"/>
                  </a:lnTo>
                  <a:lnTo>
                    <a:pt x="340" y="90"/>
                  </a:lnTo>
                  <a:lnTo>
                    <a:pt x="363" y="88"/>
                  </a:lnTo>
                  <a:lnTo>
                    <a:pt x="384" y="85"/>
                  </a:lnTo>
                  <a:lnTo>
                    <a:pt x="406" y="84"/>
                  </a:lnTo>
                  <a:lnTo>
                    <a:pt x="428" y="83"/>
                  </a:lnTo>
                  <a:lnTo>
                    <a:pt x="449" y="83"/>
                  </a:lnTo>
                  <a:lnTo>
                    <a:pt x="471" y="84"/>
                  </a:lnTo>
                  <a:lnTo>
                    <a:pt x="494" y="85"/>
                  </a:lnTo>
                  <a:lnTo>
                    <a:pt x="515" y="89"/>
                  </a:lnTo>
                  <a:lnTo>
                    <a:pt x="538" y="94"/>
                  </a:lnTo>
                  <a:lnTo>
                    <a:pt x="583" y="107"/>
                  </a:lnTo>
                  <a:lnTo>
                    <a:pt x="627" y="123"/>
                  </a:lnTo>
                  <a:lnTo>
                    <a:pt x="669" y="139"/>
                  </a:lnTo>
                  <a:lnTo>
                    <a:pt x="711" y="156"/>
                  </a:lnTo>
                  <a:lnTo>
                    <a:pt x="751" y="174"/>
                  </a:lnTo>
                  <a:lnTo>
                    <a:pt x="793" y="193"/>
                  </a:lnTo>
                  <a:lnTo>
                    <a:pt x="833" y="213"/>
                  </a:lnTo>
                  <a:lnTo>
                    <a:pt x="871" y="232"/>
                  </a:lnTo>
                  <a:lnTo>
                    <a:pt x="912" y="251"/>
                  </a:lnTo>
                  <a:lnTo>
                    <a:pt x="952" y="270"/>
                  </a:lnTo>
                  <a:lnTo>
                    <a:pt x="993" y="288"/>
                  </a:lnTo>
                  <a:lnTo>
                    <a:pt x="1035" y="306"/>
                  </a:lnTo>
                  <a:lnTo>
                    <a:pt x="1076" y="322"/>
                  </a:lnTo>
                  <a:lnTo>
                    <a:pt x="1119" y="336"/>
                  </a:lnTo>
                  <a:lnTo>
                    <a:pt x="1162" y="349"/>
                  </a:lnTo>
                  <a:lnTo>
                    <a:pt x="1208" y="359"/>
                  </a:lnTo>
                  <a:lnTo>
                    <a:pt x="1235" y="364"/>
                  </a:lnTo>
                  <a:lnTo>
                    <a:pt x="1266" y="369"/>
                  </a:lnTo>
                  <a:lnTo>
                    <a:pt x="1298" y="371"/>
                  </a:lnTo>
                  <a:lnTo>
                    <a:pt x="1332" y="372"/>
                  </a:lnTo>
                  <a:lnTo>
                    <a:pt x="1368" y="372"/>
                  </a:lnTo>
                  <a:lnTo>
                    <a:pt x="1405" y="371"/>
                  </a:lnTo>
                  <a:lnTo>
                    <a:pt x="1441" y="370"/>
                  </a:lnTo>
                  <a:lnTo>
                    <a:pt x="1480" y="366"/>
                  </a:lnTo>
                  <a:lnTo>
                    <a:pt x="1516" y="364"/>
                  </a:lnTo>
                  <a:lnTo>
                    <a:pt x="1554" y="359"/>
                  </a:lnTo>
                  <a:lnTo>
                    <a:pt x="1589" y="356"/>
                  </a:lnTo>
                  <a:lnTo>
                    <a:pt x="1624" y="353"/>
                  </a:lnTo>
                  <a:lnTo>
                    <a:pt x="1657" y="348"/>
                  </a:lnTo>
                  <a:lnTo>
                    <a:pt x="1689" y="342"/>
                  </a:lnTo>
                  <a:lnTo>
                    <a:pt x="1717" y="338"/>
                  </a:lnTo>
                  <a:lnTo>
                    <a:pt x="1744" y="333"/>
                  </a:lnTo>
                  <a:lnTo>
                    <a:pt x="1789" y="325"/>
                  </a:lnTo>
                  <a:lnTo>
                    <a:pt x="1831" y="316"/>
                  </a:lnTo>
                  <a:lnTo>
                    <a:pt x="1869" y="308"/>
                  </a:lnTo>
                  <a:lnTo>
                    <a:pt x="1904" y="300"/>
                  </a:lnTo>
                  <a:lnTo>
                    <a:pt x="1936" y="291"/>
                  </a:lnTo>
                  <a:lnTo>
                    <a:pt x="1965" y="284"/>
                  </a:lnTo>
                  <a:lnTo>
                    <a:pt x="1994" y="276"/>
                  </a:lnTo>
                  <a:lnTo>
                    <a:pt x="2020" y="268"/>
                  </a:lnTo>
                  <a:lnTo>
                    <a:pt x="2046" y="263"/>
                  </a:lnTo>
                  <a:lnTo>
                    <a:pt x="2072" y="256"/>
                  </a:lnTo>
                  <a:lnTo>
                    <a:pt x="2097" y="250"/>
                  </a:lnTo>
                  <a:lnTo>
                    <a:pt x="2123" y="245"/>
                  </a:lnTo>
                  <a:lnTo>
                    <a:pt x="2151" y="240"/>
                  </a:lnTo>
                  <a:lnTo>
                    <a:pt x="2178" y="237"/>
                  </a:lnTo>
                  <a:lnTo>
                    <a:pt x="2209" y="233"/>
                  </a:lnTo>
                  <a:lnTo>
                    <a:pt x="2242" y="230"/>
                  </a:lnTo>
                  <a:lnTo>
                    <a:pt x="2255" y="230"/>
                  </a:lnTo>
                  <a:lnTo>
                    <a:pt x="2271" y="232"/>
                  </a:lnTo>
                  <a:lnTo>
                    <a:pt x="2285" y="235"/>
                  </a:lnTo>
                  <a:lnTo>
                    <a:pt x="2297" y="240"/>
                  </a:lnTo>
                  <a:lnTo>
                    <a:pt x="2312" y="247"/>
                  </a:lnTo>
                  <a:lnTo>
                    <a:pt x="2326" y="255"/>
                  </a:lnTo>
                  <a:lnTo>
                    <a:pt x="2340" y="263"/>
                  </a:lnTo>
                  <a:lnTo>
                    <a:pt x="2353" y="272"/>
                  </a:lnTo>
                  <a:lnTo>
                    <a:pt x="2367" y="282"/>
                  </a:lnTo>
                  <a:lnTo>
                    <a:pt x="2381" y="290"/>
                  </a:lnTo>
                  <a:lnTo>
                    <a:pt x="2393" y="300"/>
                  </a:lnTo>
                  <a:lnTo>
                    <a:pt x="2408" y="308"/>
                  </a:lnTo>
                  <a:lnTo>
                    <a:pt x="2421" y="316"/>
                  </a:lnTo>
                  <a:lnTo>
                    <a:pt x="2436" y="324"/>
                  </a:lnTo>
                  <a:lnTo>
                    <a:pt x="2450" y="331"/>
                  </a:lnTo>
                  <a:lnTo>
                    <a:pt x="2464" y="334"/>
                  </a:lnTo>
                  <a:lnTo>
                    <a:pt x="2477" y="338"/>
                  </a:lnTo>
                  <a:lnTo>
                    <a:pt x="2490" y="341"/>
                  </a:lnTo>
                  <a:lnTo>
                    <a:pt x="2503" y="344"/>
                  </a:lnTo>
                  <a:lnTo>
                    <a:pt x="2516" y="346"/>
                  </a:lnTo>
                  <a:lnTo>
                    <a:pt x="2530" y="347"/>
                  </a:lnTo>
                  <a:lnTo>
                    <a:pt x="2542" y="349"/>
                  </a:lnTo>
                  <a:lnTo>
                    <a:pt x="2557" y="350"/>
                  </a:lnTo>
                  <a:lnTo>
                    <a:pt x="2569" y="351"/>
                  </a:lnTo>
                  <a:lnTo>
                    <a:pt x="2583" y="354"/>
                  </a:lnTo>
                  <a:lnTo>
                    <a:pt x="2597" y="354"/>
                  </a:lnTo>
                  <a:lnTo>
                    <a:pt x="2609" y="356"/>
                  </a:lnTo>
                  <a:lnTo>
                    <a:pt x="2624" y="357"/>
                  </a:lnTo>
                  <a:lnTo>
                    <a:pt x="2636" y="359"/>
                  </a:lnTo>
                  <a:lnTo>
                    <a:pt x="2650" y="362"/>
                  </a:lnTo>
                  <a:lnTo>
                    <a:pt x="2663" y="365"/>
                  </a:lnTo>
                  <a:lnTo>
                    <a:pt x="2676" y="369"/>
                  </a:lnTo>
                  <a:lnTo>
                    <a:pt x="2691" y="373"/>
                  </a:lnTo>
                  <a:lnTo>
                    <a:pt x="2706" y="378"/>
                  </a:lnTo>
                  <a:lnTo>
                    <a:pt x="2721" y="383"/>
                  </a:lnTo>
                  <a:lnTo>
                    <a:pt x="2734" y="389"/>
                  </a:lnTo>
                  <a:lnTo>
                    <a:pt x="2749" y="395"/>
                  </a:lnTo>
                  <a:lnTo>
                    <a:pt x="2763" y="400"/>
                  </a:lnTo>
                  <a:lnTo>
                    <a:pt x="2776" y="406"/>
                  </a:lnTo>
                  <a:lnTo>
                    <a:pt x="2791" y="413"/>
                  </a:lnTo>
                  <a:lnTo>
                    <a:pt x="2805" y="419"/>
                  </a:lnTo>
                  <a:lnTo>
                    <a:pt x="2820" y="423"/>
                  </a:lnTo>
                  <a:lnTo>
                    <a:pt x="2834" y="428"/>
                  </a:lnTo>
                  <a:lnTo>
                    <a:pt x="2848" y="432"/>
                  </a:lnTo>
                  <a:lnTo>
                    <a:pt x="2864" y="436"/>
                  </a:lnTo>
                  <a:lnTo>
                    <a:pt x="2878" y="439"/>
                  </a:lnTo>
                  <a:lnTo>
                    <a:pt x="2893" y="440"/>
                  </a:lnTo>
                  <a:lnTo>
                    <a:pt x="2909" y="441"/>
                  </a:lnTo>
                  <a:lnTo>
                    <a:pt x="2939" y="441"/>
                  </a:lnTo>
                  <a:lnTo>
                    <a:pt x="2966" y="439"/>
                  </a:lnTo>
                  <a:lnTo>
                    <a:pt x="2995" y="435"/>
                  </a:lnTo>
                  <a:lnTo>
                    <a:pt x="3024" y="430"/>
                  </a:lnTo>
                  <a:lnTo>
                    <a:pt x="3053" y="423"/>
                  </a:lnTo>
                  <a:lnTo>
                    <a:pt x="3081" y="416"/>
                  </a:lnTo>
                  <a:lnTo>
                    <a:pt x="3108" y="408"/>
                  </a:lnTo>
                  <a:lnTo>
                    <a:pt x="3137" y="400"/>
                  </a:lnTo>
                  <a:lnTo>
                    <a:pt x="3165" y="392"/>
                  </a:lnTo>
                  <a:lnTo>
                    <a:pt x="3194" y="383"/>
                  </a:lnTo>
                  <a:lnTo>
                    <a:pt x="3222" y="377"/>
                  </a:lnTo>
                  <a:lnTo>
                    <a:pt x="3249" y="369"/>
                  </a:lnTo>
                  <a:lnTo>
                    <a:pt x="3279" y="362"/>
                  </a:lnTo>
                  <a:lnTo>
                    <a:pt x="3307" y="355"/>
                  </a:lnTo>
                  <a:lnTo>
                    <a:pt x="3336" y="351"/>
                  </a:lnTo>
                  <a:lnTo>
                    <a:pt x="3365" y="348"/>
                  </a:lnTo>
                  <a:lnTo>
                    <a:pt x="3386" y="347"/>
                  </a:lnTo>
                  <a:lnTo>
                    <a:pt x="3408" y="346"/>
                  </a:lnTo>
                  <a:lnTo>
                    <a:pt x="3428" y="346"/>
                  </a:lnTo>
                  <a:lnTo>
                    <a:pt x="3447" y="346"/>
                  </a:lnTo>
                  <a:lnTo>
                    <a:pt x="3468" y="347"/>
                  </a:lnTo>
                  <a:lnTo>
                    <a:pt x="3488" y="349"/>
                  </a:lnTo>
                  <a:lnTo>
                    <a:pt x="3509" y="351"/>
                  </a:lnTo>
                  <a:lnTo>
                    <a:pt x="3528" y="354"/>
                  </a:lnTo>
                  <a:lnTo>
                    <a:pt x="3549" y="356"/>
                  </a:lnTo>
                  <a:lnTo>
                    <a:pt x="3568" y="361"/>
                  </a:lnTo>
                  <a:lnTo>
                    <a:pt x="3587" y="364"/>
                  </a:lnTo>
                  <a:lnTo>
                    <a:pt x="3607" y="369"/>
                  </a:lnTo>
                  <a:lnTo>
                    <a:pt x="3628" y="374"/>
                  </a:lnTo>
                  <a:lnTo>
                    <a:pt x="3648" y="379"/>
                  </a:lnTo>
                  <a:lnTo>
                    <a:pt x="3667" y="384"/>
                  </a:lnTo>
                  <a:lnTo>
                    <a:pt x="3687" y="390"/>
                  </a:lnTo>
                  <a:lnTo>
                    <a:pt x="3702" y="395"/>
                  </a:lnTo>
                  <a:lnTo>
                    <a:pt x="3717" y="399"/>
                  </a:lnTo>
                  <a:lnTo>
                    <a:pt x="3732" y="404"/>
                  </a:lnTo>
                  <a:lnTo>
                    <a:pt x="3749" y="408"/>
                  </a:lnTo>
                  <a:lnTo>
                    <a:pt x="3764" y="414"/>
                  </a:lnTo>
                  <a:lnTo>
                    <a:pt x="3778" y="420"/>
                  </a:lnTo>
                  <a:lnTo>
                    <a:pt x="3794" y="425"/>
                  </a:lnTo>
                  <a:lnTo>
                    <a:pt x="3809" y="432"/>
                  </a:lnTo>
                  <a:lnTo>
                    <a:pt x="3824" y="440"/>
                  </a:lnTo>
                  <a:lnTo>
                    <a:pt x="3839" y="447"/>
                  </a:lnTo>
                  <a:lnTo>
                    <a:pt x="3851" y="455"/>
                  </a:lnTo>
                  <a:lnTo>
                    <a:pt x="3865" y="465"/>
                  </a:lnTo>
                  <a:lnTo>
                    <a:pt x="3876" y="474"/>
                  </a:lnTo>
                  <a:lnTo>
                    <a:pt x="3889" y="485"/>
                  </a:lnTo>
                  <a:lnTo>
                    <a:pt x="3898" y="496"/>
                  </a:lnTo>
                  <a:lnTo>
                    <a:pt x="3908" y="508"/>
                  </a:lnTo>
                  <a:lnTo>
                    <a:pt x="3927" y="543"/>
                  </a:lnTo>
                  <a:lnTo>
                    <a:pt x="3942" y="581"/>
                  </a:lnTo>
                  <a:lnTo>
                    <a:pt x="3954" y="620"/>
                  </a:lnTo>
                  <a:lnTo>
                    <a:pt x="3963" y="660"/>
                  </a:lnTo>
                  <a:lnTo>
                    <a:pt x="3972" y="701"/>
                  </a:lnTo>
                  <a:lnTo>
                    <a:pt x="3982" y="741"/>
                  </a:lnTo>
                  <a:lnTo>
                    <a:pt x="3997" y="778"/>
                  </a:lnTo>
                  <a:lnTo>
                    <a:pt x="4016" y="812"/>
                  </a:lnTo>
                  <a:lnTo>
                    <a:pt x="4029" y="829"/>
                  </a:lnTo>
                  <a:lnTo>
                    <a:pt x="4040" y="844"/>
                  </a:lnTo>
                  <a:lnTo>
                    <a:pt x="4054" y="860"/>
                  </a:lnTo>
                  <a:lnTo>
                    <a:pt x="4066" y="875"/>
                  </a:lnTo>
                  <a:lnTo>
                    <a:pt x="4081" y="890"/>
                  </a:lnTo>
                  <a:lnTo>
                    <a:pt x="4096" y="903"/>
                  </a:lnTo>
                  <a:lnTo>
                    <a:pt x="4110" y="918"/>
                  </a:lnTo>
                  <a:lnTo>
                    <a:pt x="4126" y="932"/>
                  </a:lnTo>
                  <a:lnTo>
                    <a:pt x="4141" y="945"/>
                  </a:lnTo>
                  <a:lnTo>
                    <a:pt x="4157" y="957"/>
                  </a:lnTo>
                  <a:lnTo>
                    <a:pt x="4175" y="969"/>
                  </a:lnTo>
                  <a:lnTo>
                    <a:pt x="4191" y="979"/>
                  </a:lnTo>
                  <a:lnTo>
                    <a:pt x="4208" y="990"/>
                  </a:lnTo>
                  <a:lnTo>
                    <a:pt x="4226" y="999"/>
                  </a:lnTo>
                  <a:lnTo>
                    <a:pt x="4245" y="1008"/>
                  </a:lnTo>
                  <a:lnTo>
                    <a:pt x="4263" y="1015"/>
                  </a:lnTo>
                  <a:lnTo>
                    <a:pt x="4272" y="1018"/>
                  </a:lnTo>
                  <a:lnTo>
                    <a:pt x="4284" y="1021"/>
                  </a:lnTo>
                  <a:lnTo>
                    <a:pt x="4296" y="1025"/>
                  </a:lnTo>
                  <a:lnTo>
                    <a:pt x="4310" y="1027"/>
                  </a:lnTo>
                  <a:lnTo>
                    <a:pt x="4322" y="1029"/>
                  </a:lnTo>
                  <a:lnTo>
                    <a:pt x="4337" y="1031"/>
                  </a:lnTo>
                  <a:lnTo>
                    <a:pt x="4350" y="1032"/>
                  </a:lnTo>
                  <a:lnTo>
                    <a:pt x="4366" y="1033"/>
                  </a:lnTo>
                  <a:lnTo>
                    <a:pt x="4380" y="1034"/>
                  </a:lnTo>
                  <a:lnTo>
                    <a:pt x="4394" y="1034"/>
                  </a:lnTo>
                  <a:lnTo>
                    <a:pt x="4408" y="1033"/>
                  </a:lnTo>
                  <a:lnTo>
                    <a:pt x="4422" y="1033"/>
                  </a:lnTo>
                  <a:lnTo>
                    <a:pt x="4436" y="1032"/>
                  </a:lnTo>
                  <a:lnTo>
                    <a:pt x="4448" y="1029"/>
                  </a:lnTo>
                  <a:lnTo>
                    <a:pt x="4460" y="1027"/>
                  </a:lnTo>
                  <a:lnTo>
                    <a:pt x="4470" y="1025"/>
                  </a:lnTo>
                  <a:lnTo>
                    <a:pt x="4460" y="1116"/>
                  </a:lnTo>
                  <a:lnTo>
                    <a:pt x="4444" y="1207"/>
                  </a:lnTo>
                  <a:lnTo>
                    <a:pt x="4428" y="1298"/>
                  </a:lnTo>
                  <a:lnTo>
                    <a:pt x="4410" y="1389"/>
                  </a:lnTo>
                  <a:lnTo>
                    <a:pt x="4391" y="1481"/>
                  </a:lnTo>
                  <a:lnTo>
                    <a:pt x="4374" y="1572"/>
                  </a:lnTo>
                  <a:lnTo>
                    <a:pt x="4360" y="1663"/>
                  </a:lnTo>
                  <a:lnTo>
                    <a:pt x="4348" y="1753"/>
                  </a:lnTo>
                  <a:lnTo>
                    <a:pt x="4352" y="1780"/>
                  </a:lnTo>
                  <a:lnTo>
                    <a:pt x="4361" y="1812"/>
                  </a:lnTo>
                  <a:lnTo>
                    <a:pt x="4371" y="1845"/>
                  </a:lnTo>
                  <a:lnTo>
                    <a:pt x="4386" y="1878"/>
                  </a:lnTo>
                  <a:lnTo>
                    <a:pt x="4403" y="1909"/>
                  </a:lnTo>
                  <a:lnTo>
                    <a:pt x="4421" y="1937"/>
                  </a:lnTo>
                  <a:lnTo>
                    <a:pt x="4441" y="1960"/>
                  </a:lnTo>
                  <a:lnTo>
                    <a:pt x="4463" y="1975"/>
                  </a:lnTo>
                  <a:lnTo>
                    <a:pt x="4489" y="1989"/>
                  </a:lnTo>
                  <a:lnTo>
                    <a:pt x="4515" y="2003"/>
                  </a:lnTo>
                  <a:lnTo>
                    <a:pt x="4542" y="2019"/>
                  </a:lnTo>
                  <a:lnTo>
                    <a:pt x="4568" y="2037"/>
                  </a:lnTo>
                  <a:lnTo>
                    <a:pt x="4594" y="2055"/>
                  </a:lnTo>
                  <a:lnTo>
                    <a:pt x="4619" y="2074"/>
                  </a:lnTo>
                  <a:lnTo>
                    <a:pt x="4644" y="2094"/>
                  </a:lnTo>
                  <a:lnTo>
                    <a:pt x="4668" y="2116"/>
                  </a:lnTo>
                  <a:lnTo>
                    <a:pt x="4692" y="2138"/>
                  </a:lnTo>
                  <a:lnTo>
                    <a:pt x="4716" y="2162"/>
                  </a:lnTo>
                  <a:lnTo>
                    <a:pt x="4738" y="2186"/>
                  </a:lnTo>
                  <a:lnTo>
                    <a:pt x="4760" y="2212"/>
                  </a:lnTo>
                  <a:lnTo>
                    <a:pt x="4780" y="2239"/>
                  </a:lnTo>
                  <a:lnTo>
                    <a:pt x="4801" y="2266"/>
                  </a:lnTo>
                  <a:lnTo>
                    <a:pt x="4820" y="2293"/>
                  </a:lnTo>
                  <a:lnTo>
                    <a:pt x="4840" y="2323"/>
                  </a:lnTo>
                  <a:lnTo>
                    <a:pt x="4855" y="2351"/>
                  </a:lnTo>
                  <a:lnTo>
                    <a:pt x="4870" y="2381"/>
                  </a:lnTo>
                  <a:lnTo>
                    <a:pt x="4886" y="2410"/>
                  </a:lnTo>
                  <a:lnTo>
                    <a:pt x="4901" y="2442"/>
                  </a:lnTo>
                  <a:lnTo>
                    <a:pt x="4915" y="2475"/>
                  </a:lnTo>
                  <a:lnTo>
                    <a:pt x="4929" y="2508"/>
                  </a:lnTo>
                  <a:lnTo>
                    <a:pt x="4943" y="2542"/>
                  </a:lnTo>
                  <a:lnTo>
                    <a:pt x="4958" y="2575"/>
                  </a:lnTo>
                  <a:lnTo>
                    <a:pt x="4970" y="2611"/>
                  </a:lnTo>
                  <a:lnTo>
                    <a:pt x="4984" y="2644"/>
                  </a:lnTo>
                  <a:lnTo>
                    <a:pt x="4996" y="2679"/>
                  </a:lnTo>
                  <a:lnTo>
                    <a:pt x="5010" y="2711"/>
                  </a:lnTo>
                  <a:lnTo>
                    <a:pt x="5021" y="2745"/>
                  </a:lnTo>
                  <a:lnTo>
                    <a:pt x="5034" y="2775"/>
                  </a:lnTo>
                  <a:lnTo>
                    <a:pt x="5047" y="2807"/>
                  </a:lnTo>
                  <a:lnTo>
                    <a:pt x="5059" y="28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auto">
            <a:xfrm>
              <a:off x="1573" y="3252"/>
              <a:ext cx="443" cy="757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63" y="30"/>
                </a:cxn>
                <a:cxn ang="0">
                  <a:pos x="249" y="95"/>
                </a:cxn>
                <a:cxn ang="0">
                  <a:pos x="325" y="407"/>
                </a:cxn>
                <a:cxn ang="0">
                  <a:pos x="531" y="600"/>
                </a:cxn>
                <a:cxn ang="0">
                  <a:pos x="774" y="750"/>
                </a:cxn>
                <a:cxn ang="0">
                  <a:pos x="973" y="918"/>
                </a:cxn>
                <a:cxn ang="0">
                  <a:pos x="1058" y="1069"/>
                </a:cxn>
                <a:cxn ang="0">
                  <a:pos x="1110" y="1235"/>
                </a:cxn>
                <a:cxn ang="0">
                  <a:pos x="1122" y="1390"/>
                </a:cxn>
                <a:cxn ang="0">
                  <a:pos x="1107" y="1525"/>
                </a:cxn>
                <a:cxn ang="0">
                  <a:pos x="1165" y="1661"/>
                </a:cxn>
                <a:cxn ang="0">
                  <a:pos x="1246" y="1751"/>
                </a:cxn>
                <a:cxn ang="0">
                  <a:pos x="1312" y="1643"/>
                </a:cxn>
                <a:cxn ang="0">
                  <a:pos x="1225" y="1401"/>
                </a:cxn>
                <a:cxn ang="0">
                  <a:pos x="1266" y="1279"/>
                </a:cxn>
                <a:cxn ang="0">
                  <a:pos x="1338" y="1495"/>
                </a:cxn>
                <a:cxn ang="0">
                  <a:pos x="1413" y="1704"/>
                </a:cxn>
                <a:cxn ang="0">
                  <a:pos x="1505" y="1863"/>
                </a:cxn>
                <a:cxn ang="0">
                  <a:pos x="1536" y="2027"/>
                </a:cxn>
                <a:cxn ang="0">
                  <a:pos x="1598" y="2188"/>
                </a:cxn>
                <a:cxn ang="0">
                  <a:pos x="1668" y="2346"/>
                </a:cxn>
                <a:cxn ang="0">
                  <a:pos x="1730" y="2503"/>
                </a:cxn>
                <a:cxn ang="0">
                  <a:pos x="1773" y="2655"/>
                </a:cxn>
                <a:cxn ang="0">
                  <a:pos x="1704" y="2842"/>
                </a:cxn>
                <a:cxn ang="0">
                  <a:pos x="1694" y="2809"/>
                </a:cxn>
                <a:cxn ang="0">
                  <a:pos x="1657" y="2646"/>
                </a:cxn>
                <a:cxn ang="0">
                  <a:pos x="1561" y="2865"/>
                </a:cxn>
                <a:cxn ang="0">
                  <a:pos x="1450" y="2981"/>
                </a:cxn>
                <a:cxn ang="0">
                  <a:pos x="1457" y="2883"/>
                </a:cxn>
                <a:cxn ang="0">
                  <a:pos x="1562" y="2602"/>
                </a:cxn>
                <a:cxn ang="0">
                  <a:pos x="1591" y="2372"/>
                </a:cxn>
                <a:cxn ang="0">
                  <a:pos x="1528" y="2170"/>
                </a:cxn>
                <a:cxn ang="0">
                  <a:pos x="1437" y="2335"/>
                </a:cxn>
                <a:cxn ang="0">
                  <a:pos x="1436" y="2696"/>
                </a:cxn>
                <a:cxn ang="0">
                  <a:pos x="1350" y="2875"/>
                </a:cxn>
                <a:cxn ang="0">
                  <a:pos x="1365" y="2707"/>
                </a:cxn>
                <a:cxn ang="0">
                  <a:pos x="1338" y="2522"/>
                </a:cxn>
                <a:cxn ang="0">
                  <a:pos x="1242" y="2398"/>
                </a:cxn>
                <a:cxn ang="0">
                  <a:pos x="1157" y="2273"/>
                </a:cxn>
                <a:cxn ang="0">
                  <a:pos x="1084" y="2064"/>
                </a:cxn>
                <a:cxn ang="0">
                  <a:pos x="1007" y="1840"/>
                </a:cxn>
                <a:cxn ang="0">
                  <a:pos x="948" y="1602"/>
                </a:cxn>
                <a:cxn ang="0">
                  <a:pos x="950" y="1315"/>
                </a:cxn>
                <a:cxn ang="0">
                  <a:pos x="877" y="1170"/>
                </a:cxn>
                <a:cxn ang="0">
                  <a:pos x="778" y="1064"/>
                </a:cxn>
                <a:cxn ang="0">
                  <a:pos x="681" y="940"/>
                </a:cxn>
                <a:cxn ang="0">
                  <a:pos x="583" y="731"/>
                </a:cxn>
                <a:cxn ang="0">
                  <a:pos x="440" y="625"/>
                </a:cxn>
                <a:cxn ang="0">
                  <a:pos x="286" y="551"/>
                </a:cxn>
                <a:cxn ang="0">
                  <a:pos x="159" y="441"/>
                </a:cxn>
                <a:cxn ang="0">
                  <a:pos x="82" y="272"/>
                </a:cxn>
                <a:cxn ang="0">
                  <a:pos x="30" y="89"/>
                </a:cxn>
              </a:cxnLst>
              <a:rect l="0" t="0" r="r" b="b"/>
              <a:pathLst>
                <a:path w="1773" h="3028">
                  <a:moveTo>
                    <a:pt x="0" y="0"/>
                  </a:moveTo>
                  <a:lnTo>
                    <a:pt x="15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59" y="12"/>
                  </a:lnTo>
                  <a:lnTo>
                    <a:pt x="74" y="14"/>
                  </a:lnTo>
                  <a:lnTo>
                    <a:pt x="88" y="17"/>
                  </a:lnTo>
                  <a:lnTo>
                    <a:pt x="104" y="20"/>
                  </a:lnTo>
                  <a:lnTo>
                    <a:pt x="118" y="21"/>
                  </a:lnTo>
                  <a:lnTo>
                    <a:pt x="132" y="24"/>
                  </a:lnTo>
                  <a:lnTo>
                    <a:pt x="148" y="27"/>
                  </a:lnTo>
                  <a:lnTo>
                    <a:pt x="163" y="30"/>
                  </a:lnTo>
                  <a:lnTo>
                    <a:pt x="178" y="32"/>
                  </a:lnTo>
                  <a:lnTo>
                    <a:pt x="192" y="36"/>
                  </a:lnTo>
                  <a:lnTo>
                    <a:pt x="207" y="38"/>
                  </a:lnTo>
                  <a:lnTo>
                    <a:pt x="222" y="41"/>
                  </a:lnTo>
                  <a:lnTo>
                    <a:pt x="237" y="43"/>
                  </a:lnTo>
                  <a:lnTo>
                    <a:pt x="249" y="95"/>
                  </a:lnTo>
                  <a:lnTo>
                    <a:pt x="258" y="148"/>
                  </a:lnTo>
                  <a:lnTo>
                    <a:pt x="267" y="202"/>
                  </a:lnTo>
                  <a:lnTo>
                    <a:pt x="275" y="256"/>
                  </a:lnTo>
                  <a:lnTo>
                    <a:pt x="288" y="309"/>
                  </a:lnTo>
                  <a:lnTo>
                    <a:pt x="303" y="360"/>
                  </a:lnTo>
                  <a:lnTo>
                    <a:pt x="325" y="407"/>
                  </a:lnTo>
                  <a:lnTo>
                    <a:pt x="355" y="450"/>
                  </a:lnTo>
                  <a:lnTo>
                    <a:pt x="387" y="484"/>
                  </a:lnTo>
                  <a:lnTo>
                    <a:pt x="420" y="516"/>
                  </a:lnTo>
                  <a:lnTo>
                    <a:pt x="455" y="544"/>
                  </a:lnTo>
                  <a:lnTo>
                    <a:pt x="493" y="573"/>
                  </a:lnTo>
                  <a:lnTo>
                    <a:pt x="531" y="600"/>
                  </a:lnTo>
                  <a:lnTo>
                    <a:pt x="571" y="625"/>
                  </a:lnTo>
                  <a:lnTo>
                    <a:pt x="611" y="650"/>
                  </a:lnTo>
                  <a:lnTo>
                    <a:pt x="653" y="675"/>
                  </a:lnTo>
                  <a:lnTo>
                    <a:pt x="693" y="700"/>
                  </a:lnTo>
                  <a:lnTo>
                    <a:pt x="734" y="724"/>
                  </a:lnTo>
                  <a:lnTo>
                    <a:pt x="774" y="750"/>
                  </a:lnTo>
                  <a:lnTo>
                    <a:pt x="813" y="775"/>
                  </a:lnTo>
                  <a:lnTo>
                    <a:pt x="851" y="802"/>
                  </a:lnTo>
                  <a:lnTo>
                    <a:pt x="887" y="832"/>
                  </a:lnTo>
                  <a:lnTo>
                    <a:pt x="921" y="864"/>
                  </a:lnTo>
                  <a:lnTo>
                    <a:pt x="954" y="897"/>
                  </a:lnTo>
                  <a:lnTo>
                    <a:pt x="973" y="918"/>
                  </a:lnTo>
                  <a:lnTo>
                    <a:pt x="990" y="941"/>
                  </a:lnTo>
                  <a:lnTo>
                    <a:pt x="1006" y="965"/>
                  </a:lnTo>
                  <a:lnTo>
                    <a:pt x="1020" y="990"/>
                  </a:lnTo>
                  <a:lnTo>
                    <a:pt x="1034" y="1015"/>
                  </a:lnTo>
                  <a:lnTo>
                    <a:pt x="1045" y="1041"/>
                  </a:lnTo>
                  <a:lnTo>
                    <a:pt x="1058" y="1069"/>
                  </a:lnTo>
                  <a:lnTo>
                    <a:pt x="1068" y="1095"/>
                  </a:lnTo>
                  <a:lnTo>
                    <a:pt x="1078" y="1122"/>
                  </a:lnTo>
                  <a:lnTo>
                    <a:pt x="1086" y="1150"/>
                  </a:lnTo>
                  <a:lnTo>
                    <a:pt x="1095" y="1179"/>
                  </a:lnTo>
                  <a:lnTo>
                    <a:pt x="1103" y="1206"/>
                  </a:lnTo>
                  <a:lnTo>
                    <a:pt x="1110" y="1235"/>
                  </a:lnTo>
                  <a:lnTo>
                    <a:pt x="1118" y="1263"/>
                  </a:lnTo>
                  <a:lnTo>
                    <a:pt x="1125" y="1291"/>
                  </a:lnTo>
                  <a:lnTo>
                    <a:pt x="1131" y="1320"/>
                  </a:lnTo>
                  <a:lnTo>
                    <a:pt x="1133" y="1343"/>
                  </a:lnTo>
                  <a:lnTo>
                    <a:pt x="1130" y="1365"/>
                  </a:lnTo>
                  <a:lnTo>
                    <a:pt x="1122" y="1390"/>
                  </a:lnTo>
                  <a:lnTo>
                    <a:pt x="1111" y="1414"/>
                  </a:lnTo>
                  <a:lnTo>
                    <a:pt x="1103" y="1438"/>
                  </a:lnTo>
                  <a:lnTo>
                    <a:pt x="1097" y="1461"/>
                  </a:lnTo>
                  <a:lnTo>
                    <a:pt x="1094" y="1484"/>
                  </a:lnTo>
                  <a:lnTo>
                    <a:pt x="1099" y="1506"/>
                  </a:lnTo>
                  <a:lnTo>
                    <a:pt x="1107" y="1525"/>
                  </a:lnTo>
                  <a:lnTo>
                    <a:pt x="1114" y="1546"/>
                  </a:lnTo>
                  <a:lnTo>
                    <a:pt x="1123" y="1569"/>
                  </a:lnTo>
                  <a:lnTo>
                    <a:pt x="1132" y="1592"/>
                  </a:lnTo>
                  <a:lnTo>
                    <a:pt x="1142" y="1616"/>
                  </a:lnTo>
                  <a:lnTo>
                    <a:pt x="1153" y="1638"/>
                  </a:lnTo>
                  <a:lnTo>
                    <a:pt x="1165" y="1661"/>
                  </a:lnTo>
                  <a:lnTo>
                    <a:pt x="1177" y="1682"/>
                  </a:lnTo>
                  <a:lnTo>
                    <a:pt x="1190" y="1701"/>
                  </a:lnTo>
                  <a:lnTo>
                    <a:pt x="1202" y="1718"/>
                  </a:lnTo>
                  <a:lnTo>
                    <a:pt x="1217" y="1732"/>
                  </a:lnTo>
                  <a:lnTo>
                    <a:pt x="1231" y="1743"/>
                  </a:lnTo>
                  <a:lnTo>
                    <a:pt x="1246" y="1751"/>
                  </a:lnTo>
                  <a:lnTo>
                    <a:pt x="1260" y="1753"/>
                  </a:lnTo>
                  <a:lnTo>
                    <a:pt x="1276" y="1751"/>
                  </a:lnTo>
                  <a:lnTo>
                    <a:pt x="1292" y="1743"/>
                  </a:lnTo>
                  <a:lnTo>
                    <a:pt x="1316" y="1716"/>
                  </a:lnTo>
                  <a:lnTo>
                    <a:pt x="1321" y="1683"/>
                  </a:lnTo>
                  <a:lnTo>
                    <a:pt x="1312" y="1643"/>
                  </a:lnTo>
                  <a:lnTo>
                    <a:pt x="1295" y="1600"/>
                  </a:lnTo>
                  <a:lnTo>
                    <a:pt x="1273" y="1554"/>
                  </a:lnTo>
                  <a:lnTo>
                    <a:pt x="1249" y="1509"/>
                  </a:lnTo>
                  <a:lnTo>
                    <a:pt x="1232" y="1463"/>
                  </a:lnTo>
                  <a:lnTo>
                    <a:pt x="1225" y="1421"/>
                  </a:lnTo>
                  <a:lnTo>
                    <a:pt x="1225" y="1401"/>
                  </a:lnTo>
                  <a:lnTo>
                    <a:pt x="1229" y="1375"/>
                  </a:lnTo>
                  <a:lnTo>
                    <a:pt x="1233" y="1347"/>
                  </a:lnTo>
                  <a:lnTo>
                    <a:pt x="1240" y="1321"/>
                  </a:lnTo>
                  <a:lnTo>
                    <a:pt x="1248" y="1299"/>
                  </a:lnTo>
                  <a:lnTo>
                    <a:pt x="1256" y="1285"/>
                  </a:lnTo>
                  <a:lnTo>
                    <a:pt x="1266" y="1279"/>
                  </a:lnTo>
                  <a:lnTo>
                    <a:pt x="1275" y="1287"/>
                  </a:lnTo>
                  <a:lnTo>
                    <a:pt x="1297" y="1324"/>
                  </a:lnTo>
                  <a:lnTo>
                    <a:pt x="1313" y="1365"/>
                  </a:lnTo>
                  <a:lnTo>
                    <a:pt x="1322" y="1408"/>
                  </a:lnTo>
                  <a:lnTo>
                    <a:pt x="1331" y="1451"/>
                  </a:lnTo>
                  <a:lnTo>
                    <a:pt x="1338" y="1495"/>
                  </a:lnTo>
                  <a:lnTo>
                    <a:pt x="1345" y="1539"/>
                  </a:lnTo>
                  <a:lnTo>
                    <a:pt x="1355" y="1583"/>
                  </a:lnTo>
                  <a:lnTo>
                    <a:pt x="1368" y="1624"/>
                  </a:lnTo>
                  <a:lnTo>
                    <a:pt x="1381" y="1652"/>
                  </a:lnTo>
                  <a:lnTo>
                    <a:pt x="1396" y="1678"/>
                  </a:lnTo>
                  <a:lnTo>
                    <a:pt x="1413" y="1704"/>
                  </a:lnTo>
                  <a:lnTo>
                    <a:pt x="1431" y="1731"/>
                  </a:lnTo>
                  <a:lnTo>
                    <a:pt x="1448" y="1756"/>
                  </a:lnTo>
                  <a:lnTo>
                    <a:pt x="1465" y="1782"/>
                  </a:lnTo>
                  <a:lnTo>
                    <a:pt x="1482" y="1808"/>
                  </a:lnTo>
                  <a:lnTo>
                    <a:pt x="1495" y="1836"/>
                  </a:lnTo>
                  <a:lnTo>
                    <a:pt x="1505" y="1863"/>
                  </a:lnTo>
                  <a:lnTo>
                    <a:pt x="1511" y="1890"/>
                  </a:lnTo>
                  <a:lnTo>
                    <a:pt x="1516" y="1916"/>
                  </a:lnTo>
                  <a:lnTo>
                    <a:pt x="1522" y="1944"/>
                  </a:lnTo>
                  <a:lnTo>
                    <a:pt x="1527" y="1973"/>
                  </a:lnTo>
                  <a:lnTo>
                    <a:pt x="1531" y="2001"/>
                  </a:lnTo>
                  <a:lnTo>
                    <a:pt x="1536" y="2027"/>
                  </a:lnTo>
                  <a:lnTo>
                    <a:pt x="1545" y="2055"/>
                  </a:lnTo>
                  <a:lnTo>
                    <a:pt x="1555" y="2082"/>
                  </a:lnTo>
                  <a:lnTo>
                    <a:pt x="1564" y="2109"/>
                  </a:lnTo>
                  <a:lnTo>
                    <a:pt x="1575" y="2136"/>
                  </a:lnTo>
                  <a:lnTo>
                    <a:pt x="1586" y="2162"/>
                  </a:lnTo>
                  <a:lnTo>
                    <a:pt x="1598" y="2188"/>
                  </a:lnTo>
                  <a:lnTo>
                    <a:pt x="1608" y="2214"/>
                  </a:lnTo>
                  <a:lnTo>
                    <a:pt x="1621" y="2240"/>
                  </a:lnTo>
                  <a:lnTo>
                    <a:pt x="1632" y="2266"/>
                  </a:lnTo>
                  <a:lnTo>
                    <a:pt x="1645" y="2294"/>
                  </a:lnTo>
                  <a:lnTo>
                    <a:pt x="1655" y="2320"/>
                  </a:lnTo>
                  <a:lnTo>
                    <a:pt x="1668" y="2346"/>
                  </a:lnTo>
                  <a:lnTo>
                    <a:pt x="1679" y="2371"/>
                  </a:lnTo>
                  <a:lnTo>
                    <a:pt x="1690" y="2397"/>
                  </a:lnTo>
                  <a:lnTo>
                    <a:pt x="1702" y="2424"/>
                  </a:lnTo>
                  <a:lnTo>
                    <a:pt x="1712" y="2451"/>
                  </a:lnTo>
                  <a:lnTo>
                    <a:pt x="1722" y="2478"/>
                  </a:lnTo>
                  <a:lnTo>
                    <a:pt x="1730" y="2503"/>
                  </a:lnTo>
                  <a:lnTo>
                    <a:pt x="1740" y="2528"/>
                  </a:lnTo>
                  <a:lnTo>
                    <a:pt x="1749" y="2552"/>
                  </a:lnTo>
                  <a:lnTo>
                    <a:pt x="1759" y="2577"/>
                  </a:lnTo>
                  <a:lnTo>
                    <a:pt x="1767" y="2603"/>
                  </a:lnTo>
                  <a:lnTo>
                    <a:pt x="1772" y="2629"/>
                  </a:lnTo>
                  <a:lnTo>
                    <a:pt x="1773" y="2655"/>
                  </a:lnTo>
                  <a:lnTo>
                    <a:pt x="1772" y="2682"/>
                  </a:lnTo>
                  <a:lnTo>
                    <a:pt x="1764" y="2714"/>
                  </a:lnTo>
                  <a:lnTo>
                    <a:pt x="1753" y="2747"/>
                  </a:lnTo>
                  <a:lnTo>
                    <a:pt x="1739" y="2779"/>
                  </a:lnTo>
                  <a:lnTo>
                    <a:pt x="1723" y="2810"/>
                  </a:lnTo>
                  <a:lnTo>
                    <a:pt x="1704" y="2842"/>
                  </a:lnTo>
                  <a:lnTo>
                    <a:pt x="1687" y="2871"/>
                  </a:lnTo>
                  <a:lnTo>
                    <a:pt x="1670" y="2903"/>
                  </a:lnTo>
                  <a:lnTo>
                    <a:pt x="1654" y="2935"/>
                  </a:lnTo>
                  <a:lnTo>
                    <a:pt x="1663" y="2895"/>
                  </a:lnTo>
                  <a:lnTo>
                    <a:pt x="1678" y="2853"/>
                  </a:lnTo>
                  <a:lnTo>
                    <a:pt x="1694" y="2809"/>
                  </a:lnTo>
                  <a:lnTo>
                    <a:pt x="1710" y="2765"/>
                  </a:lnTo>
                  <a:lnTo>
                    <a:pt x="1721" y="2725"/>
                  </a:lnTo>
                  <a:lnTo>
                    <a:pt x="1723" y="2689"/>
                  </a:lnTo>
                  <a:lnTo>
                    <a:pt x="1713" y="2664"/>
                  </a:lnTo>
                  <a:lnTo>
                    <a:pt x="1688" y="2647"/>
                  </a:lnTo>
                  <a:lnTo>
                    <a:pt x="1657" y="2646"/>
                  </a:lnTo>
                  <a:lnTo>
                    <a:pt x="1633" y="2663"/>
                  </a:lnTo>
                  <a:lnTo>
                    <a:pt x="1614" y="2693"/>
                  </a:lnTo>
                  <a:lnTo>
                    <a:pt x="1599" y="2733"/>
                  </a:lnTo>
                  <a:lnTo>
                    <a:pt x="1586" y="2776"/>
                  </a:lnTo>
                  <a:lnTo>
                    <a:pt x="1574" y="2821"/>
                  </a:lnTo>
                  <a:lnTo>
                    <a:pt x="1561" y="2865"/>
                  </a:lnTo>
                  <a:lnTo>
                    <a:pt x="1545" y="2901"/>
                  </a:lnTo>
                  <a:lnTo>
                    <a:pt x="1527" y="2917"/>
                  </a:lnTo>
                  <a:lnTo>
                    <a:pt x="1508" y="2933"/>
                  </a:lnTo>
                  <a:lnTo>
                    <a:pt x="1488" y="2949"/>
                  </a:lnTo>
                  <a:lnTo>
                    <a:pt x="1470" y="2964"/>
                  </a:lnTo>
                  <a:lnTo>
                    <a:pt x="1450" y="2981"/>
                  </a:lnTo>
                  <a:lnTo>
                    <a:pt x="1431" y="2997"/>
                  </a:lnTo>
                  <a:lnTo>
                    <a:pt x="1413" y="3011"/>
                  </a:lnTo>
                  <a:lnTo>
                    <a:pt x="1392" y="3028"/>
                  </a:lnTo>
                  <a:lnTo>
                    <a:pt x="1414" y="2980"/>
                  </a:lnTo>
                  <a:lnTo>
                    <a:pt x="1436" y="2932"/>
                  </a:lnTo>
                  <a:lnTo>
                    <a:pt x="1457" y="2883"/>
                  </a:lnTo>
                  <a:lnTo>
                    <a:pt x="1480" y="2835"/>
                  </a:lnTo>
                  <a:lnTo>
                    <a:pt x="1500" y="2786"/>
                  </a:lnTo>
                  <a:lnTo>
                    <a:pt x="1520" y="2738"/>
                  </a:lnTo>
                  <a:lnTo>
                    <a:pt x="1537" y="2688"/>
                  </a:lnTo>
                  <a:lnTo>
                    <a:pt x="1553" y="2639"/>
                  </a:lnTo>
                  <a:lnTo>
                    <a:pt x="1562" y="2602"/>
                  </a:lnTo>
                  <a:lnTo>
                    <a:pt x="1572" y="2564"/>
                  </a:lnTo>
                  <a:lnTo>
                    <a:pt x="1580" y="2527"/>
                  </a:lnTo>
                  <a:lnTo>
                    <a:pt x="1586" y="2487"/>
                  </a:lnTo>
                  <a:lnTo>
                    <a:pt x="1590" y="2449"/>
                  </a:lnTo>
                  <a:lnTo>
                    <a:pt x="1592" y="2411"/>
                  </a:lnTo>
                  <a:lnTo>
                    <a:pt x="1591" y="2372"/>
                  </a:lnTo>
                  <a:lnTo>
                    <a:pt x="1587" y="2335"/>
                  </a:lnTo>
                  <a:lnTo>
                    <a:pt x="1581" y="2305"/>
                  </a:lnTo>
                  <a:lnTo>
                    <a:pt x="1571" y="2270"/>
                  </a:lnTo>
                  <a:lnTo>
                    <a:pt x="1558" y="2233"/>
                  </a:lnTo>
                  <a:lnTo>
                    <a:pt x="1542" y="2199"/>
                  </a:lnTo>
                  <a:lnTo>
                    <a:pt x="1528" y="2170"/>
                  </a:lnTo>
                  <a:lnTo>
                    <a:pt x="1511" y="2151"/>
                  </a:lnTo>
                  <a:lnTo>
                    <a:pt x="1494" y="2146"/>
                  </a:lnTo>
                  <a:lnTo>
                    <a:pt x="1479" y="2157"/>
                  </a:lnTo>
                  <a:lnTo>
                    <a:pt x="1453" y="2209"/>
                  </a:lnTo>
                  <a:lnTo>
                    <a:pt x="1440" y="2270"/>
                  </a:lnTo>
                  <a:lnTo>
                    <a:pt x="1437" y="2335"/>
                  </a:lnTo>
                  <a:lnTo>
                    <a:pt x="1439" y="2401"/>
                  </a:lnTo>
                  <a:lnTo>
                    <a:pt x="1444" y="2469"/>
                  </a:lnTo>
                  <a:lnTo>
                    <a:pt x="1449" y="2537"/>
                  </a:lnTo>
                  <a:lnTo>
                    <a:pt x="1450" y="2602"/>
                  </a:lnTo>
                  <a:lnTo>
                    <a:pt x="1444" y="2664"/>
                  </a:lnTo>
                  <a:lnTo>
                    <a:pt x="1436" y="2696"/>
                  </a:lnTo>
                  <a:lnTo>
                    <a:pt x="1423" y="2728"/>
                  </a:lnTo>
                  <a:lnTo>
                    <a:pt x="1409" y="2757"/>
                  </a:lnTo>
                  <a:lnTo>
                    <a:pt x="1392" y="2785"/>
                  </a:lnTo>
                  <a:lnTo>
                    <a:pt x="1376" y="2815"/>
                  </a:lnTo>
                  <a:lnTo>
                    <a:pt x="1363" y="2844"/>
                  </a:lnTo>
                  <a:lnTo>
                    <a:pt x="1350" y="2875"/>
                  </a:lnTo>
                  <a:lnTo>
                    <a:pt x="1343" y="2909"/>
                  </a:lnTo>
                  <a:lnTo>
                    <a:pt x="1338" y="2871"/>
                  </a:lnTo>
                  <a:lnTo>
                    <a:pt x="1339" y="2832"/>
                  </a:lnTo>
                  <a:lnTo>
                    <a:pt x="1345" y="2791"/>
                  </a:lnTo>
                  <a:lnTo>
                    <a:pt x="1355" y="2749"/>
                  </a:lnTo>
                  <a:lnTo>
                    <a:pt x="1365" y="2707"/>
                  </a:lnTo>
                  <a:lnTo>
                    <a:pt x="1371" y="2666"/>
                  </a:lnTo>
                  <a:lnTo>
                    <a:pt x="1373" y="2625"/>
                  </a:lnTo>
                  <a:lnTo>
                    <a:pt x="1368" y="2588"/>
                  </a:lnTo>
                  <a:lnTo>
                    <a:pt x="1360" y="2565"/>
                  </a:lnTo>
                  <a:lnTo>
                    <a:pt x="1349" y="2543"/>
                  </a:lnTo>
                  <a:lnTo>
                    <a:pt x="1338" y="2522"/>
                  </a:lnTo>
                  <a:lnTo>
                    <a:pt x="1323" y="2501"/>
                  </a:lnTo>
                  <a:lnTo>
                    <a:pt x="1308" y="2480"/>
                  </a:lnTo>
                  <a:lnTo>
                    <a:pt x="1292" y="2460"/>
                  </a:lnTo>
                  <a:lnTo>
                    <a:pt x="1275" y="2438"/>
                  </a:lnTo>
                  <a:lnTo>
                    <a:pt x="1258" y="2419"/>
                  </a:lnTo>
                  <a:lnTo>
                    <a:pt x="1242" y="2398"/>
                  </a:lnTo>
                  <a:lnTo>
                    <a:pt x="1225" y="2378"/>
                  </a:lnTo>
                  <a:lnTo>
                    <a:pt x="1209" y="2357"/>
                  </a:lnTo>
                  <a:lnTo>
                    <a:pt x="1194" y="2337"/>
                  </a:lnTo>
                  <a:lnTo>
                    <a:pt x="1180" y="2316"/>
                  </a:lnTo>
                  <a:lnTo>
                    <a:pt x="1167" y="2295"/>
                  </a:lnTo>
                  <a:lnTo>
                    <a:pt x="1157" y="2273"/>
                  </a:lnTo>
                  <a:lnTo>
                    <a:pt x="1149" y="2250"/>
                  </a:lnTo>
                  <a:lnTo>
                    <a:pt x="1136" y="2212"/>
                  </a:lnTo>
                  <a:lnTo>
                    <a:pt x="1124" y="2175"/>
                  </a:lnTo>
                  <a:lnTo>
                    <a:pt x="1110" y="2138"/>
                  </a:lnTo>
                  <a:lnTo>
                    <a:pt x="1098" y="2100"/>
                  </a:lnTo>
                  <a:lnTo>
                    <a:pt x="1084" y="2064"/>
                  </a:lnTo>
                  <a:lnTo>
                    <a:pt x="1070" y="2026"/>
                  </a:lnTo>
                  <a:lnTo>
                    <a:pt x="1058" y="1989"/>
                  </a:lnTo>
                  <a:lnTo>
                    <a:pt x="1044" y="1951"/>
                  </a:lnTo>
                  <a:lnTo>
                    <a:pt x="1032" y="1914"/>
                  </a:lnTo>
                  <a:lnTo>
                    <a:pt x="1018" y="1877"/>
                  </a:lnTo>
                  <a:lnTo>
                    <a:pt x="1007" y="1840"/>
                  </a:lnTo>
                  <a:lnTo>
                    <a:pt x="994" y="1801"/>
                  </a:lnTo>
                  <a:lnTo>
                    <a:pt x="983" y="1764"/>
                  </a:lnTo>
                  <a:lnTo>
                    <a:pt x="973" y="1726"/>
                  </a:lnTo>
                  <a:lnTo>
                    <a:pt x="964" y="1687"/>
                  </a:lnTo>
                  <a:lnTo>
                    <a:pt x="954" y="1650"/>
                  </a:lnTo>
                  <a:lnTo>
                    <a:pt x="948" y="1602"/>
                  </a:lnTo>
                  <a:lnTo>
                    <a:pt x="946" y="1554"/>
                  </a:lnTo>
                  <a:lnTo>
                    <a:pt x="950" y="1505"/>
                  </a:lnTo>
                  <a:lnTo>
                    <a:pt x="953" y="1456"/>
                  </a:lnTo>
                  <a:lnTo>
                    <a:pt x="956" y="1410"/>
                  </a:lnTo>
                  <a:lnTo>
                    <a:pt x="956" y="1362"/>
                  </a:lnTo>
                  <a:lnTo>
                    <a:pt x="950" y="1315"/>
                  </a:lnTo>
                  <a:lnTo>
                    <a:pt x="939" y="1270"/>
                  </a:lnTo>
                  <a:lnTo>
                    <a:pt x="928" y="1248"/>
                  </a:lnTo>
                  <a:lnTo>
                    <a:pt x="917" y="1228"/>
                  </a:lnTo>
                  <a:lnTo>
                    <a:pt x="906" y="1206"/>
                  </a:lnTo>
                  <a:lnTo>
                    <a:pt x="892" y="1188"/>
                  </a:lnTo>
                  <a:lnTo>
                    <a:pt x="877" y="1170"/>
                  </a:lnTo>
                  <a:lnTo>
                    <a:pt x="862" y="1152"/>
                  </a:lnTo>
                  <a:lnTo>
                    <a:pt x="845" y="1133"/>
                  </a:lnTo>
                  <a:lnTo>
                    <a:pt x="829" y="1115"/>
                  </a:lnTo>
                  <a:lnTo>
                    <a:pt x="812" y="1098"/>
                  </a:lnTo>
                  <a:lnTo>
                    <a:pt x="795" y="1081"/>
                  </a:lnTo>
                  <a:lnTo>
                    <a:pt x="778" y="1064"/>
                  </a:lnTo>
                  <a:lnTo>
                    <a:pt x="761" y="1046"/>
                  </a:lnTo>
                  <a:lnTo>
                    <a:pt x="745" y="1029"/>
                  </a:lnTo>
                  <a:lnTo>
                    <a:pt x="729" y="1012"/>
                  </a:lnTo>
                  <a:lnTo>
                    <a:pt x="716" y="993"/>
                  </a:lnTo>
                  <a:lnTo>
                    <a:pt x="702" y="974"/>
                  </a:lnTo>
                  <a:lnTo>
                    <a:pt x="681" y="940"/>
                  </a:lnTo>
                  <a:lnTo>
                    <a:pt x="666" y="906"/>
                  </a:lnTo>
                  <a:lnTo>
                    <a:pt x="651" y="868"/>
                  </a:lnTo>
                  <a:lnTo>
                    <a:pt x="635" y="832"/>
                  </a:lnTo>
                  <a:lnTo>
                    <a:pt x="620" y="796"/>
                  </a:lnTo>
                  <a:lnTo>
                    <a:pt x="603" y="763"/>
                  </a:lnTo>
                  <a:lnTo>
                    <a:pt x="583" y="731"/>
                  </a:lnTo>
                  <a:lnTo>
                    <a:pt x="559" y="703"/>
                  </a:lnTo>
                  <a:lnTo>
                    <a:pt x="537" y="684"/>
                  </a:lnTo>
                  <a:lnTo>
                    <a:pt x="514" y="667"/>
                  </a:lnTo>
                  <a:lnTo>
                    <a:pt x="490" y="652"/>
                  </a:lnTo>
                  <a:lnTo>
                    <a:pt x="466" y="637"/>
                  </a:lnTo>
                  <a:lnTo>
                    <a:pt x="440" y="625"/>
                  </a:lnTo>
                  <a:lnTo>
                    <a:pt x="415" y="612"/>
                  </a:lnTo>
                  <a:lnTo>
                    <a:pt x="389" y="601"/>
                  </a:lnTo>
                  <a:lnTo>
                    <a:pt x="363" y="590"/>
                  </a:lnTo>
                  <a:lnTo>
                    <a:pt x="337" y="577"/>
                  </a:lnTo>
                  <a:lnTo>
                    <a:pt x="311" y="565"/>
                  </a:lnTo>
                  <a:lnTo>
                    <a:pt x="286" y="551"/>
                  </a:lnTo>
                  <a:lnTo>
                    <a:pt x="262" y="537"/>
                  </a:lnTo>
                  <a:lnTo>
                    <a:pt x="238" y="521"/>
                  </a:lnTo>
                  <a:lnTo>
                    <a:pt x="216" y="504"/>
                  </a:lnTo>
                  <a:lnTo>
                    <a:pt x="197" y="486"/>
                  </a:lnTo>
                  <a:lnTo>
                    <a:pt x="178" y="466"/>
                  </a:lnTo>
                  <a:lnTo>
                    <a:pt x="159" y="441"/>
                  </a:lnTo>
                  <a:lnTo>
                    <a:pt x="143" y="414"/>
                  </a:lnTo>
                  <a:lnTo>
                    <a:pt x="129" y="387"/>
                  </a:lnTo>
                  <a:lnTo>
                    <a:pt x="115" y="360"/>
                  </a:lnTo>
                  <a:lnTo>
                    <a:pt x="104" y="331"/>
                  </a:lnTo>
                  <a:lnTo>
                    <a:pt x="92" y="302"/>
                  </a:lnTo>
                  <a:lnTo>
                    <a:pt x="82" y="272"/>
                  </a:lnTo>
                  <a:lnTo>
                    <a:pt x="73" y="243"/>
                  </a:lnTo>
                  <a:lnTo>
                    <a:pt x="63" y="212"/>
                  </a:lnTo>
                  <a:lnTo>
                    <a:pt x="56" y="181"/>
                  </a:lnTo>
                  <a:lnTo>
                    <a:pt x="47" y="152"/>
                  </a:lnTo>
                  <a:lnTo>
                    <a:pt x="38" y="120"/>
                  </a:lnTo>
                  <a:lnTo>
                    <a:pt x="30" y="89"/>
                  </a:lnTo>
                  <a:lnTo>
                    <a:pt x="21" y="61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1687" y="3254"/>
              <a:ext cx="694" cy="793"/>
            </a:xfrm>
            <a:custGeom>
              <a:avLst/>
              <a:gdLst/>
              <a:ahLst/>
              <a:cxnLst>
                <a:cxn ang="0">
                  <a:pos x="2276" y="2693"/>
                </a:cxn>
                <a:cxn ang="0">
                  <a:pos x="2453" y="2915"/>
                </a:cxn>
                <a:cxn ang="0">
                  <a:pos x="2674" y="3099"/>
                </a:cxn>
                <a:cxn ang="0">
                  <a:pos x="2728" y="3169"/>
                </a:cxn>
                <a:cxn ang="0">
                  <a:pos x="2652" y="3168"/>
                </a:cxn>
                <a:cxn ang="0">
                  <a:pos x="2584" y="3153"/>
                </a:cxn>
                <a:cxn ang="0">
                  <a:pos x="2503" y="3114"/>
                </a:cxn>
                <a:cxn ang="0">
                  <a:pos x="2386" y="3044"/>
                </a:cxn>
                <a:cxn ang="0">
                  <a:pos x="2259" y="2971"/>
                </a:cxn>
                <a:cxn ang="0">
                  <a:pos x="2127" y="2916"/>
                </a:cxn>
                <a:cxn ang="0">
                  <a:pos x="2006" y="2898"/>
                </a:cxn>
                <a:cxn ang="0">
                  <a:pos x="1884" y="2904"/>
                </a:cxn>
                <a:cxn ang="0">
                  <a:pos x="1755" y="2926"/>
                </a:cxn>
                <a:cxn ang="0">
                  <a:pos x="1621" y="2959"/>
                </a:cxn>
                <a:cxn ang="0">
                  <a:pos x="1479" y="2996"/>
                </a:cxn>
                <a:cxn ang="0">
                  <a:pos x="1326" y="3030"/>
                </a:cxn>
                <a:cxn ang="0">
                  <a:pos x="1256" y="2715"/>
                </a:cxn>
                <a:cxn ang="0">
                  <a:pos x="1106" y="2395"/>
                </a:cxn>
                <a:cxn ang="0">
                  <a:pos x="924" y="2102"/>
                </a:cxn>
                <a:cxn ang="0">
                  <a:pos x="780" y="1781"/>
                </a:cxn>
                <a:cxn ang="0">
                  <a:pos x="665" y="1460"/>
                </a:cxn>
                <a:cxn ang="0">
                  <a:pos x="551" y="1138"/>
                </a:cxn>
                <a:cxn ang="0">
                  <a:pos x="440" y="889"/>
                </a:cxn>
                <a:cxn ang="0">
                  <a:pos x="321" y="748"/>
                </a:cxn>
                <a:cxn ang="0">
                  <a:pos x="190" y="605"/>
                </a:cxn>
                <a:cxn ang="0">
                  <a:pos x="98" y="443"/>
                </a:cxn>
                <a:cxn ang="0">
                  <a:pos x="35" y="198"/>
                </a:cxn>
                <a:cxn ang="0">
                  <a:pos x="87" y="88"/>
                </a:cxn>
                <a:cxn ang="0">
                  <a:pos x="229" y="54"/>
                </a:cxn>
                <a:cxn ang="0">
                  <a:pos x="370" y="16"/>
                </a:cxn>
                <a:cxn ang="0">
                  <a:pos x="498" y="0"/>
                </a:cxn>
                <a:cxn ang="0">
                  <a:pos x="600" y="5"/>
                </a:cxn>
                <a:cxn ang="0">
                  <a:pos x="698" y="22"/>
                </a:cxn>
                <a:cxn ang="0">
                  <a:pos x="794" y="49"/>
                </a:cxn>
                <a:cxn ang="0">
                  <a:pos x="869" y="75"/>
                </a:cxn>
                <a:cxn ang="0">
                  <a:pos x="942" y="110"/>
                </a:cxn>
                <a:cxn ang="0">
                  <a:pos x="999" y="162"/>
                </a:cxn>
                <a:cxn ang="0">
                  <a:pos x="1064" y="355"/>
                </a:cxn>
                <a:cxn ang="0">
                  <a:pos x="1132" y="498"/>
                </a:cxn>
                <a:cxn ang="0">
                  <a:pos x="1201" y="573"/>
                </a:cxn>
                <a:cxn ang="0">
                  <a:pos x="1283" y="633"/>
                </a:cxn>
                <a:cxn ang="0">
                  <a:pos x="1365" y="672"/>
                </a:cxn>
                <a:cxn ang="0">
                  <a:pos x="1429" y="686"/>
                </a:cxn>
                <a:cxn ang="0">
                  <a:pos x="1501" y="688"/>
                </a:cxn>
                <a:cxn ang="0">
                  <a:pos x="1563" y="680"/>
                </a:cxn>
                <a:cxn ang="0">
                  <a:pos x="1484" y="1136"/>
                </a:cxn>
                <a:cxn ang="0">
                  <a:pos x="1454" y="1467"/>
                </a:cxn>
                <a:cxn ang="0">
                  <a:pos x="1534" y="1615"/>
                </a:cxn>
                <a:cxn ang="0">
                  <a:pos x="1661" y="1692"/>
                </a:cxn>
                <a:cxn ang="0">
                  <a:pos x="1785" y="1793"/>
                </a:cxn>
                <a:cxn ang="0">
                  <a:pos x="1894" y="1921"/>
                </a:cxn>
                <a:cxn ang="0">
                  <a:pos x="1979" y="2065"/>
                </a:cxn>
                <a:cxn ang="0">
                  <a:pos x="2051" y="2230"/>
                </a:cxn>
                <a:cxn ang="0">
                  <a:pos x="2114" y="2400"/>
                </a:cxn>
              </a:cxnLst>
              <a:rect l="0" t="0" r="r" b="b"/>
              <a:pathLst>
                <a:path w="2778" h="3171">
                  <a:moveTo>
                    <a:pt x="2152" y="2493"/>
                  </a:moveTo>
                  <a:lnTo>
                    <a:pt x="2183" y="2544"/>
                  </a:lnTo>
                  <a:lnTo>
                    <a:pt x="2213" y="2594"/>
                  </a:lnTo>
                  <a:lnTo>
                    <a:pt x="2245" y="2644"/>
                  </a:lnTo>
                  <a:lnTo>
                    <a:pt x="2276" y="2693"/>
                  </a:lnTo>
                  <a:lnTo>
                    <a:pt x="2310" y="2740"/>
                  </a:lnTo>
                  <a:lnTo>
                    <a:pt x="2343" y="2785"/>
                  </a:lnTo>
                  <a:lnTo>
                    <a:pt x="2378" y="2830"/>
                  </a:lnTo>
                  <a:lnTo>
                    <a:pt x="2415" y="2873"/>
                  </a:lnTo>
                  <a:lnTo>
                    <a:pt x="2453" y="2915"/>
                  </a:lnTo>
                  <a:lnTo>
                    <a:pt x="2493" y="2955"/>
                  </a:lnTo>
                  <a:lnTo>
                    <a:pt x="2534" y="2994"/>
                  </a:lnTo>
                  <a:lnTo>
                    <a:pt x="2579" y="3030"/>
                  </a:lnTo>
                  <a:lnTo>
                    <a:pt x="2625" y="3065"/>
                  </a:lnTo>
                  <a:lnTo>
                    <a:pt x="2674" y="3099"/>
                  </a:lnTo>
                  <a:lnTo>
                    <a:pt x="2723" y="3131"/>
                  </a:lnTo>
                  <a:lnTo>
                    <a:pt x="2778" y="3161"/>
                  </a:lnTo>
                  <a:lnTo>
                    <a:pt x="2761" y="3164"/>
                  </a:lnTo>
                  <a:lnTo>
                    <a:pt x="2745" y="3168"/>
                  </a:lnTo>
                  <a:lnTo>
                    <a:pt x="2728" y="3169"/>
                  </a:lnTo>
                  <a:lnTo>
                    <a:pt x="2713" y="3170"/>
                  </a:lnTo>
                  <a:lnTo>
                    <a:pt x="2698" y="3171"/>
                  </a:lnTo>
                  <a:lnTo>
                    <a:pt x="2682" y="3171"/>
                  </a:lnTo>
                  <a:lnTo>
                    <a:pt x="2668" y="3170"/>
                  </a:lnTo>
                  <a:lnTo>
                    <a:pt x="2652" y="3168"/>
                  </a:lnTo>
                  <a:lnTo>
                    <a:pt x="2639" y="3166"/>
                  </a:lnTo>
                  <a:lnTo>
                    <a:pt x="2625" y="3163"/>
                  </a:lnTo>
                  <a:lnTo>
                    <a:pt x="2612" y="3160"/>
                  </a:lnTo>
                  <a:lnTo>
                    <a:pt x="2599" y="3156"/>
                  </a:lnTo>
                  <a:lnTo>
                    <a:pt x="2584" y="3153"/>
                  </a:lnTo>
                  <a:lnTo>
                    <a:pt x="2573" y="3147"/>
                  </a:lnTo>
                  <a:lnTo>
                    <a:pt x="2559" y="3141"/>
                  </a:lnTo>
                  <a:lnTo>
                    <a:pt x="2547" y="3136"/>
                  </a:lnTo>
                  <a:lnTo>
                    <a:pt x="2525" y="3127"/>
                  </a:lnTo>
                  <a:lnTo>
                    <a:pt x="2503" y="3114"/>
                  </a:lnTo>
                  <a:lnTo>
                    <a:pt x="2482" y="3103"/>
                  </a:lnTo>
                  <a:lnTo>
                    <a:pt x="2459" y="3088"/>
                  </a:lnTo>
                  <a:lnTo>
                    <a:pt x="2435" y="3074"/>
                  </a:lnTo>
                  <a:lnTo>
                    <a:pt x="2411" y="3060"/>
                  </a:lnTo>
                  <a:lnTo>
                    <a:pt x="2386" y="3044"/>
                  </a:lnTo>
                  <a:lnTo>
                    <a:pt x="2362" y="3029"/>
                  </a:lnTo>
                  <a:lnTo>
                    <a:pt x="2336" y="3014"/>
                  </a:lnTo>
                  <a:lnTo>
                    <a:pt x="2311" y="2998"/>
                  </a:lnTo>
                  <a:lnTo>
                    <a:pt x="2285" y="2984"/>
                  </a:lnTo>
                  <a:lnTo>
                    <a:pt x="2259" y="2971"/>
                  </a:lnTo>
                  <a:lnTo>
                    <a:pt x="2232" y="2956"/>
                  </a:lnTo>
                  <a:lnTo>
                    <a:pt x="2204" y="2945"/>
                  </a:lnTo>
                  <a:lnTo>
                    <a:pt x="2177" y="2933"/>
                  </a:lnTo>
                  <a:lnTo>
                    <a:pt x="2151" y="2924"/>
                  </a:lnTo>
                  <a:lnTo>
                    <a:pt x="2127" y="2916"/>
                  </a:lnTo>
                  <a:lnTo>
                    <a:pt x="2103" y="2911"/>
                  </a:lnTo>
                  <a:lnTo>
                    <a:pt x="2079" y="2906"/>
                  </a:lnTo>
                  <a:lnTo>
                    <a:pt x="2055" y="2903"/>
                  </a:lnTo>
                  <a:lnTo>
                    <a:pt x="2031" y="2900"/>
                  </a:lnTo>
                  <a:lnTo>
                    <a:pt x="2006" y="2898"/>
                  </a:lnTo>
                  <a:lnTo>
                    <a:pt x="1983" y="2898"/>
                  </a:lnTo>
                  <a:lnTo>
                    <a:pt x="1958" y="2898"/>
                  </a:lnTo>
                  <a:lnTo>
                    <a:pt x="1934" y="2899"/>
                  </a:lnTo>
                  <a:lnTo>
                    <a:pt x="1909" y="2901"/>
                  </a:lnTo>
                  <a:lnTo>
                    <a:pt x="1884" y="2904"/>
                  </a:lnTo>
                  <a:lnTo>
                    <a:pt x="1859" y="2906"/>
                  </a:lnTo>
                  <a:lnTo>
                    <a:pt x="1832" y="2911"/>
                  </a:lnTo>
                  <a:lnTo>
                    <a:pt x="1807" y="2915"/>
                  </a:lnTo>
                  <a:lnTo>
                    <a:pt x="1781" y="2921"/>
                  </a:lnTo>
                  <a:lnTo>
                    <a:pt x="1755" y="2926"/>
                  </a:lnTo>
                  <a:lnTo>
                    <a:pt x="1728" y="2932"/>
                  </a:lnTo>
                  <a:lnTo>
                    <a:pt x="1702" y="2938"/>
                  </a:lnTo>
                  <a:lnTo>
                    <a:pt x="1674" y="2946"/>
                  </a:lnTo>
                  <a:lnTo>
                    <a:pt x="1648" y="2951"/>
                  </a:lnTo>
                  <a:lnTo>
                    <a:pt x="1621" y="2959"/>
                  </a:lnTo>
                  <a:lnTo>
                    <a:pt x="1592" y="2966"/>
                  </a:lnTo>
                  <a:lnTo>
                    <a:pt x="1564" y="2974"/>
                  </a:lnTo>
                  <a:lnTo>
                    <a:pt x="1536" y="2981"/>
                  </a:lnTo>
                  <a:lnTo>
                    <a:pt x="1507" y="2989"/>
                  </a:lnTo>
                  <a:lnTo>
                    <a:pt x="1479" y="2996"/>
                  </a:lnTo>
                  <a:lnTo>
                    <a:pt x="1448" y="3003"/>
                  </a:lnTo>
                  <a:lnTo>
                    <a:pt x="1418" y="3011"/>
                  </a:lnTo>
                  <a:lnTo>
                    <a:pt x="1389" y="3017"/>
                  </a:lnTo>
                  <a:lnTo>
                    <a:pt x="1358" y="3023"/>
                  </a:lnTo>
                  <a:lnTo>
                    <a:pt x="1326" y="3030"/>
                  </a:lnTo>
                  <a:lnTo>
                    <a:pt x="1294" y="3036"/>
                  </a:lnTo>
                  <a:lnTo>
                    <a:pt x="1294" y="2948"/>
                  </a:lnTo>
                  <a:lnTo>
                    <a:pt x="1288" y="2865"/>
                  </a:lnTo>
                  <a:lnTo>
                    <a:pt x="1274" y="2789"/>
                  </a:lnTo>
                  <a:lnTo>
                    <a:pt x="1256" y="2715"/>
                  </a:lnTo>
                  <a:lnTo>
                    <a:pt x="1233" y="2645"/>
                  </a:lnTo>
                  <a:lnTo>
                    <a:pt x="1206" y="2580"/>
                  </a:lnTo>
                  <a:lnTo>
                    <a:pt x="1175" y="2517"/>
                  </a:lnTo>
                  <a:lnTo>
                    <a:pt x="1142" y="2454"/>
                  </a:lnTo>
                  <a:lnTo>
                    <a:pt x="1106" y="2395"/>
                  </a:lnTo>
                  <a:lnTo>
                    <a:pt x="1070" y="2336"/>
                  </a:lnTo>
                  <a:lnTo>
                    <a:pt x="1033" y="2279"/>
                  </a:lnTo>
                  <a:lnTo>
                    <a:pt x="996" y="2221"/>
                  </a:lnTo>
                  <a:lnTo>
                    <a:pt x="960" y="2162"/>
                  </a:lnTo>
                  <a:lnTo>
                    <a:pt x="924" y="2102"/>
                  </a:lnTo>
                  <a:lnTo>
                    <a:pt x="891" y="2039"/>
                  </a:lnTo>
                  <a:lnTo>
                    <a:pt x="861" y="1975"/>
                  </a:lnTo>
                  <a:lnTo>
                    <a:pt x="833" y="1911"/>
                  </a:lnTo>
                  <a:lnTo>
                    <a:pt x="807" y="1846"/>
                  </a:lnTo>
                  <a:lnTo>
                    <a:pt x="780" y="1781"/>
                  </a:lnTo>
                  <a:lnTo>
                    <a:pt x="756" y="1717"/>
                  </a:lnTo>
                  <a:lnTo>
                    <a:pt x="733" y="1652"/>
                  </a:lnTo>
                  <a:lnTo>
                    <a:pt x="710" y="1588"/>
                  </a:lnTo>
                  <a:lnTo>
                    <a:pt x="688" y="1524"/>
                  </a:lnTo>
                  <a:lnTo>
                    <a:pt x="665" y="1460"/>
                  </a:lnTo>
                  <a:lnTo>
                    <a:pt x="644" y="1397"/>
                  </a:lnTo>
                  <a:lnTo>
                    <a:pt x="621" y="1332"/>
                  </a:lnTo>
                  <a:lnTo>
                    <a:pt x="598" y="1267"/>
                  </a:lnTo>
                  <a:lnTo>
                    <a:pt x="576" y="1203"/>
                  </a:lnTo>
                  <a:lnTo>
                    <a:pt x="551" y="1138"/>
                  </a:lnTo>
                  <a:lnTo>
                    <a:pt x="526" y="1073"/>
                  </a:lnTo>
                  <a:lnTo>
                    <a:pt x="499" y="1009"/>
                  </a:lnTo>
                  <a:lnTo>
                    <a:pt x="471" y="944"/>
                  </a:lnTo>
                  <a:lnTo>
                    <a:pt x="458" y="916"/>
                  </a:lnTo>
                  <a:lnTo>
                    <a:pt x="440" y="889"/>
                  </a:lnTo>
                  <a:lnTo>
                    <a:pt x="421" y="862"/>
                  </a:lnTo>
                  <a:lnTo>
                    <a:pt x="398" y="833"/>
                  </a:lnTo>
                  <a:lnTo>
                    <a:pt x="374" y="806"/>
                  </a:lnTo>
                  <a:lnTo>
                    <a:pt x="348" y="777"/>
                  </a:lnTo>
                  <a:lnTo>
                    <a:pt x="321" y="748"/>
                  </a:lnTo>
                  <a:lnTo>
                    <a:pt x="295" y="719"/>
                  </a:lnTo>
                  <a:lnTo>
                    <a:pt x="267" y="691"/>
                  </a:lnTo>
                  <a:lnTo>
                    <a:pt x="241" y="663"/>
                  </a:lnTo>
                  <a:lnTo>
                    <a:pt x="215" y="633"/>
                  </a:lnTo>
                  <a:lnTo>
                    <a:pt x="190" y="605"/>
                  </a:lnTo>
                  <a:lnTo>
                    <a:pt x="168" y="578"/>
                  </a:lnTo>
                  <a:lnTo>
                    <a:pt x="148" y="550"/>
                  </a:lnTo>
                  <a:lnTo>
                    <a:pt x="131" y="523"/>
                  </a:lnTo>
                  <a:lnTo>
                    <a:pt x="117" y="496"/>
                  </a:lnTo>
                  <a:lnTo>
                    <a:pt x="98" y="443"/>
                  </a:lnTo>
                  <a:lnTo>
                    <a:pt x="82" y="394"/>
                  </a:lnTo>
                  <a:lnTo>
                    <a:pt x="71" y="345"/>
                  </a:lnTo>
                  <a:lnTo>
                    <a:pt x="59" y="297"/>
                  </a:lnTo>
                  <a:lnTo>
                    <a:pt x="49" y="248"/>
                  </a:lnTo>
                  <a:lnTo>
                    <a:pt x="35" y="198"/>
                  </a:lnTo>
                  <a:lnTo>
                    <a:pt x="21" y="146"/>
                  </a:lnTo>
                  <a:lnTo>
                    <a:pt x="0" y="95"/>
                  </a:lnTo>
                  <a:lnTo>
                    <a:pt x="30" y="95"/>
                  </a:lnTo>
                  <a:lnTo>
                    <a:pt x="57" y="93"/>
                  </a:lnTo>
                  <a:lnTo>
                    <a:pt x="87" y="88"/>
                  </a:lnTo>
                  <a:lnTo>
                    <a:pt x="115" y="84"/>
                  </a:lnTo>
                  <a:lnTo>
                    <a:pt x="143" y="77"/>
                  </a:lnTo>
                  <a:lnTo>
                    <a:pt x="172" y="70"/>
                  </a:lnTo>
                  <a:lnTo>
                    <a:pt x="199" y="62"/>
                  </a:lnTo>
                  <a:lnTo>
                    <a:pt x="229" y="54"/>
                  </a:lnTo>
                  <a:lnTo>
                    <a:pt x="257" y="46"/>
                  </a:lnTo>
                  <a:lnTo>
                    <a:pt x="286" y="37"/>
                  </a:lnTo>
                  <a:lnTo>
                    <a:pt x="314" y="30"/>
                  </a:lnTo>
                  <a:lnTo>
                    <a:pt x="342" y="22"/>
                  </a:lnTo>
                  <a:lnTo>
                    <a:pt x="370" y="16"/>
                  </a:lnTo>
                  <a:lnTo>
                    <a:pt x="399" y="9"/>
                  </a:lnTo>
                  <a:lnTo>
                    <a:pt x="428" y="5"/>
                  </a:lnTo>
                  <a:lnTo>
                    <a:pt x="457" y="2"/>
                  </a:lnTo>
                  <a:lnTo>
                    <a:pt x="478" y="1"/>
                  </a:lnTo>
                  <a:lnTo>
                    <a:pt x="498" y="0"/>
                  </a:lnTo>
                  <a:lnTo>
                    <a:pt x="519" y="0"/>
                  </a:lnTo>
                  <a:lnTo>
                    <a:pt x="539" y="0"/>
                  </a:lnTo>
                  <a:lnTo>
                    <a:pt x="559" y="1"/>
                  </a:lnTo>
                  <a:lnTo>
                    <a:pt x="580" y="3"/>
                  </a:lnTo>
                  <a:lnTo>
                    <a:pt x="600" y="5"/>
                  </a:lnTo>
                  <a:lnTo>
                    <a:pt x="620" y="8"/>
                  </a:lnTo>
                  <a:lnTo>
                    <a:pt x="639" y="10"/>
                  </a:lnTo>
                  <a:lnTo>
                    <a:pt x="659" y="14"/>
                  </a:lnTo>
                  <a:lnTo>
                    <a:pt x="678" y="18"/>
                  </a:lnTo>
                  <a:lnTo>
                    <a:pt x="698" y="22"/>
                  </a:lnTo>
                  <a:lnTo>
                    <a:pt x="719" y="28"/>
                  </a:lnTo>
                  <a:lnTo>
                    <a:pt x="738" y="33"/>
                  </a:lnTo>
                  <a:lnTo>
                    <a:pt x="758" y="38"/>
                  </a:lnTo>
                  <a:lnTo>
                    <a:pt x="778" y="44"/>
                  </a:lnTo>
                  <a:lnTo>
                    <a:pt x="794" y="49"/>
                  </a:lnTo>
                  <a:lnTo>
                    <a:pt x="808" y="53"/>
                  </a:lnTo>
                  <a:lnTo>
                    <a:pt x="822" y="58"/>
                  </a:lnTo>
                  <a:lnTo>
                    <a:pt x="840" y="62"/>
                  </a:lnTo>
                  <a:lnTo>
                    <a:pt x="854" y="68"/>
                  </a:lnTo>
                  <a:lnTo>
                    <a:pt x="869" y="75"/>
                  </a:lnTo>
                  <a:lnTo>
                    <a:pt x="885" y="79"/>
                  </a:lnTo>
                  <a:lnTo>
                    <a:pt x="900" y="86"/>
                  </a:lnTo>
                  <a:lnTo>
                    <a:pt x="915" y="94"/>
                  </a:lnTo>
                  <a:lnTo>
                    <a:pt x="929" y="101"/>
                  </a:lnTo>
                  <a:lnTo>
                    <a:pt x="942" y="110"/>
                  </a:lnTo>
                  <a:lnTo>
                    <a:pt x="956" y="119"/>
                  </a:lnTo>
                  <a:lnTo>
                    <a:pt x="967" y="128"/>
                  </a:lnTo>
                  <a:lnTo>
                    <a:pt x="979" y="140"/>
                  </a:lnTo>
                  <a:lnTo>
                    <a:pt x="989" y="150"/>
                  </a:lnTo>
                  <a:lnTo>
                    <a:pt x="999" y="162"/>
                  </a:lnTo>
                  <a:lnTo>
                    <a:pt x="1019" y="196"/>
                  </a:lnTo>
                  <a:lnTo>
                    <a:pt x="1033" y="235"/>
                  </a:lnTo>
                  <a:lnTo>
                    <a:pt x="1044" y="274"/>
                  </a:lnTo>
                  <a:lnTo>
                    <a:pt x="1054" y="314"/>
                  </a:lnTo>
                  <a:lnTo>
                    <a:pt x="1064" y="355"/>
                  </a:lnTo>
                  <a:lnTo>
                    <a:pt x="1074" y="394"/>
                  </a:lnTo>
                  <a:lnTo>
                    <a:pt x="1087" y="432"/>
                  </a:lnTo>
                  <a:lnTo>
                    <a:pt x="1108" y="466"/>
                  </a:lnTo>
                  <a:lnTo>
                    <a:pt x="1120" y="483"/>
                  </a:lnTo>
                  <a:lnTo>
                    <a:pt x="1132" y="498"/>
                  </a:lnTo>
                  <a:lnTo>
                    <a:pt x="1145" y="514"/>
                  </a:lnTo>
                  <a:lnTo>
                    <a:pt x="1158" y="530"/>
                  </a:lnTo>
                  <a:lnTo>
                    <a:pt x="1173" y="543"/>
                  </a:lnTo>
                  <a:lnTo>
                    <a:pt x="1186" y="558"/>
                  </a:lnTo>
                  <a:lnTo>
                    <a:pt x="1201" y="573"/>
                  </a:lnTo>
                  <a:lnTo>
                    <a:pt x="1217" y="585"/>
                  </a:lnTo>
                  <a:lnTo>
                    <a:pt x="1233" y="599"/>
                  </a:lnTo>
                  <a:lnTo>
                    <a:pt x="1249" y="610"/>
                  </a:lnTo>
                  <a:lnTo>
                    <a:pt x="1266" y="623"/>
                  </a:lnTo>
                  <a:lnTo>
                    <a:pt x="1283" y="633"/>
                  </a:lnTo>
                  <a:lnTo>
                    <a:pt x="1300" y="645"/>
                  </a:lnTo>
                  <a:lnTo>
                    <a:pt x="1318" y="653"/>
                  </a:lnTo>
                  <a:lnTo>
                    <a:pt x="1337" y="662"/>
                  </a:lnTo>
                  <a:lnTo>
                    <a:pt x="1355" y="670"/>
                  </a:lnTo>
                  <a:lnTo>
                    <a:pt x="1365" y="672"/>
                  </a:lnTo>
                  <a:lnTo>
                    <a:pt x="1376" y="675"/>
                  </a:lnTo>
                  <a:lnTo>
                    <a:pt x="1389" y="679"/>
                  </a:lnTo>
                  <a:lnTo>
                    <a:pt x="1401" y="681"/>
                  </a:lnTo>
                  <a:lnTo>
                    <a:pt x="1414" y="683"/>
                  </a:lnTo>
                  <a:lnTo>
                    <a:pt x="1429" y="686"/>
                  </a:lnTo>
                  <a:lnTo>
                    <a:pt x="1443" y="687"/>
                  </a:lnTo>
                  <a:lnTo>
                    <a:pt x="1458" y="688"/>
                  </a:lnTo>
                  <a:lnTo>
                    <a:pt x="1473" y="688"/>
                  </a:lnTo>
                  <a:lnTo>
                    <a:pt x="1487" y="689"/>
                  </a:lnTo>
                  <a:lnTo>
                    <a:pt x="1501" y="688"/>
                  </a:lnTo>
                  <a:lnTo>
                    <a:pt x="1515" y="688"/>
                  </a:lnTo>
                  <a:lnTo>
                    <a:pt x="1529" y="687"/>
                  </a:lnTo>
                  <a:lnTo>
                    <a:pt x="1541" y="684"/>
                  </a:lnTo>
                  <a:lnTo>
                    <a:pt x="1553" y="682"/>
                  </a:lnTo>
                  <a:lnTo>
                    <a:pt x="1563" y="680"/>
                  </a:lnTo>
                  <a:lnTo>
                    <a:pt x="1553" y="771"/>
                  </a:lnTo>
                  <a:lnTo>
                    <a:pt x="1537" y="862"/>
                  </a:lnTo>
                  <a:lnTo>
                    <a:pt x="1521" y="953"/>
                  </a:lnTo>
                  <a:lnTo>
                    <a:pt x="1503" y="1044"/>
                  </a:lnTo>
                  <a:lnTo>
                    <a:pt x="1484" y="1136"/>
                  </a:lnTo>
                  <a:lnTo>
                    <a:pt x="1467" y="1227"/>
                  </a:lnTo>
                  <a:lnTo>
                    <a:pt x="1453" y="1318"/>
                  </a:lnTo>
                  <a:lnTo>
                    <a:pt x="1441" y="1408"/>
                  </a:lnTo>
                  <a:lnTo>
                    <a:pt x="1445" y="1435"/>
                  </a:lnTo>
                  <a:lnTo>
                    <a:pt x="1454" y="1467"/>
                  </a:lnTo>
                  <a:lnTo>
                    <a:pt x="1464" y="1500"/>
                  </a:lnTo>
                  <a:lnTo>
                    <a:pt x="1479" y="1533"/>
                  </a:lnTo>
                  <a:lnTo>
                    <a:pt x="1496" y="1564"/>
                  </a:lnTo>
                  <a:lnTo>
                    <a:pt x="1514" y="1592"/>
                  </a:lnTo>
                  <a:lnTo>
                    <a:pt x="1534" y="1615"/>
                  </a:lnTo>
                  <a:lnTo>
                    <a:pt x="1556" y="1630"/>
                  </a:lnTo>
                  <a:lnTo>
                    <a:pt x="1582" y="1644"/>
                  </a:lnTo>
                  <a:lnTo>
                    <a:pt x="1608" y="1658"/>
                  </a:lnTo>
                  <a:lnTo>
                    <a:pt x="1635" y="1674"/>
                  </a:lnTo>
                  <a:lnTo>
                    <a:pt x="1661" y="1692"/>
                  </a:lnTo>
                  <a:lnTo>
                    <a:pt x="1687" y="1710"/>
                  </a:lnTo>
                  <a:lnTo>
                    <a:pt x="1712" y="1729"/>
                  </a:lnTo>
                  <a:lnTo>
                    <a:pt x="1737" y="1749"/>
                  </a:lnTo>
                  <a:lnTo>
                    <a:pt x="1761" y="1771"/>
                  </a:lnTo>
                  <a:lnTo>
                    <a:pt x="1785" y="1793"/>
                  </a:lnTo>
                  <a:lnTo>
                    <a:pt x="1809" y="1817"/>
                  </a:lnTo>
                  <a:lnTo>
                    <a:pt x="1831" y="1841"/>
                  </a:lnTo>
                  <a:lnTo>
                    <a:pt x="1853" y="1867"/>
                  </a:lnTo>
                  <a:lnTo>
                    <a:pt x="1873" y="1894"/>
                  </a:lnTo>
                  <a:lnTo>
                    <a:pt x="1894" y="1921"/>
                  </a:lnTo>
                  <a:lnTo>
                    <a:pt x="1913" y="1948"/>
                  </a:lnTo>
                  <a:lnTo>
                    <a:pt x="1933" y="1978"/>
                  </a:lnTo>
                  <a:lnTo>
                    <a:pt x="1948" y="2006"/>
                  </a:lnTo>
                  <a:lnTo>
                    <a:pt x="1963" y="2036"/>
                  </a:lnTo>
                  <a:lnTo>
                    <a:pt x="1979" y="2065"/>
                  </a:lnTo>
                  <a:lnTo>
                    <a:pt x="1994" y="2097"/>
                  </a:lnTo>
                  <a:lnTo>
                    <a:pt x="2008" y="2130"/>
                  </a:lnTo>
                  <a:lnTo>
                    <a:pt x="2022" y="2163"/>
                  </a:lnTo>
                  <a:lnTo>
                    <a:pt x="2036" y="2197"/>
                  </a:lnTo>
                  <a:lnTo>
                    <a:pt x="2051" y="2230"/>
                  </a:lnTo>
                  <a:lnTo>
                    <a:pt x="2063" y="2266"/>
                  </a:lnTo>
                  <a:lnTo>
                    <a:pt x="2077" y="2299"/>
                  </a:lnTo>
                  <a:lnTo>
                    <a:pt x="2089" y="2334"/>
                  </a:lnTo>
                  <a:lnTo>
                    <a:pt x="2103" y="2366"/>
                  </a:lnTo>
                  <a:lnTo>
                    <a:pt x="2114" y="2400"/>
                  </a:lnTo>
                  <a:lnTo>
                    <a:pt x="2127" y="2430"/>
                  </a:lnTo>
                  <a:lnTo>
                    <a:pt x="2140" y="2462"/>
                  </a:lnTo>
                  <a:lnTo>
                    <a:pt x="2152" y="2493"/>
                  </a:lnTo>
                  <a:close/>
                </a:path>
              </a:pathLst>
            </a:custGeom>
            <a:solidFill>
              <a:srgbClr val="CC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960" y="3168"/>
              <a:ext cx="680" cy="878"/>
            </a:xfrm>
            <a:custGeom>
              <a:avLst/>
              <a:gdLst/>
              <a:ahLst/>
              <a:cxnLst>
                <a:cxn ang="0">
                  <a:pos x="2632" y="3496"/>
                </a:cxn>
                <a:cxn ang="0">
                  <a:pos x="2526" y="3426"/>
                </a:cxn>
                <a:cxn ang="0">
                  <a:pos x="2424" y="3339"/>
                </a:cxn>
                <a:cxn ang="0">
                  <a:pos x="2316" y="3269"/>
                </a:cxn>
                <a:cxn ang="0">
                  <a:pos x="2217" y="3245"/>
                </a:cxn>
                <a:cxn ang="0">
                  <a:pos x="2142" y="3248"/>
                </a:cxn>
                <a:cxn ang="0">
                  <a:pos x="2070" y="3258"/>
                </a:cxn>
                <a:cxn ang="0">
                  <a:pos x="1986" y="3268"/>
                </a:cxn>
                <a:cxn ang="0">
                  <a:pos x="1863" y="3265"/>
                </a:cxn>
                <a:cxn ang="0">
                  <a:pos x="1720" y="3250"/>
                </a:cxn>
                <a:cxn ang="0">
                  <a:pos x="1574" y="3236"/>
                </a:cxn>
                <a:cxn ang="0">
                  <a:pos x="1440" y="3241"/>
                </a:cxn>
                <a:cxn ang="0">
                  <a:pos x="1318" y="3273"/>
                </a:cxn>
                <a:cxn ang="0">
                  <a:pos x="1197" y="3321"/>
                </a:cxn>
                <a:cxn ang="0">
                  <a:pos x="1076" y="3376"/>
                </a:cxn>
                <a:cxn ang="0">
                  <a:pos x="955" y="3423"/>
                </a:cxn>
                <a:cxn ang="0">
                  <a:pos x="868" y="3444"/>
                </a:cxn>
                <a:cxn ang="0">
                  <a:pos x="787" y="3452"/>
                </a:cxn>
                <a:cxn ang="0">
                  <a:pos x="705" y="3452"/>
                </a:cxn>
                <a:cxn ang="0">
                  <a:pos x="626" y="3450"/>
                </a:cxn>
                <a:cxn ang="0">
                  <a:pos x="23" y="11"/>
                </a:cxn>
                <a:cxn ang="0">
                  <a:pos x="68" y="35"/>
                </a:cxn>
                <a:cxn ang="0">
                  <a:pos x="114" y="58"/>
                </a:cxn>
                <a:cxn ang="0">
                  <a:pos x="160" y="78"/>
                </a:cxn>
                <a:cxn ang="0">
                  <a:pos x="230" y="91"/>
                </a:cxn>
                <a:cxn ang="0">
                  <a:pos x="318" y="91"/>
                </a:cxn>
                <a:cxn ang="0">
                  <a:pos x="406" y="84"/>
                </a:cxn>
                <a:cxn ang="0">
                  <a:pos x="494" y="85"/>
                </a:cxn>
                <a:cxn ang="0">
                  <a:pos x="627" y="123"/>
                </a:cxn>
                <a:cxn ang="0">
                  <a:pos x="793" y="193"/>
                </a:cxn>
                <a:cxn ang="0">
                  <a:pos x="952" y="270"/>
                </a:cxn>
                <a:cxn ang="0">
                  <a:pos x="1119" y="336"/>
                </a:cxn>
                <a:cxn ang="0">
                  <a:pos x="1266" y="369"/>
                </a:cxn>
                <a:cxn ang="0">
                  <a:pos x="1405" y="371"/>
                </a:cxn>
                <a:cxn ang="0">
                  <a:pos x="1554" y="359"/>
                </a:cxn>
                <a:cxn ang="0">
                  <a:pos x="1689" y="342"/>
                </a:cxn>
                <a:cxn ang="0">
                  <a:pos x="1808" y="466"/>
                </a:cxn>
                <a:cxn ang="0">
                  <a:pos x="1877" y="696"/>
                </a:cxn>
                <a:cxn ang="0">
                  <a:pos x="1905" y="910"/>
                </a:cxn>
                <a:cxn ang="0">
                  <a:pos x="1940" y="1145"/>
                </a:cxn>
                <a:cxn ang="0">
                  <a:pos x="2011" y="1358"/>
                </a:cxn>
                <a:cxn ang="0">
                  <a:pos x="2146" y="1592"/>
                </a:cxn>
                <a:cxn ang="0">
                  <a:pos x="2315" y="1864"/>
                </a:cxn>
                <a:cxn ang="0">
                  <a:pos x="2449" y="2099"/>
                </a:cxn>
                <a:cxn ang="0">
                  <a:pos x="2532" y="2360"/>
                </a:cxn>
                <a:cxn ang="0">
                  <a:pos x="2585" y="2689"/>
                </a:cxn>
                <a:cxn ang="0">
                  <a:pos x="2618" y="3000"/>
                </a:cxn>
                <a:cxn ang="0">
                  <a:pos x="2673" y="3329"/>
                </a:cxn>
              </a:cxnLst>
              <a:rect l="0" t="0" r="r" b="b"/>
              <a:pathLst>
                <a:path w="2722" h="3514">
                  <a:moveTo>
                    <a:pt x="2722" y="3514"/>
                  </a:moveTo>
                  <a:lnTo>
                    <a:pt x="2690" y="3511"/>
                  </a:lnTo>
                  <a:lnTo>
                    <a:pt x="2660" y="3506"/>
                  </a:lnTo>
                  <a:lnTo>
                    <a:pt x="2632" y="3496"/>
                  </a:lnTo>
                  <a:lnTo>
                    <a:pt x="2605" y="3482"/>
                  </a:lnTo>
                  <a:lnTo>
                    <a:pt x="2578" y="3465"/>
                  </a:lnTo>
                  <a:lnTo>
                    <a:pt x="2552" y="3447"/>
                  </a:lnTo>
                  <a:lnTo>
                    <a:pt x="2526" y="3426"/>
                  </a:lnTo>
                  <a:lnTo>
                    <a:pt x="2501" y="3405"/>
                  </a:lnTo>
                  <a:lnTo>
                    <a:pt x="2475" y="3383"/>
                  </a:lnTo>
                  <a:lnTo>
                    <a:pt x="2450" y="3360"/>
                  </a:lnTo>
                  <a:lnTo>
                    <a:pt x="2424" y="3339"/>
                  </a:lnTo>
                  <a:lnTo>
                    <a:pt x="2398" y="3318"/>
                  </a:lnTo>
                  <a:lnTo>
                    <a:pt x="2370" y="3299"/>
                  </a:lnTo>
                  <a:lnTo>
                    <a:pt x="2344" y="3282"/>
                  </a:lnTo>
                  <a:lnTo>
                    <a:pt x="2316" y="3269"/>
                  </a:lnTo>
                  <a:lnTo>
                    <a:pt x="2285" y="3258"/>
                  </a:lnTo>
                  <a:lnTo>
                    <a:pt x="2260" y="3251"/>
                  </a:lnTo>
                  <a:lnTo>
                    <a:pt x="2237" y="3249"/>
                  </a:lnTo>
                  <a:lnTo>
                    <a:pt x="2217" y="3245"/>
                  </a:lnTo>
                  <a:lnTo>
                    <a:pt x="2196" y="3244"/>
                  </a:lnTo>
                  <a:lnTo>
                    <a:pt x="2178" y="3244"/>
                  </a:lnTo>
                  <a:lnTo>
                    <a:pt x="2159" y="3245"/>
                  </a:lnTo>
                  <a:lnTo>
                    <a:pt x="2142" y="3248"/>
                  </a:lnTo>
                  <a:lnTo>
                    <a:pt x="2125" y="3250"/>
                  </a:lnTo>
                  <a:lnTo>
                    <a:pt x="2106" y="3252"/>
                  </a:lnTo>
                  <a:lnTo>
                    <a:pt x="2088" y="3254"/>
                  </a:lnTo>
                  <a:lnTo>
                    <a:pt x="2070" y="3258"/>
                  </a:lnTo>
                  <a:lnTo>
                    <a:pt x="2051" y="3261"/>
                  </a:lnTo>
                  <a:lnTo>
                    <a:pt x="2031" y="3265"/>
                  </a:lnTo>
                  <a:lnTo>
                    <a:pt x="2009" y="3267"/>
                  </a:lnTo>
                  <a:lnTo>
                    <a:pt x="1986" y="3268"/>
                  </a:lnTo>
                  <a:lnTo>
                    <a:pt x="1960" y="3269"/>
                  </a:lnTo>
                  <a:lnTo>
                    <a:pt x="1929" y="3269"/>
                  </a:lnTo>
                  <a:lnTo>
                    <a:pt x="1896" y="3268"/>
                  </a:lnTo>
                  <a:lnTo>
                    <a:pt x="1863" y="3265"/>
                  </a:lnTo>
                  <a:lnTo>
                    <a:pt x="1828" y="3261"/>
                  </a:lnTo>
                  <a:lnTo>
                    <a:pt x="1792" y="3258"/>
                  </a:lnTo>
                  <a:lnTo>
                    <a:pt x="1756" y="3253"/>
                  </a:lnTo>
                  <a:lnTo>
                    <a:pt x="1720" y="3250"/>
                  </a:lnTo>
                  <a:lnTo>
                    <a:pt x="1682" y="3246"/>
                  </a:lnTo>
                  <a:lnTo>
                    <a:pt x="1647" y="3242"/>
                  </a:lnTo>
                  <a:lnTo>
                    <a:pt x="1609" y="3238"/>
                  </a:lnTo>
                  <a:lnTo>
                    <a:pt x="1574" y="3236"/>
                  </a:lnTo>
                  <a:lnTo>
                    <a:pt x="1539" y="3235"/>
                  </a:lnTo>
                  <a:lnTo>
                    <a:pt x="1505" y="3235"/>
                  </a:lnTo>
                  <a:lnTo>
                    <a:pt x="1471" y="3237"/>
                  </a:lnTo>
                  <a:lnTo>
                    <a:pt x="1440" y="3241"/>
                  </a:lnTo>
                  <a:lnTo>
                    <a:pt x="1409" y="3246"/>
                  </a:lnTo>
                  <a:lnTo>
                    <a:pt x="1378" y="3253"/>
                  </a:lnTo>
                  <a:lnTo>
                    <a:pt x="1348" y="3262"/>
                  </a:lnTo>
                  <a:lnTo>
                    <a:pt x="1318" y="3273"/>
                  </a:lnTo>
                  <a:lnTo>
                    <a:pt x="1288" y="3284"/>
                  </a:lnTo>
                  <a:lnTo>
                    <a:pt x="1257" y="3296"/>
                  </a:lnTo>
                  <a:lnTo>
                    <a:pt x="1226" y="3309"/>
                  </a:lnTo>
                  <a:lnTo>
                    <a:pt x="1197" y="3321"/>
                  </a:lnTo>
                  <a:lnTo>
                    <a:pt x="1166" y="3335"/>
                  </a:lnTo>
                  <a:lnTo>
                    <a:pt x="1135" y="3349"/>
                  </a:lnTo>
                  <a:lnTo>
                    <a:pt x="1107" y="3362"/>
                  </a:lnTo>
                  <a:lnTo>
                    <a:pt x="1076" y="3376"/>
                  </a:lnTo>
                  <a:lnTo>
                    <a:pt x="1045" y="3389"/>
                  </a:lnTo>
                  <a:lnTo>
                    <a:pt x="1015" y="3401"/>
                  </a:lnTo>
                  <a:lnTo>
                    <a:pt x="986" y="3412"/>
                  </a:lnTo>
                  <a:lnTo>
                    <a:pt x="955" y="3423"/>
                  </a:lnTo>
                  <a:lnTo>
                    <a:pt x="925" y="3433"/>
                  </a:lnTo>
                  <a:lnTo>
                    <a:pt x="906" y="3436"/>
                  </a:lnTo>
                  <a:lnTo>
                    <a:pt x="887" y="3441"/>
                  </a:lnTo>
                  <a:lnTo>
                    <a:pt x="868" y="3444"/>
                  </a:lnTo>
                  <a:lnTo>
                    <a:pt x="847" y="3448"/>
                  </a:lnTo>
                  <a:lnTo>
                    <a:pt x="827" y="3450"/>
                  </a:lnTo>
                  <a:lnTo>
                    <a:pt x="808" y="3451"/>
                  </a:lnTo>
                  <a:lnTo>
                    <a:pt x="787" y="3452"/>
                  </a:lnTo>
                  <a:lnTo>
                    <a:pt x="768" y="3452"/>
                  </a:lnTo>
                  <a:lnTo>
                    <a:pt x="747" y="3453"/>
                  </a:lnTo>
                  <a:lnTo>
                    <a:pt x="726" y="3452"/>
                  </a:lnTo>
                  <a:lnTo>
                    <a:pt x="705" y="3452"/>
                  </a:lnTo>
                  <a:lnTo>
                    <a:pt x="686" y="3452"/>
                  </a:lnTo>
                  <a:lnTo>
                    <a:pt x="665" y="3451"/>
                  </a:lnTo>
                  <a:lnTo>
                    <a:pt x="645" y="3450"/>
                  </a:lnTo>
                  <a:lnTo>
                    <a:pt x="626" y="3450"/>
                  </a:lnTo>
                  <a:lnTo>
                    <a:pt x="606" y="3449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3" y="11"/>
                  </a:lnTo>
                  <a:lnTo>
                    <a:pt x="35" y="17"/>
                  </a:lnTo>
                  <a:lnTo>
                    <a:pt x="45" y="23"/>
                  </a:lnTo>
                  <a:lnTo>
                    <a:pt x="58" y="30"/>
                  </a:lnTo>
                  <a:lnTo>
                    <a:pt x="68" y="35"/>
                  </a:lnTo>
                  <a:lnTo>
                    <a:pt x="81" y="41"/>
                  </a:lnTo>
                  <a:lnTo>
                    <a:pt x="91" y="48"/>
                  </a:lnTo>
                  <a:lnTo>
                    <a:pt x="104" y="53"/>
                  </a:lnTo>
                  <a:lnTo>
                    <a:pt x="114" y="58"/>
                  </a:lnTo>
                  <a:lnTo>
                    <a:pt x="126" y="64"/>
                  </a:lnTo>
                  <a:lnTo>
                    <a:pt x="138" y="69"/>
                  </a:lnTo>
                  <a:lnTo>
                    <a:pt x="149" y="74"/>
                  </a:lnTo>
                  <a:lnTo>
                    <a:pt x="160" y="78"/>
                  </a:lnTo>
                  <a:lnTo>
                    <a:pt x="174" y="81"/>
                  </a:lnTo>
                  <a:lnTo>
                    <a:pt x="185" y="84"/>
                  </a:lnTo>
                  <a:lnTo>
                    <a:pt x="208" y="89"/>
                  </a:lnTo>
                  <a:lnTo>
                    <a:pt x="230" y="91"/>
                  </a:lnTo>
                  <a:lnTo>
                    <a:pt x="252" y="93"/>
                  </a:lnTo>
                  <a:lnTo>
                    <a:pt x="274" y="93"/>
                  </a:lnTo>
                  <a:lnTo>
                    <a:pt x="297" y="92"/>
                  </a:lnTo>
                  <a:lnTo>
                    <a:pt x="318" y="91"/>
                  </a:lnTo>
                  <a:lnTo>
                    <a:pt x="340" y="90"/>
                  </a:lnTo>
                  <a:lnTo>
                    <a:pt x="363" y="88"/>
                  </a:lnTo>
                  <a:lnTo>
                    <a:pt x="384" y="85"/>
                  </a:lnTo>
                  <a:lnTo>
                    <a:pt x="406" y="84"/>
                  </a:lnTo>
                  <a:lnTo>
                    <a:pt x="428" y="83"/>
                  </a:lnTo>
                  <a:lnTo>
                    <a:pt x="449" y="83"/>
                  </a:lnTo>
                  <a:lnTo>
                    <a:pt x="471" y="84"/>
                  </a:lnTo>
                  <a:lnTo>
                    <a:pt x="494" y="85"/>
                  </a:lnTo>
                  <a:lnTo>
                    <a:pt x="515" y="89"/>
                  </a:lnTo>
                  <a:lnTo>
                    <a:pt x="538" y="94"/>
                  </a:lnTo>
                  <a:lnTo>
                    <a:pt x="583" y="107"/>
                  </a:lnTo>
                  <a:lnTo>
                    <a:pt x="627" y="123"/>
                  </a:lnTo>
                  <a:lnTo>
                    <a:pt x="669" y="139"/>
                  </a:lnTo>
                  <a:lnTo>
                    <a:pt x="711" y="156"/>
                  </a:lnTo>
                  <a:lnTo>
                    <a:pt x="751" y="174"/>
                  </a:lnTo>
                  <a:lnTo>
                    <a:pt x="793" y="193"/>
                  </a:lnTo>
                  <a:lnTo>
                    <a:pt x="833" y="213"/>
                  </a:lnTo>
                  <a:lnTo>
                    <a:pt x="871" y="232"/>
                  </a:lnTo>
                  <a:lnTo>
                    <a:pt x="912" y="251"/>
                  </a:lnTo>
                  <a:lnTo>
                    <a:pt x="952" y="270"/>
                  </a:lnTo>
                  <a:lnTo>
                    <a:pt x="993" y="288"/>
                  </a:lnTo>
                  <a:lnTo>
                    <a:pt x="1035" y="306"/>
                  </a:lnTo>
                  <a:lnTo>
                    <a:pt x="1076" y="322"/>
                  </a:lnTo>
                  <a:lnTo>
                    <a:pt x="1119" y="336"/>
                  </a:lnTo>
                  <a:lnTo>
                    <a:pt x="1162" y="349"/>
                  </a:lnTo>
                  <a:lnTo>
                    <a:pt x="1208" y="359"/>
                  </a:lnTo>
                  <a:lnTo>
                    <a:pt x="1235" y="364"/>
                  </a:lnTo>
                  <a:lnTo>
                    <a:pt x="1266" y="369"/>
                  </a:lnTo>
                  <a:lnTo>
                    <a:pt x="1298" y="371"/>
                  </a:lnTo>
                  <a:lnTo>
                    <a:pt x="1332" y="372"/>
                  </a:lnTo>
                  <a:lnTo>
                    <a:pt x="1368" y="372"/>
                  </a:lnTo>
                  <a:lnTo>
                    <a:pt x="1405" y="371"/>
                  </a:lnTo>
                  <a:lnTo>
                    <a:pt x="1441" y="370"/>
                  </a:lnTo>
                  <a:lnTo>
                    <a:pt x="1480" y="366"/>
                  </a:lnTo>
                  <a:lnTo>
                    <a:pt x="1516" y="364"/>
                  </a:lnTo>
                  <a:lnTo>
                    <a:pt x="1554" y="359"/>
                  </a:lnTo>
                  <a:lnTo>
                    <a:pt x="1589" y="356"/>
                  </a:lnTo>
                  <a:lnTo>
                    <a:pt x="1624" y="353"/>
                  </a:lnTo>
                  <a:lnTo>
                    <a:pt x="1657" y="348"/>
                  </a:lnTo>
                  <a:lnTo>
                    <a:pt x="1689" y="342"/>
                  </a:lnTo>
                  <a:lnTo>
                    <a:pt x="1717" y="338"/>
                  </a:lnTo>
                  <a:lnTo>
                    <a:pt x="1744" y="333"/>
                  </a:lnTo>
                  <a:lnTo>
                    <a:pt x="1779" y="402"/>
                  </a:lnTo>
                  <a:lnTo>
                    <a:pt x="1808" y="466"/>
                  </a:lnTo>
                  <a:lnTo>
                    <a:pt x="1831" y="527"/>
                  </a:lnTo>
                  <a:lnTo>
                    <a:pt x="1851" y="585"/>
                  </a:lnTo>
                  <a:lnTo>
                    <a:pt x="1866" y="642"/>
                  </a:lnTo>
                  <a:lnTo>
                    <a:pt x="1877" y="696"/>
                  </a:lnTo>
                  <a:lnTo>
                    <a:pt x="1887" y="750"/>
                  </a:lnTo>
                  <a:lnTo>
                    <a:pt x="1893" y="803"/>
                  </a:lnTo>
                  <a:lnTo>
                    <a:pt x="1899" y="855"/>
                  </a:lnTo>
                  <a:lnTo>
                    <a:pt x="1905" y="910"/>
                  </a:lnTo>
                  <a:lnTo>
                    <a:pt x="1912" y="966"/>
                  </a:lnTo>
                  <a:lnTo>
                    <a:pt x="1919" y="1023"/>
                  </a:lnTo>
                  <a:lnTo>
                    <a:pt x="1929" y="1083"/>
                  </a:lnTo>
                  <a:lnTo>
                    <a:pt x="1940" y="1145"/>
                  </a:lnTo>
                  <a:lnTo>
                    <a:pt x="1957" y="1210"/>
                  </a:lnTo>
                  <a:lnTo>
                    <a:pt x="1977" y="1281"/>
                  </a:lnTo>
                  <a:lnTo>
                    <a:pt x="1989" y="1315"/>
                  </a:lnTo>
                  <a:lnTo>
                    <a:pt x="2011" y="1358"/>
                  </a:lnTo>
                  <a:lnTo>
                    <a:pt x="2037" y="1409"/>
                  </a:lnTo>
                  <a:lnTo>
                    <a:pt x="2070" y="1466"/>
                  </a:lnTo>
                  <a:lnTo>
                    <a:pt x="2106" y="1528"/>
                  </a:lnTo>
                  <a:lnTo>
                    <a:pt x="2146" y="1592"/>
                  </a:lnTo>
                  <a:lnTo>
                    <a:pt x="2187" y="1660"/>
                  </a:lnTo>
                  <a:lnTo>
                    <a:pt x="2229" y="1728"/>
                  </a:lnTo>
                  <a:lnTo>
                    <a:pt x="2274" y="1797"/>
                  </a:lnTo>
                  <a:lnTo>
                    <a:pt x="2315" y="1864"/>
                  </a:lnTo>
                  <a:lnTo>
                    <a:pt x="2353" y="1929"/>
                  </a:lnTo>
                  <a:lnTo>
                    <a:pt x="2391" y="1992"/>
                  </a:lnTo>
                  <a:lnTo>
                    <a:pt x="2421" y="2047"/>
                  </a:lnTo>
                  <a:lnTo>
                    <a:pt x="2449" y="2099"/>
                  </a:lnTo>
                  <a:lnTo>
                    <a:pt x="2469" y="2142"/>
                  </a:lnTo>
                  <a:lnTo>
                    <a:pt x="2483" y="2177"/>
                  </a:lnTo>
                  <a:lnTo>
                    <a:pt x="2510" y="2270"/>
                  </a:lnTo>
                  <a:lnTo>
                    <a:pt x="2532" y="2360"/>
                  </a:lnTo>
                  <a:lnTo>
                    <a:pt x="2550" y="2447"/>
                  </a:lnTo>
                  <a:lnTo>
                    <a:pt x="2564" y="2530"/>
                  </a:lnTo>
                  <a:lnTo>
                    <a:pt x="2576" y="2611"/>
                  </a:lnTo>
                  <a:lnTo>
                    <a:pt x="2585" y="2689"/>
                  </a:lnTo>
                  <a:lnTo>
                    <a:pt x="2594" y="2768"/>
                  </a:lnTo>
                  <a:lnTo>
                    <a:pt x="2602" y="2845"/>
                  </a:lnTo>
                  <a:lnTo>
                    <a:pt x="2609" y="2922"/>
                  </a:lnTo>
                  <a:lnTo>
                    <a:pt x="2618" y="3000"/>
                  </a:lnTo>
                  <a:lnTo>
                    <a:pt x="2628" y="3079"/>
                  </a:lnTo>
                  <a:lnTo>
                    <a:pt x="2640" y="3160"/>
                  </a:lnTo>
                  <a:lnTo>
                    <a:pt x="2653" y="3244"/>
                  </a:lnTo>
                  <a:lnTo>
                    <a:pt x="2673" y="3329"/>
                  </a:lnTo>
                  <a:lnTo>
                    <a:pt x="2694" y="3419"/>
                  </a:lnTo>
                  <a:lnTo>
                    <a:pt x="2722" y="3514"/>
                  </a:lnTo>
                  <a:close/>
                </a:path>
              </a:pathLst>
            </a:custGeom>
            <a:solidFill>
              <a:srgbClr val="33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1826" y="3960"/>
              <a:ext cx="75" cy="68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0" y="23"/>
                </a:cxn>
                <a:cxn ang="0">
                  <a:pos x="17" y="18"/>
                </a:cxn>
                <a:cxn ang="0">
                  <a:pos x="34" y="15"/>
                </a:cxn>
                <a:cxn ang="0">
                  <a:pos x="53" y="10"/>
                </a:cxn>
                <a:cxn ang="0">
                  <a:pos x="72" y="7"/>
                </a:cxn>
                <a:cxn ang="0">
                  <a:pos x="92" y="3"/>
                </a:cxn>
                <a:cxn ang="0">
                  <a:pos x="113" y="1"/>
                </a:cxn>
                <a:cxn ang="0">
                  <a:pos x="133" y="0"/>
                </a:cxn>
                <a:cxn ang="0">
                  <a:pos x="154" y="0"/>
                </a:cxn>
                <a:cxn ang="0">
                  <a:pos x="174" y="1"/>
                </a:cxn>
                <a:cxn ang="0">
                  <a:pos x="194" y="3"/>
                </a:cxn>
                <a:cxn ang="0">
                  <a:pos x="213" y="7"/>
                </a:cxn>
                <a:cxn ang="0">
                  <a:pos x="231" y="11"/>
                </a:cxn>
                <a:cxn ang="0">
                  <a:pos x="247" y="17"/>
                </a:cxn>
                <a:cxn ang="0">
                  <a:pos x="262" y="26"/>
                </a:cxn>
                <a:cxn ang="0">
                  <a:pos x="276" y="35"/>
                </a:cxn>
                <a:cxn ang="0">
                  <a:pos x="287" y="46"/>
                </a:cxn>
                <a:cxn ang="0">
                  <a:pos x="298" y="62"/>
                </a:cxn>
                <a:cxn ang="0">
                  <a:pos x="303" y="79"/>
                </a:cxn>
                <a:cxn ang="0">
                  <a:pos x="302" y="94"/>
                </a:cxn>
                <a:cxn ang="0">
                  <a:pos x="295" y="109"/>
                </a:cxn>
                <a:cxn ang="0">
                  <a:pos x="286" y="124"/>
                </a:cxn>
                <a:cxn ang="0">
                  <a:pos x="272" y="137"/>
                </a:cxn>
                <a:cxn ang="0">
                  <a:pos x="256" y="151"/>
                </a:cxn>
                <a:cxn ang="0">
                  <a:pos x="239" y="165"/>
                </a:cxn>
                <a:cxn ang="0">
                  <a:pos x="221" y="177"/>
                </a:cxn>
                <a:cxn ang="0">
                  <a:pos x="204" y="191"/>
                </a:cxn>
                <a:cxn ang="0">
                  <a:pos x="187" y="203"/>
                </a:cxn>
                <a:cxn ang="0">
                  <a:pos x="171" y="218"/>
                </a:cxn>
                <a:cxn ang="0">
                  <a:pos x="160" y="231"/>
                </a:cxn>
                <a:cxn ang="0">
                  <a:pos x="149" y="244"/>
                </a:cxn>
                <a:cxn ang="0">
                  <a:pos x="145" y="259"/>
                </a:cxn>
                <a:cxn ang="0">
                  <a:pos x="145" y="274"/>
                </a:cxn>
              </a:cxnLst>
              <a:rect l="0" t="0" r="r" b="b"/>
              <a:pathLst>
                <a:path w="303" h="274">
                  <a:moveTo>
                    <a:pt x="145" y="274"/>
                  </a:moveTo>
                  <a:lnTo>
                    <a:pt x="0" y="23"/>
                  </a:lnTo>
                  <a:lnTo>
                    <a:pt x="17" y="18"/>
                  </a:lnTo>
                  <a:lnTo>
                    <a:pt x="34" y="15"/>
                  </a:lnTo>
                  <a:lnTo>
                    <a:pt x="53" y="10"/>
                  </a:lnTo>
                  <a:lnTo>
                    <a:pt x="72" y="7"/>
                  </a:lnTo>
                  <a:lnTo>
                    <a:pt x="92" y="3"/>
                  </a:lnTo>
                  <a:lnTo>
                    <a:pt x="113" y="1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1"/>
                  </a:lnTo>
                  <a:lnTo>
                    <a:pt x="194" y="3"/>
                  </a:lnTo>
                  <a:lnTo>
                    <a:pt x="213" y="7"/>
                  </a:lnTo>
                  <a:lnTo>
                    <a:pt x="231" y="11"/>
                  </a:lnTo>
                  <a:lnTo>
                    <a:pt x="247" y="17"/>
                  </a:lnTo>
                  <a:lnTo>
                    <a:pt x="262" y="26"/>
                  </a:lnTo>
                  <a:lnTo>
                    <a:pt x="276" y="35"/>
                  </a:lnTo>
                  <a:lnTo>
                    <a:pt x="287" y="46"/>
                  </a:lnTo>
                  <a:lnTo>
                    <a:pt x="298" y="62"/>
                  </a:lnTo>
                  <a:lnTo>
                    <a:pt x="303" y="79"/>
                  </a:lnTo>
                  <a:lnTo>
                    <a:pt x="302" y="94"/>
                  </a:lnTo>
                  <a:lnTo>
                    <a:pt x="295" y="109"/>
                  </a:lnTo>
                  <a:lnTo>
                    <a:pt x="286" y="124"/>
                  </a:lnTo>
                  <a:lnTo>
                    <a:pt x="272" y="137"/>
                  </a:lnTo>
                  <a:lnTo>
                    <a:pt x="256" y="151"/>
                  </a:lnTo>
                  <a:lnTo>
                    <a:pt x="239" y="165"/>
                  </a:lnTo>
                  <a:lnTo>
                    <a:pt x="221" y="177"/>
                  </a:lnTo>
                  <a:lnTo>
                    <a:pt x="204" y="191"/>
                  </a:lnTo>
                  <a:lnTo>
                    <a:pt x="187" y="203"/>
                  </a:lnTo>
                  <a:lnTo>
                    <a:pt x="171" y="218"/>
                  </a:lnTo>
                  <a:lnTo>
                    <a:pt x="160" y="231"/>
                  </a:lnTo>
                  <a:lnTo>
                    <a:pt x="149" y="244"/>
                  </a:lnTo>
                  <a:lnTo>
                    <a:pt x="145" y="259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1033" y="3189"/>
              <a:ext cx="196" cy="473"/>
            </a:xfrm>
            <a:custGeom>
              <a:avLst/>
              <a:gdLst/>
              <a:ahLst/>
              <a:cxnLst>
                <a:cxn ang="0">
                  <a:pos x="4" y="65"/>
                </a:cxn>
                <a:cxn ang="0">
                  <a:pos x="10" y="170"/>
                </a:cxn>
                <a:cxn ang="0">
                  <a:pos x="35" y="236"/>
                </a:cxn>
                <a:cxn ang="0">
                  <a:pos x="57" y="270"/>
                </a:cxn>
                <a:cxn ang="0">
                  <a:pos x="80" y="304"/>
                </a:cxn>
                <a:cxn ang="0">
                  <a:pos x="104" y="336"/>
                </a:cxn>
                <a:cxn ang="0">
                  <a:pos x="129" y="367"/>
                </a:cxn>
                <a:cxn ang="0">
                  <a:pos x="154" y="398"/>
                </a:cxn>
                <a:cxn ang="0">
                  <a:pos x="178" y="430"/>
                </a:cxn>
                <a:cxn ang="0">
                  <a:pos x="199" y="467"/>
                </a:cxn>
                <a:cxn ang="0">
                  <a:pos x="222" y="518"/>
                </a:cxn>
                <a:cxn ang="0">
                  <a:pos x="237" y="588"/>
                </a:cxn>
                <a:cxn ang="0">
                  <a:pos x="245" y="659"/>
                </a:cxn>
                <a:cxn ang="0">
                  <a:pos x="265" y="726"/>
                </a:cxn>
                <a:cxn ang="0">
                  <a:pos x="297" y="769"/>
                </a:cxn>
                <a:cxn ang="0">
                  <a:pos x="323" y="747"/>
                </a:cxn>
                <a:cxn ang="0">
                  <a:pos x="344" y="703"/>
                </a:cxn>
                <a:cxn ang="0">
                  <a:pos x="366" y="693"/>
                </a:cxn>
                <a:cxn ang="0">
                  <a:pos x="406" y="784"/>
                </a:cxn>
                <a:cxn ang="0">
                  <a:pos x="457" y="922"/>
                </a:cxn>
                <a:cxn ang="0">
                  <a:pos x="502" y="1062"/>
                </a:cxn>
                <a:cxn ang="0">
                  <a:pos x="543" y="1203"/>
                </a:cxn>
                <a:cxn ang="0">
                  <a:pos x="578" y="1345"/>
                </a:cxn>
                <a:cxn ang="0">
                  <a:pos x="609" y="1489"/>
                </a:cxn>
                <a:cxn ang="0">
                  <a:pos x="634" y="1636"/>
                </a:cxn>
                <a:cxn ang="0">
                  <a:pos x="652" y="1783"/>
                </a:cxn>
                <a:cxn ang="0">
                  <a:pos x="669" y="1892"/>
                </a:cxn>
                <a:cxn ang="0">
                  <a:pos x="706" y="1818"/>
                </a:cxn>
                <a:cxn ang="0">
                  <a:pos x="751" y="1629"/>
                </a:cxn>
                <a:cxn ang="0">
                  <a:pos x="783" y="1422"/>
                </a:cxn>
                <a:cxn ang="0">
                  <a:pos x="778" y="1273"/>
                </a:cxn>
                <a:cxn ang="0">
                  <a:pos x="743" y="1139"/>
                </a:cxn>
                <a:cxn ang="0">
                  <a:pos x="692" y="1008"/>
                </a:cxn>
                <a:cxn ang="0">
                  <a:pos x="643" y="876"/>
                </a:cxn>
                <a:cxn ang="0">
                  <a:pos x="620" y="772"/>
                </a:cxn>
                <a:cxn ang="0">
                  <a:pos x="619" y="686"/>
                </a:cxn>
                <a:cxn ang="0">
                  <a:pos x="615" y="597"/>
                </a:cxn>
                <a:cxn ang="0">
                  <a:pos x="597" y="521"/>
                </a:cxn>
                <a:cxn ang="0">
                  <a:pos x="538" y="446"/>
                </a:cxn>
                <a:cxn ang="0">
                  <a:pos x="488" y="344"/>
                </a:cxn>
                <a:cxn ang="0">
                  <a:pos x="461" y="236"/>
                </a:cxn>
                <a:cxn ang="0">
                  <a:pos x="435" y="122"/>
                </a:cxn>
                <a:cxn ang="0">
                  <a:pos x="388" y="53"/>
                </a:cxn>
                <a:cxn ang="0">
                  <a:pos x="336" y="34"/>
                </a:cxn>
                <a:cxn ang="0">
                  <a:pos x="282" y="19"/>
                </a:cxn>
                <a:cxn ang="0">
                  <a:pos x="228" y="9"/>
                </a:cxn>
                <a:cxn ang="0">
                  <a:pos x="174" y="3"/>
                </a:cxn>
                <a:cxn ang="0">
                  <a:pos x="123" y="0"/>
                </a:cxn>
                <a:cxn ang="0">
                  <a:pos x="72" y="3"/>
                </a:cxn>
                <a:cxn ang="0">
                  <a:pos x="23" y="9"/>
                </a:cxn>
              </a:cxnLst>
              <a:rect l="0" t="0" r="r" b="b"/>
              <a:pathLst>
                <a:path w="786" h="1892">
                  <a:moveTo>
                    <a:pt x="0" y="14"/>
                  </a:moveTo>
                  <a:lnTo>
                    <a:pt x="4" y="65"/>
                  </a:lnTo>
                  <a:lnTo>
                    <a:pt x="6" y="119"/>
                  </a:lnTo>
                  <a:lnTo>
                    <a:pt x="10" y="170"/>
                  </a:lnTo>
                  <a:lnTo>
                    <a:pt x="26" y="218"/>
                  </a:lnTo>
                  <a:lnTo>
                    <a:pt x="35" y="236"/>
                  </a:lnTo>
                  <a:lnTo>
                    <a:pt x="47" y="253"/>
                  </a:lnTo>
                  <a:lnTo>
                    <a:pt x="57" y="270"/>
                  </a:lnTo>
                  <a:lnTo>
                    <a:pt x="68" y="288"/>
                  </a:lnTo>
                  <a:lnTo>
                    <a:pt x="80" y="304"/>
                  </a:lnTo>
                  <a:lnTo>
                    <a:pt x="92" y="319"/>
                  </a:lnTo>
                  <a:lnTo>
                    <a:pt x="104" y="336"/>
                  </a:lnTo>
                  <a:lnTo>
                    <a:pt x="117" y="351"/>
                  </a:lnTo>
                  <a:lnTo>
                    <a:pt x="129" y="367"/>
                  </a:lnTo>
                  <a:lnTo>
                    <a:pt x="142" y="383"/>
                  </a:lnTo>
                  <a:lnTo>
                    <a:pt x="154" y="398"/>
                  </a:lnTo>
                  <a:lnTo>
                    <a:pt x="166" y="414"/>
                  </a:lnTo>
                  <a:lnTo>
                    <a:pt x="178" y="430"/>
                  </a:lnTo>
                  <a:lnTo>
                    <a:pt x="189" y="448"/>
                  </a:lnTo>
                  <a:lnTo>
                    <a:pt x="199" y="467"/>
                  </a:lnTo>
                  <a:lnTo>
                    <a:pt x="209" y="485"/>
                  </a:lnTo>
                  <a:lnTo>
                    <a:pt x="222" y="518"/>
                  </a:lnTo>
                  <a:lnTo>
                    <a:pt x="231" y="552"/>
                  </a:lnTo>
                  <a:lnTo>
                    <a:pt x="237" y="588"/>
                  </a:lnTo>
                  <a:lnTo>
                    <a:pt x="241" y="624"/>
                  </a:lnTo>
                  <a:lnTo>
                    <a:pt x="245" y="659"/>
                  </a:lnTo>
                  <a:lnTo>
                    <a:pt x="253" y="694"/>
                  </a:lnTo>
                  <a:lnTo>
                    <a:pt x="265" y="726"/>
                  </a:lnTo>
                  <a:lnTo>
                    <a:pt x="282" y="757"/>
                  </a:lnTo>
                  <a:lnTo>
                    <a:pt x="297" y="769"/>
                  </a:lnTo>
                  <a:lnTo>
                    <a:pt x="312" y="764"/>
                  </a:lnTo>
                  <a:lnTo>
                    <a:pt x="323" y="747"/>
                  </a:lnTo>
                  <a:lnTo>
                    <a:pt x="335" y="725"/>
                  </a:lnTo>
                  <a:lnTo>
                    <a:pt x="344" y="703"/>
                  </a:lnTo>
                  <a:lnTo>
                    <a:pt x="355" y="692"/>
                  </a:lnTo>
                  <a:lnTo>
                    <a:pt x="366" y="693"/>
                  </a:lnTo>
                  <a:lnTo>
                    <a:pt x="380" y="716"/>
                  </a:lnTo>
                  <a:lnTo>
                    <a:pt x="406" y="784"/>
                  </a:lnTo>
                  <a:lnTo>
                    <a:pt x="432" y="852"/>
                  </a:lnTo>
                  <a:lnTo>
                    <a:pt x="457" y="922"/>
                  </a:lnTo>
                  <a:lnTo>
                    <a:pt x="480" y="991"/>
                  </a:lnTo>
                  <a:lnTo>
                    <a:pt x="502" y="1062"/>
                  </a:lnTo>
                  <a:lnTo>
                    <a:pt x="523" y="1131"/>
                  </a:lnTo>
                  <a:lnTo>
                    <a:pt x="543" y="1203"/>
                  </a:lnTo>
                  <a:lnTo>
                    <a:pt x="561" y="1272"/>
                  </a:lnTo>
                  <a:lnTo>
                    <a:pt x="578" y="1345"/>
                  </a:lnTo>
                  <a:lnTo>
                    <a:pt x="595" y="1416"/>
                  </a:lnTo>
                  <a:lnTo>
                    <a:pt x="609" y="1489"/>
                  </a:lnTo>
                  <a:lnTo>
                    <a:pt x="622" y="1562"/>
                  </a:lnTo>
                  <a:lnTo>
                    <a:pt x="634" y="1636"/>
                  </a:lnTo>
                  <a:lnTo>
                    <a:pt x="644" y="1708"/>
                  </a:lnTo>
                  <a:lnTo>
                    <a:pt x="652" y="1783"/>
                  </a:lnTo>
                  <a:lnTo>
                    <a:pt x="659" y="1857"/>
                  </a:lnTo>
                  <a:lnTo>
                    <a:pt x="669" y="1892"/>
                  </a:lnTo>
                  <a:lnTo>
                    <a:pt x="685" y="1875"/>
                  </a:lnTo>
                  <a:lnTo>
                    <a:pt x="706" y="1818"/>
                  </a:lnTo>
                  <a:lnTo>
                    <a:pt x="729" y="1730"/>
                  </a:lnTo>
                  <a:lnTo>
                    <a:pt x="751" y="1629"/>
                  </a:lnTo>
                  <a:lnTo>
                    <a:pt x="769" y="1522"/>
                  </a:lnTo>
                  <a:lnTo>
                    <a:pt x="783" y="1422"/>
                  </a:lnTo>
                  <a:lnTo>
                    <a:pt x="786" y="1341"/>
                  </a:lnTo>
                  <a:lnTo>
                    <a:pt x="778" y="1273"/>
                  </a:lnTo>
                  <a:lnTo>
                    <a:pt x="763" y="1205"/>
                  </a:lnTo>
                  <a:lnTo>
                    <a:pt x="743" y="1139"/>
                  </a:lnTo>
                  <a:lnTo>
                    <a:pt x="718" y="1073"/>
                  </a:lnTo>
                  <a:lnTo>
                    <a:pt x="692" y="1008"/>
                  </a:lnTo>
                  <a:lnTo>
                    <a:pt x="666" y="942"/>
                  </a:lnTo>
                  <a:lnTo>
                    <a:pt x="643" y="876"/>
                  </a:lnTo>
                  <a:lnTo>
                    <a:pt x="626" y="809"/>
                  </a:lnTo>
                  <a:lnTo>
                    <a:pt x="620" y="772"/>
                  </a:lnTo>
                  <a:lnTo>
                    <a:pt x="619" y="731"/>
                  </a:lnTo>
                  <a:lnTo>
                    <a:pt x="619" y="686"/>
                  </a:lnTo>
                  <a:lnTo>
                    <a:pt x="618" y="641"/>
                  </a:lnTo>
                  <a:lnTo>
                    <a:pt x="615" y="597"/>
                  </a:lnTo>
                  <a:lnTo>
                    <a:pt x="609" y="558"/>
                  </a:lnTo>
                  <a:lnTo>
                    <a:pt x="597" y="521"/>
                  </a:lnTo>
                  <a:lnTo>
                    <a:pt x="578" y="494"/>
                  </a:lnTo>
                  <a:lnTo>
                    <a:pt x="538" y="446"/>
                  </a:lnTo>
                  <a:lnTo>
                    <a:pt x="509" y="396"/>
                  </a:lnTo>
                  <a:lnTo>
                    <a:pt x="488" y="344"/>
                  </a:lnTo>
                  <a:lnTo>
                    <a:pt x="474" y="290"/>
                  </a:lnTo>
                  <a:lnTo>
                    <a:pt x="461" y="236"/>
                  </a:lnTo>
                  <a:lnTo>
                    <a:pt x="449" y="179"/>
                  </a:lnTo>
                  <a:lnTo>
                    <a:pt x="435" y="122"/>
                  </a:lnTo>
                  <a:lnTo>
                    <a:pt x="413" y="64"/>
                  </a:lnTo>
                  <a:lnTo>
                    <a:pt x="388" y="53"/>
                  </a:lnTo>
                  <a:lnTo>
                    <a:pt x="363" y="42"/>
                  </a:lnTo>
                  <a:lnTo>
                    <a:pt x="336" y="34"/>
                  </a:lnTo>
                  <a:lnTo>
                    <a:pt x="310" y="25"/>
                  </a:lnTo>
                  <a:lnTo>
                    <a:pt x="282" y="19"/>
                  </a:lnTo>
                  <a:lnTo>
                    <a:pt x="255" y="14"/>
                  </a:lnTo>
                  <a:lnTo>
                    <a:pt x="228" y="9"/>
                  </a:lnTo>
                  <a:lnTo>
                    <a:pt x="201" y="5"/>
                  </a:lnTo>
                  <a:lnTo>
                    <a:pt x="174" y="3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72" y="3"/>
                  </a:lnTo>
                  <a:lnTo>
                    <a:pt x="47" y="6"/>
                  </a:lnTo>
                  <a:lnTo>
                    <a:pt x="23" y="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1317" y="3622"/>
              <a:ext cx="135" cy="363"/>
            </a:xfrm>
            <a:custGeom>
              <a:avLst/>
              <a:gdLst/>
              <a:ahLst/>
              <a:cxnLst>
                <a:cxn ang="0">
                  <a:pos x="133" y="1376"/>
                </a:cxn>
                <a:cxn ang="0">
                  <a:pos x="136" y="1295"/>
                </a:cxn>
                <a:cxn ang="0">
                  <a:pos x="151" y="1244"/>
                </a:cxn>
                <a:cxn ang="0">
                  <a:pos x="164" y="1220"/>
                </a:cxn>
                <a:cxn ang="0">
                  <a:pos x="179" y="1196"/>
                </a:cxn>
                <a:cxn ang="0">
                  <a:pos x="189" y="1171"/>
                </a:cxn>
                <a:cxn ang="0">
                  <a:pos x="190" y="1129"/>
                </a:cxn>
                <a:cxn ang="0">
                  <a:pos x="178" y="1080"/>
                </a:cxn>
                <a:cxn ang="0">
                  <a:pos x="171" y="1000"/>
                </a:cxn>
                <a:cxn ang="0">
                  <a:pos x="172" y="895"/>
                </a:cxn>
                <a:cxn ang="0">
                  <a:pos x="155" y="818"/>
                </a:cxn>
                <a:cxn ang="0">
                  <a:pos x="126" y="767"/>
                </a:cxn>
                <a:cxn ang="0">
                  <a:pos x="91" y="717"/>
                </a:cxn>
                <a:cxn ang="0">
                  <a:pos x="63" y="666"/>
                </a:cxn>
                <a:cxn ang="0">
                  <a:pos x="52" y="614"/>
                </a:cxn>
                <a:cxn ang="0">
                  <a:pos x="57" y="562"/>
                </a:cxn>
                <a:cxn ang="0">
                  <a:pos x="69" y="512"/>
                </a:cxn>
                <a:cxn ang="0">
                  <a:pos x="78" y="460"/>
                </a:cxn>
                <a:cxn ang="0">
                  <a:pos x="69" y="366"/>
                </a:cxn>
                <a:cxn ang="0">
                  <a:pos x="37" y="203"/>
                </a:cxn>
                <a:cxn ang="0">
                  <a:pos x="6" y="57"/>
                </a:cxn>
                <a:cxn ang="0">
                  <a:pos x="6" y="0"/>
                </a:cxn>
                <a:cxn ang="0">
                  <a:pos x="52" y="71"/>
                </a:cxn>
                <a:cxn ang="0">
                  <a:pos x="90" y="145"/>
                </a:cxn>
                <a:cxn ang="0">
                  <a:pos x="119" y="209"/>
                </a:cxn>
                <a:cxn ang="0">
                  <a:pos x="141" y="278"/>
                </a:cxn>
                <a:cxn ang="0">
                  <a:pos x="164" y="392"/>
                </a:cxn>
                <a:cxn ang="0">
                  <a:pos x="170" y="535"/>
                </a:cxn>
                <a:cxn ang="0">
                  <a:pos x="184" y="647"/>
                </a:cxn>
                <a:cxn ang="0">
                  <a:pos x="206" y="717"/>
                </a:cxn>
                <a:cxn ang="0">
                  <a:pos x="237" y="785"/>
                </a:cxn>
                <a:cxn ang="0">
                  <a:pos x="272" y="852"/>
                </a:cxn>
                <a:cxn ang="0">
                  <a:pos x="307" y="914"/>
                </a:cxn>
                <a:cxn ang="0">
                  <a:pos x="355" y="964"/>
                </a:cxn>
                <a:cxn ang="0">
                  <a:pos x="404" y="1015"/>
                </a:cxn>
                <a:cxn ang="0">
                  <a:pos x="436" y="1073"/>
                </a:cxn>
                <a:cxn ang="0">
                  <a:pos x="442" y="1152"/>
                </a:cxn>
                <a:cxn ang="0">
                  <a:pos x="460" y="1238"/>
                </a:cxn>
                <a:cxn ang="0">
                  <a:pos x="492" y="1323"/>
                </a:cxn>
                <a:cxn ang="0">
                  <a:pos x="526" y="1409"/>
                </a:cxn>
                <a:cxn ang="0">
                  <a:pos x="513" y="1452"/>
                </a:cxn>
                <a:cxn ang="0">
                  <a:pos x="462" y="1450"/>
                </a:cxn>
                <a:cxn ang="0">
                  <a:pos x="411" y="1446"/>
                </a:cxn>
                <a:cxn ang="0">
                  <a:pos x="360" y="1441"/>
                </a:cxn>
                <a:cxn ang="0">
                  <a:pos x="310" y="1436"/>
                </a:cxn>
                <a:cxn ang="0">
                  <a:pos x="259" y="1430"/>
                </a:cxn>
                <a:cxn ang="0">
                  <a:pos x="209" y="1425"/>
                </a:cxn>
                <a:cxn ang="0">
                  <a:pos x="157" y="1419"/>
                </a:cxn>
              </a:cxnLst>
              <a:rect l="0" t="0" r="r" b="b"/>
              <a:pathLst>
                <a:path w="540" h="1452">
                  <a:moveTo>
                    <a:pt x="132" y="1417"/>
                  </a:moveTo>
                  <a:lnTo>
                    <a:pt x="133" y="1376"/>
                  </a:lnTo>
                  <a:lnTo>
                    <a:pt x="133" y="1335"/>
                  </a:lnTo>
                  <a:lnTo>
                    <a:pt x="136" y="1295"/>
                  </a:lnTo>
                  <a:lnTo>
                    <a:pt x="145" y="1255"/>
                  </a:lnTo>
                  <a:lnTo>
                    <a:pt x="151" y="1244"/>
                  </a:lnTo>
                  <a:lnTo>
                    <a:pt x="156" y="1230"/>
                  </a:lnTo>
                  <a:lnTo>
                    <a:pt x="164" y="1220"/>
                  </a:lnTo>
                  <a:lnTo>
                    <a:pt x="172" y="1207"/>
                  </a:lnTo>
                  <a:lnTo>
                    <a:pt x="179" y="1196"/>
                  </a:lnTo>
                  <a:lnTo>
                    <a:pt x="185" y="1185"/>
                  </a:lnTo>
                  <a:lnTo>
                    <a:pt x="189" y="1171"/>
                  </a:lnTo>
                  <a:lnTo>
                    <a:pt x="191" y="1158"/>
                  </a:lnTo>
                  <a:lnTo>
                    <a:pt x="190" y="1129"/>
                  </a:lnTo>
                  <a:lnTo>
                    <a:pt x="185" y="1105"/>
                  </a:lnTo>
                  <a:lnTo>
                    <a:pt x="178" y="1080"/>
                  </a:lnTo>
                  <a:lnTo>
                    <a:pt x="173" y="1051"/>
                  </a:lnTo>
                  <a:lnTo>
                    <a:pt x="171" y="1000"/>
                  </a:lnTo>
                  <a:lnTo>
                    <a:pt x="172" y="947"/>
                  </a:lnTo>
                  <a:lnTo>
                    <a:pt x="172" y="895"/>
                  </a:lnTo>
                  <a:lnTo>
                    <a:pt x="164" y="843"/>
                  </a:lnTo>
                  <a:lnTo>
                    <a:pt x="155" y="818"/>
                  </a:lnTo>
                  <a:lnTo>
                    <a:pt x="141" y="792"/>
                  </a:lnTo>
                  <a:lnTo>
                    <a:pt x="126" y="767"/>
                  </a:lnTo>
                  <a:lnTo>
                    <a:pt x="108" y="742"/>
                  </a:lnTo>
                  <a:lnTo>
                    <a:pt x="91" y="717"/>
                  </a:lnTo>
                  <a:lnTo>
                    <a:pt x="75" y="692"/>
                  </a:lnTo>
                  <a:lnTo>
                    <a:pt x="63" y="666"/>
                  </a:lnTo>
                  <a:lnTo>
                    <a:pt x="55" y="640"/>
                  </a:lnTo>
                  <a:lnTo>
                    <a:pt x="52" y="614"/>
                  </a:lnTo>
                  <a:lnTo>
                    <a:pt x="53" y="587"/>
                  </a:lnTo>
                  <a:lnTo>
                    <a:pt x="57" y="562"/>
                  </a:lnTo>
                  <a:lnTo>
                    <a:pt x="63" y="537"/>
                  </a:lnTo>
                  <a:lnTo>
                    <a:pt x="69" y="512"/>
                  </a:lnTo>
                  <a:lnTo>
                    <a:pt x="74" y="486"/>
                  </a:lnTo>
                  <a:lnTo>
                    <a:pt x="78" y="460"/>
                  </a:lnTo>
                  <a:lnTo>
                    <a:pt x="78" y="432"/>
                  </a:lnTo>
                  <a:lnTo>
                    <a:pt x="69" y="366"/>
                  </a:lnTo>
                  <a:lnTo>
                    <a:pt x="54" y="286"/>
                  </a:lnTo>
                  <a:lnTo>
                    <a:pt x="37" y="203"/>
                  </a:lnTo>
                  <a:lnTo>
                    <a:pt x="19" y="123"/>
                  </a:lnTo>
                  <a:lnTo>
                    <a:pt x="6" y="57"/>
                  </a:lnTo>
                  <a:lnTo>
                    <a:pt x="0" y="14"/>
                  </a:lnTo>
                  <a:lnTo>
                    <a:pt x="6" y="0"/>
                  </a:lnTo>
                  <a:lnTo>
                    <a:pt x="27" y="27"/>
                  </a:lnTo>
                  <a:lnTo>
                    <a:pt x="52" y="71"/>
                  </a:lnTo>
                  <a:lnTo>
                    <a:pt x="73" y="110"/>
                  </a:lnTo>
                  <a:lnTo>
                    <a:pt x="90" y="145"/>
                  </a:lnTo>
                  <a:lnTo>
                    <a:pt x="106" y="178"/>
                  </a:lnTo>
                  <a:lnTo>
                    <a:pt x="119" y="209"/>
                  </a:lnTo>
                  <a:lnTo>
                    <a:pt x="131" y="243"/>
                  </a:lnTo>
                  <a:lnTo>
                    <a:pt x="141" y="278"/>
                  </a:lnTo>
                  <a:lnTo>
                    <a:pt x="153" y="318"/>
                  </a:lnTo>
                  <a:lnTo>
                    <a:pt x="164" y="392"/>
                  </a:lnTo>
                  <a:lnTo>
                    <a:pt x="168" y="463"/>
                  </a:lnTo>
                  <a:lnTo>
                    <a:pt x="170" y="535"/>
                  </a:lnTo>
                  <a:lnTo>
                    <a:pt x="177" y="609"/>
                  </a:lnTo>
                  <a:lnTo>
                    <a:pt x="184" y="647"/>
                  </a:lnTo>
                  <a:lnTo>
                    <a:pt x="195" y="683"/>
                  </a:lnTo>
                  <a:lnTo>
                    <a:pt x="206" y="717"/>
                  </a:lnTo>
                  <a:lnTo>
                    <a:pt x="222" y="751"/>
                  </a:lnTo>
                  <a:lnTo>
                    <a:pt x="237" y="785"/>
                  </a:lnTo>
                  <a:lnTo>
                    <a:pt x="254" y="819"/>
                  </a:lnTo>
                  <a:lnTo>
                    <a:pt x="272" y="852"/>
                  </a:lnTo>
                  <a:lnTo>
                    <a:pt x="290" y="888"/>
                  </a:lnTo>
                  <a:lnTo>
                    <a:pt x="307" y="914"/>
                  </a:lnTo>
                  <a:lnTo>
                    <a:pt x="330" y="939"/>
                  </a:lnTo>
                  <a:lnTo>
                    <a:pt x="355" y="964"/>
                  </a:lnTo>
                  <a:lnTo>
                    <a:pt x="381" y="989"/>
                  </a:lnTo>
                  <a:lnTo>
                    <a:pt x="404" y="1015"/>
                  </a:lnTo>
                  <a:lnTo>
                    <a:pt x="422" y="1044"/>
                  </a:lnTo>
                  <a:lnTo>
                    <a:pt x="436" y="1073"/>
                  </a:lnTo>
                  <a:lnTo>
                    <a:pt x="439" y="1107"/>
                  </a:lnTo>
                  <a:lnTo>
                    <a:pt x="442" y="1152"/>
                  </a:lnTo>
                  <a:lnTo>
                    <a:pt x="447" y="1195"/>
                  </a:lnTo>
                  <a:lnTo>
                    <a:pt x="460" y="1238"/>
                  </a:lnTo>
                  <a:lnTo>
                    <a:pt x="475" y="1280"/>
                  </a:lnTo>
                  <a:lnTo>
                    <a:pt x="492" y="1323"/>
                  </a:lnTo>
                  <a:lnTo>
                    <a:pt x="510" y="1367"/>
                  </a:lnTo>
                  <a:lnTo>
                    <a:pt x="526" y="1409"/>
                  </a:lnTo>
                  <a:lnTo>
                    <a:pt x="540" y="1452"/>
                  </a:lnTo>
                  <a:lnTo>
                    <a:pt x="513" y="1452"/>
                  </a:lnTo>
                  <a:lnTo>
                    <a:pt x="488" y="1451"/>
                  </a:lnTo>
                  <a:lnTo>
                    <a:pt x="462" y="1450"/>
                  </a:lnTo>
                  <a:lnTo>
                    <a:pt x="437" y="1447"/>
                  </a:lnTo>
                  <a:lnTo>
                    <a:pt x="411" y="1446"/>
                  </a:lnTo>
                  <a:lnTo>
                    <a:pt x="386" y="1444"/>
                  </a:lnTo>
                  <a:lnTo>
                    <a:pt x="360" y="1441"/>
                  </a:lnTo>
                  <a:lnTo>
                    <a:pt x="335" y="1438"/>
                  </a:lnTo>
                  <a:lnTo>
                    <a:pt x="310" y="1436"/>
                  </a:lnTo>
                  <a:lnTo>
                    <a:pt x="285" y="1434"/>
                  </a:lnTo>
                  <a:lnTo>
                    <a:pt x="259" y="1430"/>
                  </a:lnTo>
                  <a:lnTo>
                    <a:pt x="234" y="1427"/>
                  </a:lnTo>
                  <a:lnTo>
                    <a:pt x="209" y="1425"/>
                  </a:lnTo>
                  <a:lnTo>
                    <a:pt x="184" y="1421"/>
                  </a:lnTo>
                  <a:lnTo>
                    <a:pt x="157" y="1419"/>
                  </a:lnTo>
                  <a:lnTo>
                    <a:pt x="132" y="1417"/>
                  </a:lnTo>
                  <a:close/>
                </a:path>
              </a:pathLst>
            </a:custGeom>
            <a:solidFill>
              <a:srgbClr val="00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1094" y="3862"/>
              <a:ext cx="225" cy="170"/>
            </a:xfrm>
            <a:custGeom>
              <a:avLst/>
              <a:gdLst/>
              <a:ahLst/>
              <a:cxnLst>
                <a:cxn ang="0">
                  <a:pos x="89" y="668"/>
                </a:cxn>
                <a:cxn ang="0">
                  <a:pos x="120" y="670"/>
                </a:cxn>
                <a:cxn ang="0">
                  <a:pos x="153" y="674"/>
                </a:cxn>
                <a:cxn ang="0">
                  <a:pos x="185" y="677"/>
                </a:cxn>
                <a:cxn ang="0">
                  <a:pos x="216" y="680"/>
                </a:cxn>
                <a:cxn ang="0">
                  <a:pos x="248" y="681"/>
                </a:cxn>
                <a:cxn ang="0">
                  <a:pos x="278" y="680"/>
                </a:cxn>
                <a:cxn ang="0">
                  <a:pos x="310" y="675"/>
                </a:cxn>
                <a:cxn ang="0">
                  <a:pos x="361" y="661"/>
                </a:cxn>
                <a:cxn ang="0">
                  <a:pos x="433" y="639"/>
                </a:cxn>
                <a:cxn ang="0">
                  <a:pos x="505" y="612"/>
                </a:cxn>
                <a:cxn ang="0">
                  <a:pos x="575" y="583"/>
                </a:cxn>
                <a:cxn ang="0">
                  <a:pos x="646" y="552"/>
                </a:cxn>
                <a:cxn ang="0">
                  <a:pos x="717" y="521"/>
                </a:cxn>
                <a:cxn ang="0">
                  <a:pos x="790" y="495"/>
                </a:cxn>
                <a:cxn ang="0">
                  <a:pos x="864" y="470"/>
                </a:cxn>
                <a:cxn ang="0">
                  <a:pos x="900" y="399"/>
                </a:cxn>
                <a:cxn ang="0">
                  <a:pos x="897" y="234"/>
                </a:cxn>
                <a:cxn ang="0">
                  <a:pos x="881" y="77"/>
                </a:cxn>
                <a:cxn ang="0">
                  <a:pos x="847" y="0"/>
                </a:cxn>
                <a:cxn ang="0">
                  <a:pos x="775" y="66"/>
                </a:cxn>
                <a:cxn ang="0">
                  <a:pos x="700" y="130"/>
                </a:cxn>
                <a:cxn ang="0">
                  <a:pos x="636" y="155"/>
                </a:cxn>
                <a:cxn ang="0">
                  <a:pos x="582" y="152"/>
                </a:cxn>
                <a:cxn ang="0">
                  <a:pos x="531" y="131"/>
                </a:cxn>
                <a:cxn ang="0">
                  <a:pos x="481" y="103"/>
                </a:cxn>
                <a:cxn ang="0">
                  <a:pos x="428" y="79"/>
                </a:cxn>
                <a:cxn ang="0">
                  <a:pos x="367" y="69"/>
                </a:cxn>
                <a:cxn ang="0">
                  <a:pos x="310" y="78"/>
                </a:cxn>
                <a:cxn ang="0">
                  <a:pos x="262" y="90"/>
                </a:cxn>
                <a:cxn ang="0">
                  <a:pos x="218" y="106"/>
                </a:cxn>
                <a:cxn ang="0">
                  <a:pos x="176" y="124"/>
                </a:cxn>
                <a:cxn ang="0">
                  <a:pos x="136" y="145"/>
                </a:cxn>
                <a:cxn ang="0">
                  <a:pos x="96" y="170"/>
                </a:cxn>
                <a:cxn ang="0">
                  <a:pos x="56" y="196"/>
                </a:cxn>
                <a:cxn ang="0">
                  <a:pos x="19" y="225"/>
                </a:cxn>
                <a:cxn ang="0">
                  <a:pos x="9" y="294"/>
                </a:cxn>
                <a:cxn ang="0">
                  <a:pos x="27" y="402"/>
                </a:cxn>
                <a:cxn ang="0">
                  <a:pos x="46" y="508"/>
                </a:cxn>
                <a:cxn ang="0">
                  <a:pos x="64" y="615"/>
                </a:cxn>
              </a:cxnLst>
              <a:rect l="0" t="0" r="r" b="b"/>
              <a:pathLst>
                <a:path w="902" h="681">
                  <a:moveTo>
                    <a:pt x="73" y="668"/>
                  </a:moveTo>
                  <a:lnTo>
                    <a:pt x="89" y="668"/>
                  </a:lnTo>
                  <a:lnTo>
                    <a:pt x="105" y="669"/>
                  </a:lnTo>
                  <a:lnTo>
                    <a:pt x="120" y="670"/>
                  </a:lnTo>
                  <a:lnTo>
                    <a:pt x="137" y="673"/>
                  </a:lnTo>
                  <a:lnTo>
                    <a:pt x="153" y="674"/>
                  </a:lnTo>
                  <a:lnTo>
                    <a:pt x="168" y="675"/>
                  </a:lnTo>
                  <a:lnTo>
                    <a:pt x="185" y="677"/>
                  </a:lnTo>
                  <a:lnTo>
                    <a:pt x="200" y="678"/>
                  </a:lnTo>
                  <a:lnTo>
                    <a:pt x="216" y="680"/>
                  </a:lnTo>
                  <a:lnTo>
                    <a:pt x="232" y="681"/>
                  </a:lnTo>
                  <a:lnTo>
                    <a:pt x="248" y="681"/>
                  </a:lnTo>
                  <a:lnTo>
                    <a:pt x="262" y="681"/>
                  </a:lnTo>
                  <a:lnTo>
                    <a:pt x="278" y="680"/>
                  </a:lnTo>
                  <a:lnTo>
                    <a:pt x="294" y="677"/>
                  </a:lnTo>
                  <a:lnTo>
                    <a:pt x="310" y="675"/>
                  </a:lnTo>
                  <a:lnTo>
                    <a:pt x="325" y="672"/>
                  </a:lnTo>
                  <a:lnTo>
                    <a:pt x="361" y="661"/>
                  </a:lnTo>
                  <a:lnTo>
                    <a:pt x="398" y="651"/>
                  </a:lnTo>
                  <a:lnTo>
                    <a:pt x="433" y="639"/>
                  </a:lnTo>
                  <a:lnTo>
                    <a:pt x="469" y="626"/>
                  </a:lnTo>
                  <a:lnTo>
                    <a:pt x="505" y="612"/>
                  </a:lnTo>
                  <a:lnTo>
                    <a:pt x="540" y="597"/>
                  </a:lnTo>
                  <a:lnTo>
                    <a:pt x="575" y="583"/>
                  </a:lnTo>
                  <a:lnTo>
                    <a:pt x="611" y="567"/>
                  </a:lnTo>
                  <a:lnTo>
                    <a:pt x="646" y="552"/>
                  </a:lnTo>
                  <a:lnTo>
                    <a:pt x="682" y="537"/>
                  </a:lnTo>
                  <a:lnTo>
                    <a:pt x="717" y="521"/>
                  </a:lnTo>
                  <a:lnTo>
                    <a:pt x="754" y="508"/>
                  </a:lnTo>
                  <a:lnTo>
                    <a:pt x="790" y="495"/>
                  </a:lnTo>
                  <a:lnTo>
                    <a:pt x="826" y="482"/>
                  </a:lnTo>
                  <a:lnTo>
                    <a:pt x="864" y="470"/>
                  </a:lnTo>
                  <a:lnTo>
                    <a:pt x="902" y="460"/>
                  </a:lnTo>
                  <a:lnTo>
                    <a:pt x="900" y="399"/>
                  </a:lnTo>
                  <a:lnTo>
                    <a:pt x="899" y="319"/>
                  </a:lnTo>
                  <a:lnTo>
                    <a:pt x="897" y="234"/>
                  </a:lnTo>
                  <a:lnTo>
                    <a:pt x="891" y="150"/>
                  </a:lnTo>
                  <a:lnTo>
                    <a:pt x="881" y="77"/>
                  </a:lnTo>
                  <a:lnTo>
                    <a:pt x="867" y="23"/>
                  </a:lnTo>
                  <a:lnTo>
                    <a:pt x="847" y="0"/>
                  </a:lnTo>
                  <a:lnTo>
                    <a:pt x="818" y="18"/>
                  </a:lnTo>
                  <a:lnTo>
                    <a:pt x="775" y="66"/>
                  </a:lnTo>
                  <a:lnTo>
                    <a:pt x="737" y="104"/>
                  </a:lnTo>
                  <a:lnTo>
                    <a:pt x="700" y="130"/>
                  </a:lnTo>
                  <a:lnTo>
                    <a:pt x="667" y="146"/>
                  </a:lnTo>
                  <a:lnTo>
                    <a:pt x="636" y="155"/>
                  </a:lnTo>
                  <a:lnTo>
                    <a:pt x="608" y="156"/>
                  </a:lnTo>
                  <a:lnTo>
                    <a:pt x="582" y="152"/>
                  </a:lnTo>
                  <a:lnTo>
                    <a:pt x="556" y="142"/>
                  </a:lnTo>
                  <a:lnTo>
                    <a:pt x="531" y="131"/>
                  </a:lnTo>
                  <a:lnTo>
                    <a:pt x="506" y="117"/>
                  </a:lnTo>
                  <a:lnTo>
                    <a:pt x="481" y="103"/>
                  </a:lnTo>
                  <a:lnTo>
                    <a:pt x="455" y="89"/>
                  </a:lnTo>
                  <a:lnTo>
                    <a:pt x="428" y="79"/>
                  </a:lnTo>
                  <a:lnTo>
                    <a:pt x="399" y="71"/>
                  </a:lnTo>
                  <a:lnTo>
                    <a:pt x="367" y="69"/>
                  </a:lnTo>
                  <a:lnTo>
                    <a:pt x="334" y="72"/>
                  </a:lnTo>
                  <a:lnTo>
                    <a:pt x="310" y="78"/>
                  </a:lnTo>
                  <a:lnTo>
                    <a:pt x="286" y="84"/>
                  </a:lnTo>
                  <a:lnTo>
                    <a:pt x="262" y="90"/>
                  </a:lnTo>
                  <a:lnTo>
                    <a:pt x="240" y="97"/>
                  </a:lnTo>
                  <a:lnTo>
                    <a:pt x="218" y="106"/>
                  </a:lnTo>
                  <a:lnTo>
                    <a:pt x="196" y="114"/>
                  </a:lnTo>
                  <a:lnTo>
                    <a:pt x="176" y="124"/>
                  </a:lnTo>
                  <a:lnTo>
                    <a:pt x="155" y="134"/>
                  </a:lnTo>
                  <a:lnTo>
                    <a:pt x="136" y="145"/>
                  </a:lnTo>
                  <a:lnTo>
                    <a:pt x="116" y="156"/>
                  </a:lnTo>
                  <a:lnTo>
                    <a:pt x="96" y="170"/>
                  </a:lnTo>
                  <a:lnTo>
                    <a:pt x="76" y="182"/>
                  </a:lnTo>
                  <a:lnTo>
                    <a:pt x="56" y="196"/>
                  </a:lnTo>
                  <a:lnTo>
                    <a:pt x="38" y="211"/>
                  </a:lnTo>
                  <a:lnTo>
                    <a:pt x="19" y="225"/>
                  </a:lnTo>
                  <a:lnTo>
                    <a:pt x="0" y="242"/>
                  </a:lnTo>
                  <a:lnTo>
                    <a:pt x="9" y="294"/>
                  </a:lnTo>
                  <a:lnTo>
                    <a:pt x="19" y="347"/>
                  </a:lnTo>
                  <a:lnTo>
                    <a:pt x="27" y="402"/>
                  </a:lnTo>
                  <a:lnTo>
                    <a:pt x="37" y="454"/>
                  </a:lnTo>
                  <a:lnTo>
                    <a:pt x="46" y="508"/>
                  </a:lnTo>
                  <a:lnTo>
                    <a:pt x="55" y="562"/>
                  </a:lnTo>
                  <a:lnTo>
                    <a:pt x="64" y="615"/>
                  </a:lnTo>
                  <a:lnTo>
                    <a:pt x="73" y="668"/>
                  </a:lnTo>
                  <a:close/>
                </a:path>
              </a:pathLst>
            </a:custGeom>
            <a:solidFill>
              <a:srgbClr val="00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1212" y="3241"/>
              <a:ext cx="361" cy="740"/>
            </a:xfrm>
            <a:custGeom>
              <a:avLst/>
              <a:gdLst/>
              <a:ahLst/>
              <a:cxnLst>
                <a:cxn ang="0">
                  <a:pos x="61" y="127"/>
                </a:cxn>
                <a:cxn ang="0">
                  <a:pos x="141" y="296"/>
                </a:cxn>
                <a:cxn ang="0">
                  <a:pos x="223" y="462"/>
                </a:cxn>
                <a:cxn ang="0">
                  <a:pos x="319" y="622"/>
                </a:cxn>
                <a:cxn ang="0">
                  <a:pos x="382" y="640"/>
                </a:cxn>
                <a:cxn ang="0">
                  <a:pos x="431" y="577"/>
                </a:cxn>
                <a:cxn ang="0">
                  <a:pos x="483" y="784"/>
                </a:cxn>
                <a:cxn ang="0">
                  <a:pos x="520" y="1061"/>
                </a:cxn>
                <a:cxn ang="0">
                  <a:pos x="579" y="1201"/>
                </a:cxn>
                <a:cxn ang="0">
                  <a:pos x="646" y="1292"/>
                </a:cxn>
                <a:cxn ang="0">
                  <a:pos x="720" y="1379"/>
                </a:cxn>
                <a:cxn ang="0">
                  <a:pos x="788" y="1472"/>
                </a:cxn>
                <a:cxn ang="0">
                  <a:pos x="849" y="1595"/>
                </a:cxn>
                <a:cxn ang="0">
                  <a:pos x="904" y="1732"/>
                </a:cxn>
                <a:cxn ang="0">
                  <a:pos x="954" y="1869"/>
                </a:cxn>
                <a:cxn ang="0">
                  <a:pos x="1013" y="2005"/>
                </a:cxn>
                <a:cxn ang="0">
                  <a:pos x="1075" y="2105"/>
                </a:cxn>
                <a:cxn ang="0">
                  <a:pos x="1150" y="2188"/>
                </a:cxn>
                <a:cxn ang="0">
                  <a:pos x="1221" y="2273"/>
                </a:cxn>
                <a:cxn ang="0">
                  <a:pos x="1269" y="2366"/>
                </a:cxn>
                <a:cxn ang="0">
                  <a:pos x="1252" y="2543"/>
                </a:cxn>
                <a:cxn ang="0">
                  <a:pos x="1163" y="2740"/>
                </a:cxn>
                <a:cxn ang="0">
                  <a:pos x="1141" y="2917"/>
                </a:cxn>
                <a:cxn ang="0">
                  <a:pos x="1190" y="2956"/>
                </a:cxn>
                <a:cxn ang="0">
                  <a:pos x="1258" y="2952"/>
                </a:cxn>
                <a:cxn ang="0">
                  <a:pos x="1284" y="2859"/>
                </a:cxn>
                <a:cxn ang="0">
                  <a:pos x="1304" y="2738"/>
                </a:cxn>
                <a:cxn ang="0">
                  <a:pos x="1361" y="2704"/>
                </a:cxn>
                <a:cxn ang="0">
                  <a:pos x="1430" y="2707"/>
                </a:cxn>
                <a:cxn ang="0">
                  <a:pos x="1430" y="2595"/>
                </a:cxn>
                <a:cxn ang="0">
                  <a:pos x="1387" y="2460"/>
                </a:cxn>
                <a:cxn ang="0">
                  <a:pos x="1411" y="2306"/>
                </a:cxn>
                <a:cxn ang="0">
                  <a:pos x="1440" y="2149"/>
                </a:cxn>
                <a:cxn ang="0">
                  <a:pos x="1366" y="2043"/>
                </a:cxn>
                <a:cxn ang="0">
                  <a:pos x="1257" y="1973"/>
                </a:cxn>
                <a:cxn ang="0">
                  <a:pos x="1141" y="1908"/>
                </a:cxn>
                <a:cxn ang="0">
                  <a:pos x="1046" y="1826"/>
                </a:cxn>
                <a:cxn ang="0">
                  <a:pos x="956" y="1632"/>
                </a:cxn>
                <a:cxn ang="0">
                  <a:pos x="894" y="1392"/>
                </a:cxn>
                <a:cxn ang="0">
                  <a:pos x="840" y="1147"/>
                </a:cxn>
                <a:cxn ang="0">
                  <a:pos x="768" y="910"/>
                </a:cxn>
                <a:cxn ang="0">
                  <a:pos x="693" y="866"/>
                </a:cxn>
                <a:cxn ang="0">
                  <a:pos x="615" y="922"/>
                </a:cxn>
                <a:cxn ang="0">
                  <a:pos x="629" y="753"/>
                </a:cxn>
                <a:cxn ang="0">
                  <a:pos x="693" y="543"/>
                </a:cxn>
                <a:cxn ang="0">
                  <a:pos x="646" y="327"/>
                </a:cxn>
                <a:cxn ang="0">
                  <a:pos x="546" y="121"/>
                </a:cxn>
                <a:cxn ang="0">
                  <a:pos x="418" y="78"/>
                </a:cxn>
                <a:cxn ang="0">
                  <a:pos x="283" y="76"/>
                </a:cxn>
                <a:cxn ang="0">
                  <a:pos x="151" y="55"/>
                </a:cxn>
                <a:cxn ang="0">
                  <a:pos x="28" y="14"/>
                </a:cxn>
              </a:cxnLst>
              <a:rect l="0" t="0" r="r" b="b"/>
              <a:pathLst>
                <a:path w="1442" h="2958">
                  <a:moveTo>
                    <a:pt x="0" y="0"/>
                  </a:moveTo>
                  <a:lnTo>
                    <a:pt x="21" y="43"/>
                  </a:lnTo>
                  <a:lnTo>
                    <a:pt x="42" y="84"/>
                  </a:lnTo>
                  <a:lnTo>
                    <a:pt x="61" y="127"/>
                  </a:lnTo>
                  <a:lnTo>
                    <a:pt x="81" y="169"/>
                  </a:lnTo>
                  <a:lnTo>
                    <a:pt x="100" y="212"/>
                  </a:lnTo>
                  <a:lnTo>
                    <a:pt x="120" y="254"/>
                  </a:lnTo>
                  <a:lnTo>
                    <a:pt x="141" y="296"/>
                  </a:lnTo>
                  <a:lnTo>
                    <a:pt x="160" y="337"/>
                  </a:lnTo>
                  <a:lnTo>
                    <a:pt x="181" y="380"/>
                  </a:lnTo>
                  <a:lnTo>
                    <a:pt x="201" y="421"/>
                  </a:lnTo>
                  <a:lnTo>
                    <a:pt x="223" y="462"/>
                  </a:lnTo>
                  <a:lnTo>
                    <a:pt x="246" y="503"/>
                  </a:lnTo>
                  <a:lnTo>
                    <a:pt x="268" y="543"/>
                  </a:lnTo>
                  <a:lnTo>
                    <a:pt x="293" y="583"/>
                  </a:lnTo>
                  <a:lnTo>
                    <a:pt x="319" y="622"/>
                  </a:lnTo>
                  <a:lnTo>
                    <a:pt x="347" y="659"/>
                  </a:lnTo>
                  <a:lnTo>
                    <a:pt x="357" y="664"/>
                  </a:lnTo>
                  <a:lnTo>
                    <a:pt x="368" y="656"/>
                  </a:lnTo>
                  <a:lnTo>
                    <a:pt x="382" y="640"/>
                  </a:lnTo>
                  <a:lnTo>
                    <a:pt x="396" y="619"/>
                  </a:lnTo>
                  <a:lnTo>
                    <a:pt x="408" y="600"/>
                  </a:lnTo>
                  <a:lnTo>
                    <a:pt x="422" y="585"/>
                  </a:lnTo>
                  <a:lnTo>
                    <a:pt x="431" y="577"/>
                  </a:lnTo>
                  <a:lnTo>
                    <a:pt x="439" y="584"/>
                  </a:lnTo>
                  <a:lnTo>
                    <a:pt x="460" y="649"/>
                  </a:lnTo>
                  <a:lnTo>
                    <a:pt x="475" y="716"/>
                  </a:lnTo>
                  <a:lnTo>
                    <a:pt x="483" y="784"/>
                  </a:lnTo>
                  <a:lnTo>
                    <a:pt x="490" y="854"/>
                  </a:lnTo>
                  <a:lnTo>
                    <a:pt x="497" y="923"/>
                  </a:lnTo>
                  <a:lnTo>
                    <a:pt x="505" y="992"/>
                  </a:lnTo>
                  <a:lnTo>
                    <a:pt x="520" y="1061"/>
                  </a:lnTo>
                  <a:lnTo>
                    <a:pt x="540" y="1125"/>
                  </a:lnTo>
                  <a:lnTo>
                    <a:pt x="550" y="1152"/>
                  </a:lnTo>
                  <a:lnTo>
                    <a:pt x="564" y="1177"/>
                  </a:lnTo>
                  <a:lnTo>
                    <a:pt x="579" y="1201"/>
                  </a:lnTo>
                  <a:lnTo>
                    <a:pt x="595" y="1224"/>
                  </a:lnTo>
                  <a:lnTo>
                    <a:pt x="611" y="1247"/>
                  </a:lnTo>
                  <a:lnTo>
                    <a:pt x="628" y="1270"/>
                  </a:lnTo>
                  <a:lnTo>
                    <a:pt x="646" y="1292"/>
                  </a:lnTo>
                  <a:lnTo>
                    <a:pt x="665" y="1313"/>
                  </a:lnTo>
                  <a:lnTo>
                    <a:pt x="683" y="1336"/>
                  </a:lnTo>
                  <a:lnTo>
                    <a:pt x="702" y="1358"/>
                  </a:lnTo>
                  <a:lnTo>
                    <a:pt x="720" y="1379"/>
                  </a:lnTo>
                  <a:lnTo>
                    <a:pt x="739" y="1402"/>
                  </a:lnTo>
                  <a:lnTo>
                    <a:pt x="756" y="1425"/>
                  </a:lnTo>
                  <a:lnTo>
                    <a:pt x="772" y="1449"/>
                  </a:lnTo>
                  <a:lnTo>
                    <a:pt x="788" y="1472"/>
                  </a:lnTo>
                  <a:lnTo>
                    <a:pt x="802" y="1497"/>
                  </a:lnTo>
                  <a:lnTo>
                    <a:pt x="818" y="1529"/>
                  </a:lnTo>
                  <a:lnTo>
                    <a:pt x="835" y="1562"/>
                  </a:lnTo>
                  <a:lnTo>
                    <a:pt x="849" y="1595"/>
                  </a:lnTo>
                  <a:lnTo>
                    <a:pt x="863" y="1629"/>
                  </a:lnTo>
                  <a:lnTo>
                    <a:pt x="877" y="1663"/>
                  </a:lnTo>
                  <a:lnTo>
                    <a:pt x="890" y="1698"/>
                  </a:lnTo>
                  <a:lnTo>
                    <a:pt x="904" y="1732"/>
                  </a:lnTo>
                  <a:lnTo>
                    <a:pt x="915" y="1767"/>
                  </a:lnTo>
                  <a:lnTo>
                    <a:pt x="929" y="1801"/>
                  </a:lnTo>
                  <a:lnTo>
                    <a:pt x="942" y="1835"/>
                  </a:lnTo>
                  <a:lnTo>
                    <a:pt x="954" y="1869"/>
                  </a:lnTo>
                  <a:lnTo>
                    <a:pt x="969" y="1905"/>
                  </a:lnTo>
                  <a:lnTo>
                    <a:pt x="983" y="1938"/>
                  </a:lnTo>
                  <a:lnTo>
                    <a:pt x="997" y="1972"/>
                  </a:lnTo>
                  <a:lnTo>
                    <a:pt x="1013" y="2005"/>
                  </a:lnTo>
                  <a:lnTo>
                    <a:pt x="1029" y="2038"/>
                  </a:lnTo>
                  <a:lnTo>
                    <a:pt x="1043" y="2060"/>
                  </a:lnTo>
                  <a:lnTo>
                    <a:pt x="1058" y="2083"/>
                  </a:lnTo>
                  <a:lnTo>
                    <a:pt x="1075" y="2105"/>
                  </a:lnTo>
                  <a:lnTo>
                    <a:pt x="1093" y="2126"/>
                  </a:lnTo>
                  <a:lnTo>
                    <a:pt x="1111" y="2147"/>
                  </a:lnTo>
                  <a:lnTo>
                    <a:pt x="1130" y="2167"/>
                  </a:lnTo>
                  <a:lnTo>
                    <a:pt x="1150" y="2188"/>
                  </a:lnTo>
                  <a:lnTo>
                    <a:pt x="1169" y="2208"/>
                  </a:lnTo>
                  <a:lnTo>
                    <a:pt x="1187" y="2229"/>
                  </a:lnTo>
                  <a:lnTo>
                    <a:pt x="1205" y="2250"/>
                  </a:lnTo>
                  <a:lnTo>
                    <a:pt x="1221" y="2273"/>
                  </a:lnTo>
                  <a:lnTo>
                    <a:pt x="1237" y="2295"/>
                  </a:lnTo>
                  <a:lnTo>
                    <a:pt x="1250" y="2319"/>
                  </a:lnTo>
                  <a:lnTo>
                    <a:pt x="1261" y="2341"/>
                  </a:lnTo>
                  <a:lnTo>
                    <a:pt x="1269" y="2366"/>
                  </a:lnTo>
                  <a:lnTo>
                    <a:pt x="1275" y="2393"/>
                  </a:lnTo>
                  <a:lnTo>
                    <a:pt x="1277" y="2444"/>
                  </a:lnTo>
                  <a:lnTo>
                    <a:pt x="1268" y="2494"/>
                  </a:lnTo>
                  <a:lnTo>
                    <a:pt x="1252" y="2543"/>
                  </a:lnTo>
                  <a:lnTo>
                    <a:pt x="1232" y="2593"/>
                  </a:lnTo>
                  <a:lnTo>
                    <a:pt x="1208" y="2641"/>
                  </a:lnTo>
                  <a:lnTo>
                    <a:pt x="1185" y="2690"/>
                  </a:lnTo>
                  <a:lnTo>
                    <a:pt x="1163" y="2740"/>
                  </a:lnTo>
                  <a:lnTo>
                    <a:pt x="1147" y="2790"/>
                  </a:lnTo>
                  <a:lnTo>
                    <a:pt x="1143" y="2831"/>
                  </a:lnTo>
                  <a:lnTo>
                    <a:pt x="1141" y="2874"/>
                  </a:lnTo>
                  <a:lnTo>
                    <a:pt x="1141" y="2917"/>
                  </a:lnTo>
                  <a:lnTo>
                    <a:pt x="1139" y="2958"/>
                  </a:lnTo>
                  <a:lnTo>
                    <a:pt x="1155" y="2958"/>
                  </a:lnTo>
                  <a:lnTo>
                    <a:pt x="1172" y="2957"/>
                  </a:lnTo>
                  <a:lnTo>
                    <a:pt x="1190" y="2956"/>
                  </a:lnTo>
                  <a:lnTo>
                    <a:pt x="1207" y="2955"/>
                  </a:lnTo>
                  <a:lnTo>
                    <a:pt x="1224" y="2955"/>
                  </a:lnTo>
                  <a:lnTo>
                    <a:pt x="1241" y="2953"/>
                  </a:lnTo>
                  <a:lnTo>
                    <a:pt x="1258" y="2952"/>
                  </a:lnTo>
                  <a:lnTo>
                    <a:pt x="1275" y="2951"/>
                  </a:lnTo>
                  <a:lnTo>
                    <a:pt x="1279" y="2922"/>
                  </a:lnTo>
                  <a:lnTo>
                    <a:pt x="1282" y="2890"/>
                  </a:lnTo>
                  <a:lnTo>
                    <a:pt x="1284" y="2859"/>
                  </a:lnTo>
                  <a:lnTo>
                    <a:pt x="1286" y="2827"/>
                  </a:lnTo>
                  <a:lnTo>
                    <a:pt x="1288" y="2796"/>
                  </a:lnTo>
                  <a:lnTo>
                    <a:pt x="1294" y="2767"/>
                  </a:lnTo>
                  <a:lnTo>
                    <a:pt x="1304" y="2738"/>
                  </a:lnTo>
                  <a:lnTo>
                    <a:pt x="1317" y="2713"/>
                  </a:lnTo>
                  <a:lnTo>
                    <a:pt x="1328" y="2705"/>
                  </a:lnTo>
                  <a:lnTo>
                    <a:pt x="1343" y="2703"/>
                  </a:lnTo>
                  <a:lnTo>
                    <a:pt x="1361" y="2704"/>
                  </a:lnTo>
                  <a:lnTo>
                    <a:pt x="1382" y="2707"/>
                  </a:lnTo>
                  <a:lnTo>
                    <a:pt x="1400" y="2710"/>
                  </a:lnTo>
                  <a:lnTo>
                    <a:pt x="1416" y="2710"/>
                  </a:lnTo>
                  <a:lnTo>
                    <a:pt x="1430" y="2707"/>
                  </a:lnTo>
                  <a:lnTo>
                    <a:pt x="1435" y="2696"/>
                  </a:lnTo>
                  <a:lnTo>
                    <a:pt x="1439" y="2662"/>
                  </a:lnTo>
                  <a:lnTo>
                    <a:pt x="1436" y="2629"/>
                  </a:lnTo>
                  <a:lnTo>
                    <a:pt x="1430" y="2595"/>
                  </a:lnTo>
                  <a:lnTo>
                    <a:pt x="1418" y="2562"/>
                  </a:lnTo>
                  <a:lnTo>
                    <a:pt x="1407" y="2528"/>
                  </a:lnTo>
                  <a:lnTo>
                    <a:pt x="1395" y="2495"/>
                  </a:lnTo>
                  <a:lnTo>
                    <a:pt x="1387" y="2460"/>
                  </a:lnTo>
                  <a:lnTo>
                    <a:pt x="1384" y="2427"/>
                  </a:lnTo>
                  <a:lnTo>
                    <a:pt x="1389" y="2387"/>
                  </a:lnTo>
                  <a:lnTo>
                    <a:pt x="1399" y="2346"/>
                  </a:lnTo>
                  <a:lnTo>
                    <a:pt x="1411" y="2306"/>
                  </a:lnTo>
                  <a:lnTo>
                    <a:pt x="1425" y="2265"/>
                  </a:lnTo>
                  <a:lnTo>
                    <a:pt x="1435" y="2225"/>
                  </a:lnTo>
                  <a:lnTo>
                    <a:pt x="1442" y="2186"/>
                  </a:lnTo>
                  <a:lnTo>
                    <a:pt x="1440" y="2149"/>
                  </a:lnTo>
                  <a:lnTo>
                    <a:pt x="1427" y="2114"/>
                  </a:lnTo>
                  <a:lnTo>
                    <a:pt x="1409" y="2088"/>
                  </a:lnTo>
                  <a:lnTo>
                    <a:pt x="1389" y="2064"/>
                  </a:lnTo>
                  <a:lnTo>
                    <a:pt x="1366" y="2043"/>
                  </a:lnTo>
                  <a:lnTo>
                    <a:pt x="1341" y="2023"/>
                  </a:lnTo>
                  <a:lnTo>
                    <a:pt x="1314" y="2006"/>
                  </a:lnTo>
                  <a:lnTo>
                    <a:pt x="1286" y="1989"/>
                  </a:lnTo>
                  <a:lnTo>
                    <a:pt x="1257" y="1973"/>
                  </a:lnTo>
                  <a:lnTo>
                    <a:pt x="1227" y="1957"/>
                  </a:lnTo>
                  <a:lnTo>
                    <a:pt x="1198" y="1941"/>
                  </a:lnTo>
                  <a:lnTo>
                    <a:pt x="1169" y="1926"/>
                  </a:lnTo>
                  <a:lnTo>
                    <a:pt x="1141" y="1908"/>
                  </a:lnTo>
                  <a:lnTo>
                    <a:pt x="1113" y="1891"/>
                  </a:lnTo>
                  <a:lnTo>
                    <a:pt x="1088" y="1872"/>
                  </a:lnTo>
                  <a:lnTo>
                    <a:pt x="1067" y="1850"/>
                  </a:lnTo>
                  <a:lnTo>
                    <a:pt x="1046" y="1826"/>
                  </a:lnTo>
                  <a:lnTo>
                    <a:pt x="1029" y="1800"/>
                  </a:lnTo>
                  <a:lnTo>
                    <a:pt x="1002" y="1745"/>
                  </a:lnTo>
                  <a:lnTo>
                    <a:pt x="978" y="1689"/>
                  </a:lnTo>
                  <a:lnTo>
                    <a:pt x="956" y="1632"/>
                  </a:lnTo>
                  <a:lnTo>
                    <a:pt x="938" y="1571"/>
                  </a:lnTo>
                  <a:lnTo>
                    <a:pt x="922" y="1512"/>
                  </a:lnTo>
                  <a:lnTo>
                    <a:pt x="907" y="1452"/>
                  </a:lnTo>
                  <a:lnTo>
                    <a:pt x="894" y="1392"/>
                  </a:lnTo>
                  <a:lnTo>
                    <a:pt x="881" y="1330"/>
                  </a:lnTo>
                  <a:lnTo>
                    <a:pt x="868" y="1270"/>
                  </a:lnTo>
                  <a:lnTo>
                    <a:pt x="855" y="1207"/>
                  </a:lnTo>
                  <a:lnTo>
                    <a:pt x="840" y="1147"/>
                  </a:lnTo>
                  <a:lnTo>
                    <a:pt x="826" y="1087"/>
                  </a:lnTo>
                  <a:lnTo>
                    <a:pt x="809" y="1026"/>
                  </a:lnTo>
                  <a:lnTo>
                    <a:pt x="789" y="968"/>
                  </a:lnTo>
                  <a:lnTo>
                    <a:pt x="768" y="910"/>
                  </a:lnTo>
                  <a:lnTo>
                    <a:pt x="743" y="855"/>
                  </a:lnTo>
                  <a:lnTo>
                    <a:pt x="731" y="847"/>
                  </a:lnTo>
                  <a:lnTo>
                    <a:pt x="714" y="852"/>
                  </a:lnTo>
                  <a:lnTo>
                    <a:pt x="693" y="866"/>
                  </a:lnTo>
                  <a:lnTo>
                    <a:pt x="670" y="884"/>
                  </a:lnTo>
                  <a:lnTo>
                    <a:pt x="648" y="904"/>
                  </a:lnTo>
                  <a:lnTo>
                    <a:pt x="629" y="917"/>
                  </a:lnTo>
                  <a:lnTo>
                    <a:pt x="615" y="922"/>
                  </a:lnTo>
                  <a:lnTo>
                    <a:pt x="608" y="913"/>
                  </a:lnTo>
                  <a:lnTo>
                    <a:pt x="606" y="859"/>
                  </a:lnTo>
                  <a:lnTo>
                    <a:pt x="615" y="807"/>
                  </a:lnTo>
                  <a:lnTo>
                    <a:pt x="629" y="753"/>
                  </a:lnTo>
                  <a:lnTo>
                    <a:pt x="647" y="701"/>
                  </a:lnTo>
                  <a:lnTo>
                    <a:pt x="666" y="649"/>
                  </a:lnTo>
                  <a:lnTo>
                    <a:pt x="682" y="597"/>
                  </a:lnTo>
                  <a:lnTo>
                    <a:pt x="693" y="543"/>
                  </a:lnTo>
                  <a:lnTo>
                    <a:pt x="693" y="491"/>
                  </a:lnTo>
                  <a:lnTo>
                    <a:pt x="682" y="434"/>
                  </a:lnTo>
                  <a:lnTo>
                    <a:pt x="667" y="380"/>
                  </a:lnTo>
                  <a:lnTo>
                    <a:pt x="646" y="327"/>
                  </a:lnTo>
                  <a:lnTo>
                    <a:pt x="622" y="275"/>
                  </a:lnTo>
                  <a:lnTo>
                    <a:pt x="598" y="223"/>
                  </a:lnTo>
                  <a:lnTo>
                    <a:pt x="571" y="173"/>
                  </a:lnTo>
                  <a:lnTo>
                    <a:pt x="546" y="121"/>
                  </a:lnTo>
                  <a:lnTo>
                    <a:pt x="523" y="68"/>
                  </a:lnTo>
                  <a:lnTo>
                    <a:pt x="488" y="72"/>
                  </a:lnTo>
                  <a:lnTo>
                    <a:pt x="454" y="76"/>
                  </a:lnTo>
                  <a:lnTo>
                    <a:pt x="418" y="78"/>
                  </a:lnTo>
                  <a:lnTo>
                    <a:pt x="384" y="79"/>
                  </a:lnTo>
                  <a:lnTo>
                    <a:pt x="350" y="79"/>
                  </a:lnTo>
                  <a:lnTo>
                    <a:pt x="316" y="78"/>
                  </a:lnTo>
                  <a:lnTo>
                    <a:pt x="283" y="76"/>
                  </a:lnTo>
                  <a:lnTo>
                    <a:pt x="249" y="71"/>
                  </a:lnTo>
                  <a:lnTo>
                    <a:pt x="216" y="66"/>
                  </a:lnTo>
                  <a:lnTo>
                    <a:pt x="183" y="61"/>
                  </a:lnTo>
                  <a:lnTo>
                    <a:pt x="151" y="55"/>
                  </a:lnTo>
                  <a:lnTo>
                    <a:pt x="119" y="46"/>
                  </a:lnTo>
                  <a:lnTo>
                    <a:pt x="89" y="37"/>
                  </a:lnTo>
                  <a:lnTo>
                    <a:pt x="58" y="25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1476" y="3271"/>
              <a:ext cx="420" cy="710"/>
            </a:xfrm>
            <a:custGeom>
              <a:avLst/>
              <a:gdLst/>
              <a:ahLst/>
              <a:cxnLst>
                <a:cxn ang="0">
                  <a:pos x="22" y="34"/>
                </a:cxn>
                <a:cxn ang="0">
                  <a:pos x="0" y="184"/>
                </a:cxn>
                <a:cxn ang="0">
                  <a:pos x="20" y="269"/>
                </a:cxn>
                <a:cxn ang="0">
                  <a:pos x="62" y="344"/>
                </a:cxn>
                <a:cxn ang="0">
                  <a:pos x="82" y="451"/>
                </a:cxn>
                <a:cxn ang="0">
                  <a:pos x="104" y="555"/>
                </a:cxn>
                <a:cxn ang="0">
                  <a:pos x="154" y="632"/>
                </a:cxn>
                <a:cxn ang="0">
                  <a:pos x="214" y="697"/>
                </a:cxn>
                <a:cxn ang="0">
                  <a:pos x="280" y="762"/>
                </a:cxn>
                <a:cxn ang="0">
                  <a:pos x="342" y="822"/>
                </a:cxn>
                <a:cxn ang="0">
                  <a:pos x="410" y="912"/>
                </a:cxn>
                <a:cxn ang="0">
                  <a:pos x="473" y="1021"/>
                </a:cxn>
                <a:cxn ang="0">
                  <a:pos x="522" y="1101"/>
                </a:cxn>
                <a:cxn ang="0">
                  <a:pos x="566" y="1171"/>
                </a:cxn>
                <a:cxn ang="0">
                  <a:pos x="610" y="1242"/>
                </a:cxn>
                <a:cxn ang="0">
                  <a:pos x="655" y="1311"/>
                </a:cxn>
                <a:cxn ang="0">
                  <a:pos x="716" y="1374"/>
                </a:cxn>
                <a:cxn ang="0">
                  <a:pos x="779" y="1435"/>
                </a:cxn>
                <a:cxn ang="0">
                  <a:pos x="790" y="1625"/>
                </a:cxn>
                <a:cxn ang="0">
                  <a:pos x="787" y="1848"/>
                </a:cxn>
                <a:cxn ang="0">
                  <a:pos x="850" y="1989"/>
                </a:cxn>
                <a:cxn ang="0">
                  <a:pos x="934" y="2090"/>
                </a:cxn>
                <a:cxn ang="0">
                  <a:pos x="1027" y="2190"/>
                </a:cxn>
                <a:cxn ang="0">
                  <a:pos x="1108" y="2296"/>
                </a:cxn>
                <a:cxn ang="0">
                  <a:pos x="1185" y="2515"/>
                </a:cxn>
                <a:cxn ang="0">
                  <a:pos x="1229" y="2773"/>
                </a:cxn>
                <a:cxn ang="0">
                  <a:pos x="1317" y="2802"/>
                </a:cxn>
                <a:cxn ang="0">
                  <a:pos x="1422" y="2763"/>
                </a:cxn>
                <a:cxn ang="0">
                  <a:pos x="1531" y="2750"/>
                </a:cxn>
                <a:cxn ang="0">
                  <a:pos x="1650" y="2782"/>
                </a:cxn>
                <a:cxn ang="0">
                  <a:pos x="1623" y="2719"/>
                </a:cxn>
                <a:cxn ang="0">
                  <a:pos x="1547" y="2618"/>
                </a:cxn>
                <a:cxn ang="0">
                  <a:pos x="1471" y="2519"/>
                </a:cxn>
                <a:cxn ang="0">
                  <a:pos x="1400" y="2412"/>
                </a:cxn>
                <a:cxn ang="0">
                  <a:pos x="1346" y="2312"/>
                </a:cxn>
                <a:cxn ang="0">
                  <a:pos x="1298" y="2213"/>
                </a:cxn>
                <a:cxn ang="0">
                  <a:pos x="1254" y="2113"/>
                </a:cxn>
                <a:cxn ang="0">
                  <a:pos x="1210" y="2012"/>
                </a:cxn>
                <a:cxn ang="0">
                  <a:pos x="1147" y="1881"/>
                </a:cxn>
                <a:cxn ang="0">
                  <a:pos x="1069" y="1757"/>
                </a:cxn>
                <a:cxn ang="0">
                  <a:pos x="1003" y="1632"/>
                </a:cxn>
                <a:cxn ang="0">
                  <a:pos x="972" y="1487"/>
                </a:cxn>
                <a:cxn ang="0">
                  <a:pos x="943" y="1329"/>
                </a:cxn>
                <a:cxn ang="0">
                  <a:pos x="832" y="1181"/>
                </a:cxn>
                <a:cxn ang="0">
                  <a:pos x="694" y="1039"/>
                </a:cxn>
                <a:cxn ang="0">
                  <a:pos x="589" y="904"/>
                </a:cxn>
                <a:cxn ang="0">
                  <a:pos x="526" y="767"/>
                </a:cxn>
                <a:cxn ang="0">
                  <a:pos x="434" y="646"/>
                </a:cxn>
                <a:cxn ang="0">
                  <a:pos x="327" y="531"/>
                </a:cxn>
                <a:cxn ang="0">
                  <a:pos x="226" y="411"/>
                </a:cxn>
                <a:cxn ang="0">
                  <a:pos x="129" y="244"/>
                </a:cxn>
                <a:cxn ang="0">
                  <a:pos x="54" y="52"/>
                </a:cxn>
              </a:cxnLst>
              <a:rect l="0" t="0" r="r" b="b"/>
              <a:pathLst>
                <a:path w="1681" h="2840">
                  <a:moveTo>
                    <a:pt x="42" y="9"/>
                  </a:moveTo>
                  <a:lnTo>
                    <a:pt x="38" y="0"/>
                  </a:lnTo>
                  <a:lnTo>
                    <a:pt x="30" y="10"/>
                  </a:lnTo>
                  <a:lnTo>
                    <a:pt x="22" y="34"/>
                  </a:lnTo>
                  <a:lnTo>
                    <a:pt x="15" y="69"/>
                  </a:lnTo>
                  <a:lnTo>
                    <a:pt x="8" y="108"/>
                  </a:lnTo>
                  <a:lnTo>
                    <a:pt x="3" y="148"/>
                  </a:lnTo>
                  <a:lnTo>
                    <a:pt x="0" y="184"/>
                  </a:lnTo>
                  <a:lnTo>
                    <a:pt x="0" y="211"/>
                  </a:lnTo>
                  <a:lnTo>
                    <a:pt x="5" y="232"/>
                  </a:lnTo>
                  <a:lnTo>
                    <a:pt x="12" y="251"/>
                  </a:lnTo>
                  <a:lnTo>
                    <a:pt x="20" y="269"/>
                  </a:lnTo>
                  <a:lnTo>
                    <a:pt x="31" y="289"/>
                  </a:lnTo>
                  <a:lnTo>
                    <a:pt x="42" y="308"/>
                  </a:lnTo>
                  <a:lnTo>
                    <a:pt x="53" y="326"/>
                  </a:lnTo>
                  <a:lnTo>
                    <a:pt x="62" y="344"/>
                  </a:lnTo>
                  <a:lnTo>
                    <a:pt x="67" y="364"/>
                  </a:lnTo>
                  <a:lnTo>
                    <a:pt x="75" y="395"/>
                  </a:lnTo>
                  <a:lnTo>
                    <a:pt x="79" y="424"/>
                  </a:lnTo>
                  <a:lnTo>
                    <a:pt x="82" y="451"/>
                  </a:lnTo>
                  <a:lnTo>
                    <a:pt x="84" y="476"/>
                  </a:lnTo>
                  <a:lnTo>
                    <a:pt x="88" y="502"/>
                  </a:lnTo>
                  <a:lnTo>
                    <a:pt x="94" y="527"/>
                  </a:lnTo>
                  <a:lnTo>
                    <a:pt x="104" y="555"/>
                  </a:lnTo>
                  <a:lnTo>
                    <a:pt x="117" y="582"/>
                  </a:lnTo>
                  <a:lnTo>
                    <a:pt x="129" y="599"/>
                  </a:lnTo>
                  <a:lnTo>
                    <a:pt x="140" y="615"/>
                  </a:lnTo>
                  <a:lnTo>
                    <a:pt x="154" y="632"/>
                  </a:lnTo>
                  <a:lnTo>
                    <a:pt x="168" y="649"/>
                  </a:lnTo>
                  <a:lnTo>
                    <a:pt x="183" y="665"/>
                  </a:lnTo>
                  <a:lnTo>
                    <a:pt x="198" y="681"/>
                  </a:lnTo>
                  <a:lnTo>
                    <a:pt x="214" y="697"/>
                  </a:lnTo>
                  <a:lnTo>
                    <a:pt x="231" y="714"/>
                  </a:lnTo>
                  <a:lnTo>
                    <a:pt x="247" y="730"/>
                  </a:lnTo>
                  <a:lnTo>
                    <a:pt x="263" y="745"/>
                  </a:lnTo>
                  <a:lnTo>
                    <a:pt x="280" y="762"/>
                  </a:lnTo>
                  <a:lnTo>
                    <a:pt x="296" y="777"/>
                  </a:lnTo>
                  <a:lnTo>
                    <a:pt x="312" y="792"/>
                  </a:lnTo>
                  <a:lnTo>
                    <a:pt x="328" y="808"/>
                  </a:lnTo>
                  <a:lnTo>
                    <a:pt x="342" y="822"/>
                  </a:lnTo>
                  <a:lnTo>
                    <a:pt x="354" y="837"/>
                  </a:lnTo>
                  <a:lnTo>
                    <a:pt x="375" y="861"/>
                  </a:lnTo>
                  <a:lnTo>
                    <a:pt x="393" y="886"/>
                  </a:lnTo>
                  <a:lnTo>
                    <a:pt x="410" y="912"/>
                  </a:lnTo>
                  <a:lnTo>
                    <a:pt x="426" y="939"/>
                  </a:lnTo>
                  <a:lnTo>
                    <a:pt x="443" y="967"/>
                  </a:lnTo>
                  <a:lnTo>
                    <a:pt x="458" y="994"/>
                  </a:lnTo>
                  <a:lnTo>
                    <a:pt x="473" y="1021"/>
                  </a:lnTo>
                  <a:lnTo>
                    <a:pt x="491" y="1048"/>
                  </a:lnTo>
                  <a:lnTo>
                    <a:pt x="501" y="1065"/>
                  </a:lnTo>
                  <a:lnTo>
                    <a:pt x="512" y="1083"/>
                  </a:lnTo>
                  <a:lnTo>
                    <a:pt x="522" y="1101"/>
                  </a:lnTo>
                  <a:lnTo>
                    <a:pt x="534" y="1118"/>
                  </a:lnTo>
                  <a:lnTo>
                    <a:pt x="544" y="1135"/>
                  </a:lnTo>
                  <a:lnTo>
                    <a:pt x="555" y="1153"/>
                  </a:lnTo>
                  <a:lnTo>
                    <a:pt x="566" y="1171"/>
                  </a:lnTo>
                  <a:lnTo>
                    <a:pt x="577" y="1188"/>
                  </a:lnTo>
                  <a:lnTo>
                    <a:pt x="588" y="1207"/>
                  </a:lnTo>
                  <a:lnTo>
                    <a:pt x="599" y="1224"/>
                  </a:lnTo>
                  <a:lnTo>
                    <a:pt x="610" y="1242"/>
                  </a:lnTo>
                  <a:lnTo>
                    <a:pt x="620" y="1259"/>
                  </a:lnTo>
                  <a:lnTo>
                    <a:pt x="633" y="1276"/>
                  </a:lnTo>
                  <a:lnTo>
                    <a:pt x="643" y="1293"/>
                  </a:lnTo>
                  <a:lnTo>
                    <a:pt x="655" y="1311"/>
                  </a:lnTo>
                  <a:lnTo>
                    <a:pt x="667" y="1327"/>
                  </a:lnTo>
                  <a:lnTo>
                    <a:pt x="682" y="1343"/>
                  </a:lnTo>
                  <a:lnTo>
                    <a:pt x="699" y="1358"/>
                  </a:lnTo>
                  <a:lnTo>
                    <a:pt x="716" y="1374"/>
                  </a:lnTo>
                  <a:lnTo>
                    <a:pt x="734" y="1387"/>
                  </a:lnTo>
                  <a:lnTo>
                    <a:pt x="752" y="1402"/>
                  </a:lnTo>
                  <a:lnTo>
                    <a:pt x="767" y="1418"/>
                  </a:lnTo>
                  <a:lnTo>
                    <a:pt x="779" y="1435"/>
                  </a:lnTo>
                  <a:lnTo>
                    <a:pt x="785" y="1454"/>
                  </a:lnTo>
                  <a:lnTo>
                    <a:pt x="793" y="1511"/>
                  </a:lnTo>
                  <a:lnTo>
                    <a:pt x="793" y="1567"/>
                  </a:lnTo>
                  <a:lnTo>
                    <a:pt x="790" y="1625"/>
                  </a:lnTo>
                  <a:lnTo>
                    <a:pt x="784" y="1681"/>
                  </a:lnTo>
                  <a:lnTo>
                    <a:pt x="781" y="1738"/>
                  </a:lnTo>
                  <a:lnTo>
                    <a:pt x="781" y="1792"/>
                  </a:lnTo>
                  <a:lnTo>
                    <a:pt x="787" y="1848"/>
                  </a:lnTo>
                  <a:lnTo>
                    <a:pt x="803" y="1904"/>
                  </a:lnTo>
                  <a:lnTo>
                    <a:pt x="816" y="1932"/>
                  </a:lnTo>
                  <a:lnTo>
                    <a:pt x="831" y="1962"/>
                  </a:lnTo>
                  <a:lnTo>
                    <a:pt x="850" y="1989"/>
                  </a:lnTo>
                  <a:lnTo>
                    <a:pt x="869" y="2016"/>
                  </a:lnTo>
                  <a:lnTo>
                    <a:pt x="890" y="2041"/>
                  </a:lnTo>
                  <a:lnTo>
                    <a:pt x="911" y="2066"/>
                  </a:lnTo>
                  <a:lnTo>
                    <a:pt x="934" y="2090"/>
                  </a:lnTo>
                  <a:lnTo>
                    <a:pt x="958" y="2115"/>
                  </a:lnTo>
                  <a:lnTo>
                    <a:pt x="982" y="2140"/>
                  </a:lnTo>
                  <a:lnTo>
                    <a:pt x="1005" y="2165"/>
                  </a:lnTo>
                  <a:lnTo>
                    <a:pt x="1027" y="2190"/>
                  </a:lnTo>
                  <a:lnTo>
                    <a:pt x="1050" y="2215"/>
                  </a:lnTo>
                  <a:lnTo>
                    <a:pt x="1071" y="2242"/>
                  </a:lnTo>
                  <a:lnTo>
                    <a:pt x="1090" y="2269"/>
                  </a:lnTo>
                  <a:lnTo>
                    <a:pt x="1108" y="2296"/>
                  </a:lnTo>
                  <a:lnTo>
                    <a:pt x="1123" y="2326"/>
                  </a:lnTo>
                  <a:lnTo>
                    <a:pt x="1149" y="2388"/>
                  </a:lnTo>
                  <a:lnTo>
                    <a:pt x="1170" y="2451"/>
                  </a:lnTo>
                  <a:lnTo>
                    <a:pt x="1185" y="2515"/>
                  </a:lnTo>
                  <a:lnTo>
                    <a:pt x="1197" y="2578"/>
                  </a:lnTo>
                  <a:lnTo>
                    <a:pt x="1208" y="2642"/>
                  </a:lnTo>
                  <a:lnTo>
                    <a:pt x="1217" y="2707"/>
                  </a:lnTo>
                  <a:lnTo>
                    <a:pt x="1229" y="2773"/>
                  </a:lnTo>
                  <a:lnTo>
                    <a:pt x="1241" y="2840"/>
                  </a:lnTo>
                  <a:lnTo>
                    <a:pt x="1266" y="2827"/>
                  </a:lnTo>
                  <a:lnTo>
                    <a:pt x="1292" y="2816"/>
                  </a:lnTo>
                  <a:lnTo>
                    <a:pt x="1317" y="2802"/>
                  </a:lnTo>
                  <a:lnTo>
                    <a:pt x="1344" y="2792"/>
                  </a:lnTo>
                  <a:lnTo>
                    <a:pt x="1369" y="2781"/>
                  </a:lnTo>
                  <a:lnTo>
                    <a:pt x="1396" y="2771"/>
                  </a:lnTo>
                  <a:lnTo>
                    <a:pt x="1422" y="2763"/>
                  </a:lnTo>
                  <a:lnTo>
                    <a:pt x="1448" y="2756"/>
                  </a:lnTo>
                  <a:lnTo>
                    <a:pt x="1476" y="2751"/>
                  </a:lnTo>
                  <a:lnTo>
                    <a:pt x="1503" y="2749"/>
                  </a:lnTo>
                  <a:lnTo>
                    <a:pt x="1531" y="2750"/>
                  </a:lnTo>
                  <a:lnTo>
                    <a:pt x="1560" y="2754"/>
                  </a:lnTo>
                  <a:lnTo>
                    <a:pt x="1589" y="2759"/>
                  </a:lnTo>
                  <a:lnTo>
                    <a:pt x="1619" y="2769"/>
                  </a:lnTo>
                  <a:lnTo>
                    <a:pt x="1650" y="2782"/>
                  </a:lnTo>
                  <a:lnTo>
                    <a:pt x="1681" y="2799"/>
                  </a:lnTo>
                  <a:lnTo>
                    <a:pt x="1662" y="2772"/>
                  </a:lnTo>
                  <a:lnTo>
                    <a:pt x="1643" y="2746"/>
                  </a:lnTo>
                  <a:lnTo>
                    <a:pt x="1623" y="2719"/>
                  </a:lnTo>
                  <a:lnTo>
                    <a:pt x="1605" y="2694"/>
                  </a:lnTo>
                  <a:lnTo>
                    <a:pt x="1586" y="2668"/>
                  </a:lnTo>
                  <a:lnTo>
                    <a:pt x="1565" y="2643"/>
                  </a:lnTo>
                  <a:lnTo>
                    <a:pt x="1547" y="2618"/>
                  </a:lnTo>
                  <a:lnTo>
                    <a:pt x="1528" y="2593"/>
                  </a:lnTo>
                  <a:lnTo>
                    <a:pt x="1510" y="2568"/>
                  </a:lnTo>
                  <a:lnTo>
                    <a:pt x="1490" y="2543"/>
                  </a:lnTo>
                  <a:lnTo>
                    <a:pt x="1471" y="2519"/>
                  </a:lnTo>
                  <a:lnTo>
                    <a:pt x="1453" y="2493"/>
                  </a:lnTo>
                  <a:lnTo>
                    <a:pt x="1436" y="2467"/>
                  </a:lnTo>
                  <a:lnTo>
                    <a:pt x="1419" y="2440"/>
                  </a:lnTo>
                  <a:lnTo>
                    <a:pt x="1400" y="2412"/>
                  </a:lnTo>
                  <a:lnTo>
                    <a:pt x="1385" y="2384"/>
                  </a:lnTo>
                  <a:lnTo>
                    <a:pt x="1372" y="2360"/>
                  </a:lnTo>
                  <a:lnTo>
                    <a:pt x="1358" y="2337"/>
                  </a:lnTo>
                  <a:lnTo>
                    <a:pt x="1346" y="2312"/>
                  </a:lnTo>
                  <a:lnTo>
                    <a:pt x="1332" y="2288"/>
                  </a:lnTo>
                  <a:lnTo>
                    <a:pt x="1321" y="2263"/>
                  </a:lnTo>
                  <a:lnTo>
                    <a:pt x="1308" y="2238"/>
                  </a:lnTo>
                  <a:lnTo>
                    <a:pt x="1298" y="2213"/>
                  </a:lnTo>
                  <a:lnTo>
                    <a:pt x="1286" y="2188"/>
                  </a:lnTo>
                  <a:lnTo>
                    <a:pt x="1275" y="2163"/>
                  </a:lnTo>
                  <a:lnTo>
                    <a:pt x="1264" y="2138"/>
                  </a:lnTo>
                  <a:lnTo>
                    <a:pt x="1254" y="2113"/>
                  </a:lnTo>
                  <a:lnTo>
                    <a:pt x="1242" y="2087"/>
                  </a:lnTo>
                  <a:lnTo>
                    <a:pt x="1232" y="2063"/>
                  </a:lnTo>
                  <a:lnTo>
                    <a:pt x="1221" y="2038"/>
                  </a:lnTo>
                  <a:lnTo>
                    <a:pt x="1210" y="2012"/>
                  </a:lnTo>
                  <a:lnTo>
                    <a:pt x="1200" y="1987"/>
                  </a:lnTo>
                  <a:lnTo>
                    <a:pt x="1184" y="1949"/>
                  </a:lnTo>
                  <a:lnTo>
                    <a:pt x="1165" y="1915"/>
                  </a:lnTo>
                  <a:lnTo>
                    <a:pt x="1147" y="1881"/>
                  </a:lnTo>
                  <a:lnTo>
                    <a:pt x="1127" y="1850"/>
                  </a:lnTo>
                  <a:lnTo>
                    <a:pt x="1108" y="1818"/>
                  </a:lnTo>
                  <a:lnTo>
                    <a:pt x="1089" y="1788"/>
                  </a:lnTo>
                  <a:lnTo>
                    <a:pt x="1069" y="1757"/>
                  </a:lnTo>
                  <a:lnTo>
                    <a:pt x="1051" y="1726"/>
                  </a:lnTo>
                  <a:lnTo>
                    <a:pt x="1034" y="1697"/>
                  </a:lnTo>
                  <a:lnTo>
                    <a:pt x="1018" y="1665"/>
                  </a:lnTo>
                  <a:lnTo>
                    <a:pt x="1003" y="1632"/>
                  </a:lnTo>
                  <a:lnTo>
                    <a:pt x="992" y="1599"/>
                  </a:lnTo>
                  <a:lnTo>
                    <a:pt x="983" y="1564"/>
                  </a:lnTo>
                  <a:lnTo>
                    <a:pt x="976" y="1526"/>
                  </a:lnTo>
                  <a:lnTo>
                    <a:pt x="972" y="1487"/>
                  </a:lnTo>
                  <a:lnTo>
                    <a:pt x="972" y="1447"/>
                  </a:lnTo>
                  <a:lnTo>
                    <a:pt x="971" y="1407"/>
                  </a:lnTo>
                  <a:lnTo>
                    <a:pt x="959" y="1368"/>
                  </a:lnTo>
                  <a:lnTo>
                    <a:pt x="943" y="1329"/>
                  </a:lnTo>
                  <a:lnTo>
                    <a:pt x="922" y="1291"/>
                  </a:lnTo>
                  <a:lnTo>
                    <a:pt x="895" y="1254"/>
                  </a:lnTo>
                  <a:lnTo>
                    <a:pt x="866" y="1218"/>
                  </a:lnTo>
                  <a:lnTo>
                    <a:pt x="832" y="1181"/>
                  </a:lnTo>
                  <a:lnTo>
                    <a:pt x="799" y="1145"/>
                  </a:lnTo>
                  <a:lnTo>
                    <a:pt x="764" y="1110"/>
                  </a:lnTo>
                  <a:lnTo>
                    <a:pt x="728" y="1075"/>
                  </a:lnTo>
                  <a:lnTo>
                    <a:pt x="694" y="1039"/>
                  </a:lnTo>
                  <a:lnTo>
                    <a:pt x="662" y="1006"/>
                  </a:lnTo>
                  <a:lnTo>
                    <a:pt x="634" y="971"/>
                  </a:lnTo>
                  <a:lnTo>
                    <a:pt x="610" y="938"/>
                  </a:lnTo>
                  <a:lnTo>
                    <a:pt x="589" y="904"/>
                  </a:lnTo>
                  <a:lnTo>
                    <a:pt x="575" y="871"/>
                  </a:lnTo>
                  <a:lnTo>
                    <a:pt x="562" y="835"/>
                  </a:lnTo>
                  <a:lnTo>
                    <a:pt x="545" y="802"/>
                  </a:lnTo>
                  <a:lnTo>
                    <a:pt x="526" y="767"/>
                  </a:lnTo>
                  <a:lnTo>
                    <a:pt x="505" y="737"/>
                  </a:lnTo>
                  <a:lnTo>
                    <a:pt x="483" y="705"/>
                  </a:lnTo>
                  <a:lnTo>
                    <a:pt x="459" y="675"/>
                  </a:lnTo>
                  <a:lnTo>
                    <a:pt x="434" y="646"/>
                  </a:lnTo>
                  <a:lnTo>
                    <a:pt x="408" y="617"/>
                  </a:lnTo>
                  <a:lnTo>
                    <a:pt x="380" y="588"/>
                  </a:lnTo>
                  <a:lnTo>
                    <a:pt x="353" y="559"/>
                  </a:lnTo>
                  <a:lnTo>
                    <a:pt x="327" y="531"/>
                  </a:lnTo>
                  <a:lnTo>
                    <a:pt x="301" y="501"/>
                  </a:lnTo>
                  <a:lnTo>
                    <a:pt x="274" y="472"/>
                  </a:lnTo>
                  <a:lnTo>
                    <a:pt x="249" y="442"/>
                  </a:lnTo>
                  <a:lnTo>
                    <a:pt x="226" y="411"/>
                  </a:lnTo>
                  <a:lnTo>
                    <a:pt x="204" y="380"/>
                  </a:lnTo>
                  <a:lnTo>
                    <a:pt x="178" y="339"/>
                  </a:lnTo>
                  <a:lnTo>
                    <a:pt x="153" y="293"/>
                  </a:lnTo>
                  <a:lnTo>
                    <a:pt x="129" y="244"/>
                  </a:lnTo>
                  <a:lnTo>
                    <a:pt x="107" y="195"/>
                  </a:lnTo>
                  <a:lnTo>
                    <a:pt x="87" y="146"/>
                  </a:lnTo>
                  <a:lnTo>
                    <a:pt x="69" y="99"/>
                  </a:lnTo>
                  <a:lnTo>
                    <a:pt x="54" y="5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auto">
            <a:xfrm>
              <a:off x="1766" y="3439"/>
              <a:ext cx="90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8"/>
                </a:cxn>
                <a:cxn ang="0">
                  <a:pos x="23" y="16"/>
                </a:cxn>
                <a:cxn ang="0">
                  <a:pos x="36" y="24"/>
                </a:cxn>
                <a:cxn ang="0">
                  <a:pos x="47" y="33"/>
                </a:cxn>
                <a:cxn ang="0">
                  <a:pos x="60" y="42"/>
                </a:cxn>
                <a:cxn ang="0">
                  <a:pos x="71" y="50"/>
                </a:cxn>
                <a:cxn ang="0">
                  <a:pos x="84" y="60"/>
                </a:cxn>
                <a:cxn ang="0">
                  <a:pos x="95" y="69"/>
                </a:cxn>
                <a:cxn ang="0">
                  <a:pos x="107" y="78"/>
                </a:cxn>
                <a:cxn ang="0">
                  <a:pos x="118" y="87"/>
                </a:cxn>
                <a:cxn ang="0">
                  <a:pos x="129" y="97"/>
                </a:cxn>
                <a:cxn ang="0">
                  <a:pos x="141" y="107"/>
                </a:cxn>
                <a:cxn ang="0">
                  <a:pos x="150" y="116"/>
                </a:cxn>
                <a:cxn ang="0">
                  <a:pos x="161" y="127"/>
                </a:cxn>
                <a:cxn ang="0">
                  <a:pos x="170" y="138"/>
                </a:cxn>
                <a:cxn ang="0">
                  <a:pos x="180" y="148"/>
                </a:cxn>
                <a:cxn ang="0">
                  <a:pos x="199" y="169"/>
                </a:cxn>
                <a:cxn ang="0">
                  <a:pos x="216" y="192"/>
                </a:cxn>
                <a:cxn ang="0">
                  <a:pos x="232" y="216"/>
                </a:cxn>
                <a:cxn ang="0">
                  <a:pos x="246" y="241"/>
                </a:cxn>
                <a:cxn ang="0">
                  <a:pos x="260" y="266"/>
                </a:cxn>
                <a:cxn ang="0">
                  <a:pos x="273" y="292"/>
                </a:cxn>
                <a:cxn ang="0">
                  <a:pos x="285" y="320"/>
                </a:cxn>
                <a:cxn ang="0">
                  <a:pos x="295" y="346"/>
                </a:cxn>
                <a:cxn ang="0">
                  <a:pos x="306" y="373"/>
                </a:cxn>
                <a:cxn ang="0">
                  <a:pos x="314" y="401"/>
                </a:cxn>
                <a:cxn ang="0">
                  <a:pos x="323" y="430"/>
                </a:cxn>
                <a:cxn ang="0">
                  <a:pos x="331" y="457"/>
                </a:cxn>
                <a:cxn ang="0">
                  <a:pos x="337" y="486"/>
                </a:cxn>
                <a:cxn ang="0">
                  <a:pos x="344" y="514"/>
                </a:cxn>
                <a:cxn ang="0">
                  <a:pos x="351" y="542"/>
                </a:cxn>
                <a:cxn ang="0">
                  <a:pos x="357" y="571"/>
                </a:cxn>
                <a:cxn ang="0">
                  <a:pos x="358" y="594"/>
                </a:cxn>
                <a:cxn ang="0">
                  <a:pos x="354" y="616"/>
                </a:cxn>
                <a:cxn ang="0">
                  <a:pos x="346" y="640"/>
                </a:cxn>
                <a:cxn ang="0">
                  <a:pos x="337" y="663"/>
                </a:cxn>
                <a:cxn ang="0">
                  <a:pos x="317" y="616"/>
                </a:cxn>
                <a:cxn ang="0">
                  <a:pos x="298" y="571"/>
                </a:cxn>
                <a:cxn ang="0">
                  <a:pos x="281" y="525"/>
                </a:cxn>
                <a:cxn ang="0">
                  <a:pos x="262" y="481"/>
                </a:cxn>
                <a:cxn ang="0">
                  <a:pos x="246" y="438"/>
                </a:cxn>
                <a:cxn ang="0">
                  <a:pos x="230" y="396"/>
                </a:cxn>
                <a:cxn ang="0">
                  <a:pos x="213" y="355"/>
                </a:cxn>
                <a:cxn ang="0">
                  <a:pos x="197" y="314"/>
                </a:cxn>
                <a:cxn ang="0">
                  <a:pos x="180" y="274"/>
                </a:cxn>
                <a:cxn ang="0">
                  <a:pos x="161" y="233"/>
                </a:cxn>
                <a:cxn ang="0">
                  <a:pos x="141" y="193"/>
                </a:cxn>
                <a:cxn ang="0">
                  <a:pos x="118" y="155"/>
                </a:cxn>
                <a:cxn ang="0">
                  <a:pos x="93" y="115"/>
                </a:cxn>
                <a:cxn ang="0">
                  <a:pos x="66" y="77"/>
                </a:cxn>
                <a:cxn ang="0">
                  <a:pos x="34" y="39"/>
                </a:cxn>
                <a:cxn ang="0">
                  <a:pos x="0" y="0"/>
                </a:cxn>
              </a:cxnLst>
              <a:rect l="0" t="0" r="r" b="b"/>
              <a:pathLst>
                <a:path w="358" h="663">
                  <a:moveTo>
                    <a:pt x="0" y="0"/>
                  </a:moveTo>
                  <a:lnTo>
                    <a:pt x="11" y="8"/>
                  </a:lnTo>
                  <a:lnTo>
                    <a:pt x="23" y="16"/>
                  </a:lnTo>
                  <a:lnTo>
                    <a:pt x="36" y="24"/>
                  </a:lnTo>
                  <a:lnTo>
                    <a:pt x="47" y="33"/>
                  </a:lnTo>
                  <a:lnTo>
                    <a:pt x="60" y="42"/>
                  </a:lnTo>
                  <a:lnTo>
                    <a:pt x="71" y="50"/>
                  </a:lnTo>
                  <a:lnTo>
                    <a:pt x="84" y="60"/>
                  </a:lnTo>
                  <a:lnTo>
                    <a:pt x="95" y="69"/>
                  </a:lnTo>
                  <a:lnTo>
                    <a:pt x="107" y="78"/>
                  </a:lnTo>
                  <a:lnTo>
                    <a:pt x="118" y="87"/>
                  </a:lnTo>
                  <a:lnTo>
                    <a:pt x="129" y="97"/>
                  </a:lnTo>
                  <a:lnTo>
                    <a:pt x="141" y="107"/>
                  </a:lnTo>
                  <a:lnTo>
                    <a:pt x="150" y="116"/>
                  </a:lnTo>
                  <a:lnTo>
                    <a:pt x="161" y="127"/>
                  </a:lnTo>
                  <a:lnTo>
                    <a:pt x="170" y="138"/>
                  </a:lnTo>
                  <a:lnTo>
                    <a:pt x="180" y="148"/>
                  </a:lnTo>
                  <a:lnTo>
                    <a:pt x="199" y="169"/>
                  </a:lnTo>
                  <a:lnTo>
                    <a:pt x="216" y="192"/>
                  </a:lnTo>
                  <a:lnTo>
                    <a:pt x="232" y="216"/>
                  </a:lnTo>
                  <a:lnTo>
                    <a:pt x="246" y="241"/>
                  </a:lnTo>
                  <a:lnTo>
                    <a:pt x="260" y="266"/>
                  </a:lnTo>
                  <a:lnTo>
                    <a:pt x="273" y="292"/>
                  </a:lnTo>
                  <a:lnTo>
                    <a:pt x="285" y="320"/>
                  </a:lnTo>
                  <a:lnTo>
                    <a:pt x="295" y="346"/>
                  </a:lnTo>
                  <a:lnTo>
                    <a:pt x="306" y="373"/>
                  </a:lnTo>
                  <a:lnTo>
                    <a:pt x="314" y="401"/>
                  </a:lnTo>
                  <a:lnTo>
                    <a:pt x="323" y="430"/>
                  </a:lnTo>
                  <a:lnTo>
                    <a:pt x="331" y="457"/>
                  </a:lnTo>
                  <a:lnTo>
                    <a:pt x="337" y="486"/>
                  </a:lnTo>
                  <a:lnTo>
                    <a:pt x="344" y="514"/>
                  </a:lnTo>
                  <a:lnTo>
                    <a:pt x="351" y="542"/>
                  </a:lnTo>
                  <a:lnTo>
                    <a:pt x="357" y="571"/>
                  </a:lnTo>
                  <a:lnTo>
                    <a:pt x="358" y="594"/>
                  </a:lnTo>
                  <a:lnTo>
                    <a:pt x="354" y="616"/>
                  </a:lnTo>
                  <a:lnTo>
                    <a:pt x="346" y="640"/>
                  </a:lnTo>
                  <a:lnTo>
                    <a:pt x="337" y="663"/>
                  </a:lnTo>
                  <a:lnTo>
                    <a:pt x="317" y="616"/>
                  </a:lnTo>
                  <a:lnTo>
                    <a:pt x="298" y="571"/>
                  </a:lnTo>
                  <a:lnTo>
                    <a:pt x="281" y="525"/>
                  </a:lnTo>
                  <a:lnTo>
                    <a:pt x="262" y="481"/>
                  </a:lnTo>
                  <a:lnTo>
                    <a:pt x="246" y="438"/>
                  </a:lnTo>
                  <a:lnTo>
                    <a:pt x="230" y="396"/>
                  </a:lnTo>
                  <a:lnTo>
                    <a:pt x="213" y="355"/>
                  </a:lnTo>
                  <a:lnTo>
                    <a:pt x="197" y="314"/>
                  </a:lnTo>
                  <a:lnTo>
                    <a:pt x="180" y="274"/>
                  </a:lnTo>
                  <a:lnTo>
                    <a:pt x="161" y="233"/>
                  </a:lnTo>
                  <a:lnTo>
                    <a:pt x="141" y="193"/>
                  </a:lnTo>
                  <a:lnTo>
                    <a:pt x="118" y="155"/>
                  </a:lnTo>
                  <a:lnTo>
                    <a:pt x="93" y="115"/>
                  </a:lnTo>
                  <a:lnTo>
                    <a:pt x="66" y="77"/>
                  </a:lnTo>
                  <a:lnTo>
                    <a:pt x="3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78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1879" y="3571"/>
              <a:ext cx="137" cy="379"/>
            </a:xfrm>
            <a:custGeom>
              <a:avLst/>
              <a:gdLst/>
              <a:ahLst/>
              <a:cxnLst>
                <a:cxn ang="0">
                  <a:pos x="28" y="469"/>
                </a:cxn>
                <a:cxn ang="0">
                  <a:pos x="66" y="461"/>
                </a:cxn>
                <a:cxn ang="0">
                  <a:pos x="79" y="432"/>
                </a:cxn>
                <a:cxn ang="0">
                  <a:pos x="75" y="388"/>
                </a:cxn>
                <a:cxn ang="0">
                  <a:pos x="59" y="334"/>
                </a:cxn>
                <a:cxn ang="0">
                  <a:pos x="39" y="274"/>
                </a:cxn>
                <a:cxn ang="0">
                  <a:pos x="18" y="216"/>
                </a:cxn>
                <a:cxn ang="0">
                  <a:pos x="3" y="164"/>
                </a:cxn>
                <a:cxn ang="0">
                  <a:pos x="2" y="122"/>
                </a:cxn>
                <a:cxn ang="0">
                  <a:pos x="10" y="69"/>
                </a:cxn>
                <a:cxn ang="0">
                  <a:pos x="25" y="20"/>
                </a:cxn>
                <a:cxn ang="0">
                  <a:pos x="43" y="0"/>
                </a:cxn>
                <a:cxn ang="0">
                  <a:pos x="74" y="45"/>
                </a:cxn>
                <a:cxn ang="0">
                  <a:pos x="99" y="129"/>
                </a:cxn>
                <a:cxn ang="0">
                  <a:pos x="115" y="216"/>
                </a:cxn>
                <a:cxn ang="0">
                  <a:pos x="132" y="304"/>
                </a:cxn>
                <a:cxn ang="0">
                  <a:pos x="158" y="373"/>
                </a:cxn>
                <a:cxn ang="0">
                  <a:pos x="190" y="425"/>
                </a:cxn>
                <a:cxn ang="0">
                  <a:pos x="225" y="477"/>
                </a:cxn>
                <a:cxn ang="0">
                  <a:pos x="259" y="529"/>
                </a:cxn>
                <a:cxn ang="0">
                  <a:pos x="282" y="584"/>
                </a:cxn>
                <a:cxn ang="0">
                  <a:pos x="293" y="637"/>
                </a:cxn>
                <a:cxn ang="0">
                  <a:pos x="304" y="694"/>
                </a:cxn>
                <a:cxn ang="0">
                  <a:pos x="313" y="748"/>
                </a:cxn>
                <a:cxn ang="0">
                  <a:pos x="332" y="803"/>
                </a:cxn>
                <a:cxn ang="0">
                  <a:pos x="352" y="857"/>
                </a:cxn>
                <a:cxn ang="0">
                  <a:pos x="375" y="909"/>
                </a:cxn>
                <a:cxn ang="0">
                  <a:pos x="398" y="961"/>
                </a:cxn>
                <a:cxn ang="0">
                  <a:pos x="422" y="1015"/>
                </a:cxn>
                <a:cxn ang="0">
                  <a:pos x="445" y="1067"/>
                </a:cxn>
                <a:cxn ang="0">
                  <a:pos x="467" y="1118"/>
                </a:cxn>
                <a:cxn ang="0">
                  <a:pos x="489" y="1172"/>
                </a:cxn>
                <a:cxn ang="0">
                  <a:pos x="507" y="1224"/>
                </a:cxn>
                <a:cxn ang="0">
                  <a:pos x="526" y="1273"/>
                </a:cxn>
                <a:cxn ang="0">
                  <a:pos x="544" y="1324"/>
                </a:cxn>
                <a:cxn ang="0">
                  <a:pos x="550" y="1376"/>
                </a:cxn>
                <a:cxn ang="0">
                  <a:pos x="547" y="1416"/>
                </a:cxn>
                <a:cxn ang="0">
                  <a:pos x="539" y="1446"/>
                </a:cxn>
                <a:cxn ang="0">
                  <a:pos x="528" y="1474"/>
                </a:cxn>
                <a:cxn ang="0">
                  <a:pos x="515" y="1501"/>
                </a:cxn>
                <a:cxn ang="0">
                  <a:pos x="493" y="1461"/>
                </a:cxn>
                <a:cxn ang="0">
                  <a:pos x="500" y="1430"/>
                </a:cxn>
                <a:cxn ang="0">
                  <a:pos x="498" y="1403"/>
                </a:cxn>
                <a:cxn ang="0">
                  <a:pos x="487" y="1382"/>
                </a:cxn>
                <a:cxn ang="0">
                  <a:pos x="465" y="1368"/>
                </a:cxn>
                <a:cxn ang="0">
                  <a:pos x="373" y="1161"/>
                </a:cxn>
                <a:cxn ang="0">
                  <a:pos x="368" y="1091"/>
                </a:cxn>
                <a:cxn ang="0">
                  <a:pos x="358" y="1026"/>
                </a:cxn>
                <a:cxn ang="0">
                  <a:pos x="335" y="954"/>
                </a:cxn>
                <a:cxn ang="0">
                  <a:pos x="304" y="892"/>
                </a:cxn>
                <a:cxn ang="0">
                  <a:pos x="271" y="867"/>
                </a:cxn>
                <a:cxn ang="0">
                  <a:pos x="250" y="886"/>
                </a:cxn>
                <a:cxn ang="0">
                  <a:pos x="240" y="907"/>
                </a:cxn>
                <a:cxn ang="0">
                  <a:pos x="231" y="927"/>
                </a:cxn>
                <a:cxn ang="0">
                  <a:pos x="223" y="950"/>
                </a:cxn>
                <a:cxn ang="0">
                  <a:pos x="203" y="930"/>
                </a:cxn>
                <a:cxn ang="0">
                  <a:pos x="170" y="871"/>
                </a:cxn>
                <a:cxn ang="0">
                  <a:pos x="140" y="812"/>
                </a:cxn>
                <a:cxn ang="0">
                  <a:pos x="111" y="752"/>
                </a:cxn>
                <a:cxn ang="0">
                  <a:pos x="84" y="692"/>
                </a:cxn>
                <a:cxn ang="0">
                  <a:pos x="58" y="629"/>
                </a:cxn>
                <a:cxn ang="0">
                  <a:pos x="34" y="565"/>
                </a:cxn>
                <a:cxn ang="0">
                  <a:pos x="10" y="497"/>
                </a:cxn>
              </a:cxnLst>
              <a:rect l="0" t="0" r="r" b="b"/>
              <a:pathLst>
                <a:path w="550" h="1515">
                  <a:moveTo>
                    <a:pt x="0" y="463"/>
                  </a:moveTo>
                  <a:lnTo>
                    <a:pt x="28" y="469"/>
                  </a:lnTo>
                  <a:lnTo>
                    <a:pt x="50" y="469"/>
                  </a:lnTo>
                  <a:lnTo>
                    <a:pt x="66" y="461"/>
                  </a:lnTo>
                  <a:lnTo>
                    <a:pt x="75" y="449"/>
                  </a:lnTo>
                  <a:lnTo>
                    <a:pt x="79" y="432"/>
                  </a:lnTo>
                  <a:lnTo>
                    <a:pt x="78" y="412"/>
                  </a:lnTo>
                  <a:lnTo>
                    <a:pt x="75" y="388"/>
                  </a:lnTo>
                  <a:lnTo>
                    <a:pt x="69" y="362"/>
                  </a:lnTo>
                  <a:lnTo>
                    <a:pt x="59" y="334"/>
                  </a:lnTo>
                  <a:lnTo>
                    <a:pt x="50" y="305"/>
                  </a:lnTo>
                  <a:lnTo>
                    <a:pt x="39" y="274"/>
                  </a:lnTo>
                  <a:lnTo>
                    <a:pt x="27" y="246"/>
                  </a:lnTo>
                  <a:lnTo>
                    <a:pt x="18" y="216"/>
                  </a:lnTo>
                  <a:lnTo>
                    <a:pt x="10" y="189"/>
                  </a:lnTo>
                  <a:lnTo>
                    <a:pt x="3" y="164"/>
                  </a:lnTo>
                  <a:lnTo>
                    <a:pt x="2" y="142"/>
                  </a:lnTo>
                  <a:lnTo>
                    <a:pt x="2" y="122"/>
                  </a:lnTo>
                  <a:lnTo>
                    <a:pt x="6" y="97"/>
                  </a:lnTo>
                  <a:lnTo>
                    <a:pt x="10" y="69"/>
                  </a:lnTo>
                  <a:lnTo>
                    <a:pt x="17" y="43"/>
                  </a:lnTo>
                  <a:lnTo>
                    <a:pt x="25" y="20"/>
                  </a:lnTo>
                  <a:lnTo>
                    <a:pt x="33" y="6"/>
                  </a:lnTo>
                  <a:lnTo>
                    <a:pt x="43" y="0"/>
                  </a:lnTo>
                  <a:lnTo>
                    <a:pt x="52" y="8"/>
                  </a:lnTo>
                  <a:lnTo>
                    <a:pt x="74" y="45"/>
                  </a:lnTo>
                  <a:lnTo>
                    <a:pt x="90" y="86"/>
                  </a:lnTo>
                  <a:lnTo>
                    <a:pt x="99" y="129"/>
                  </a:lnTo>
                  <a:lnTo>
                    <a:pt x="108" y="172"/>
                  </a:lnTo>
                  <a:lnTo>
                    <a:pt x="115" y="216"/>
                  </a:lnTo>
                  <a:lnTo>
                    <a:pt x="122" y="260"/>
                  </a:lnTo>
                  <a:lnTo>
                    <a:pt x="132" y="304"/>
                  </a:lnTo>
                  <a:lnTo>
                    <a:pt x="145" y="345"/>
                  </a:lnTo>
                  <a:lnTo>
                    <a:pt x="158" y="373"/>
                  </a:lnTo>
                  <a:lnTo>
                    <a:pt x="173" y="399"/>
                  </a:lnTo>
                  <a:lnTo>
                    <a:pt x="190" y="425"/>
                  </a:lnTo>
                  <a:lnTo>
                    <a:pt x="208" y="452"/>
                  </a:lnTo>
                  <a:lnTo>
                    <a:pt x="225" y="477"/>
                  </a:lnTo>
                  <a:lnTo>
                    <a:pt x="242" y="503"/>
                  </a:lnTo>
                  <a:lnTo>
                    <a:pt x="259" y="529"/>
                  </a:lnTo>
                  <a:lnTo>
                    <a:pt x="272" y="557"/>
                  </a:lnTo>
                  <a:lnTo>
                    <a:pt x="282" y="584"/>
                  </a:lnTo>
                  <a:lnTo>
                    <a:pt x="288" y="611"/>
                  </a:lnTo>
                  <a:lnTo>
                    <a:pt x="293" y="637"/>
                  </a:lnTo>
                  <a:lnTo>
                    <a:pt x="299" y="665"/>
                  </a:lnTo>
                  <a:lnTo>
                    <a:pt x="304" y="694"/>
                  </a:lnTo>
                  <a:lnTo>
                    <a:pt x="308" y="722"/>
                  </a:lnTo>
                  <a:lnTo>
                    <a:pt x="313" y="748"/>
                  </a:lnTo>
                  <a:lnTo>
                    <a:pt x="322" y="776"/>
                  </a:lnTo>
                  <a:lnTo>
                    <a:pt x="332" y="803"/>
                  </a:lnTo>
                  <a:lnTo>
                    <a:pt x="341" y="830"/>
                  </a:lnTo>
                  <a:lnTo>
                    <a:pt x="352" y="857"/>
                  </a:lnTo>
                  <a:lnTo>
                    <a:pt x="363" y="883"/>
                  </a:lnTo>
                  <a:lnTo>
                    <a:pt x="375" y="909"/>
                  </a:lnTo>
                  <a:lnTo>
                    <a:pt x="385" y="935"/>
                  </a:lnTo>
                  <a:lnTo>
                    <a:pt x="398" y="961"/>
                  </a:lnTo>
                  <a:lnTo>
                    <a:pt x="409" y="987"/>
                  </a:lnTo>
                  <a:lnTo>
                    <a:pt x="422" y="1015"/>
                  </a:lnTo>
                  <a:lnTo>
                    <a:pt x="432" y="1041"/>
                  </a:lnTo>
                  <a:lnTo>
                    <a:pt x="445" y="1067"/>
                  </a:lnTo>
                  <a:lnTo>
                    <a:pt x="456" y="1092"/>
                  </a:lnTo>
                  <a:lnTo>
                    <a:pt x="467" y="1118"/>
                  </a:lnTo>
                  <a:lnTo>
                    <a:pt x="479" y="1145"/>
                  </a:lnTo>
                  <a:lnTo>
                    <a:pt x="489" y="1172"/>
                  </a:lnTo>
                  <a:lnTo>
                    <a:pt x="499" y="1199"/>
                  </a:lnTo>
                  <a:lnTo>
                    <a:pt x="507" y="1224"/>
                  </a:lnTo>
                  <a:lnTo>
                    <a:pt x="517" y="1249"/>
                  </a:lnTo>
                  <a:lnTo>
                    <a:pt x="526" y="1273"/>
                  </a:lnTo>
                  <a:lnTo>
                    <a:pt x="536" y="1298"/>
                  </a:lnTo>
                  <a:lnTo>
                    <a:pt x="544" y="1324"/>
                  </a:lnTo>
                  <a:lnTo>
                    <a:pt x="549" y="1350"/>
                  </a:lnTo>
                  <a:lnTo>
                    <a:pt x="550" y="1376"/>
                  </a:lnTo>
                  <a:lnTo>
                    <a:pt x="549" y="1403"/>
                  </a:lnTo>
                  <a:lnTo>
                    <a:pt x="547" y="1416"/>
                  </a:lnTo>
                  <a:lnTo>
                    <a:pt x="542" y="1432"/>
                  </a:lnTo>
                  <a:lnTo>
                    <a:pt x="539" y="1446"/>
                  </a:lnTo>
                  <a:lnTo>
                    <a:pt x="533" y="1459"/>
                  </a:lnTo>
                  <a:lnTo>
                    <a:pt x="528" y="1474"/>
                  </a:lnTo>
                  <a:lnTo>
                    <a:pt x="522" y="1488"/>
                  </a:lnTo>
                  <a:lnTo>
                    <a:pt x="515" y="1501"/>
                  </a:lnTo>
                  <a:lnTo>
                    <a:pt x="507" y="1515"/>
                  </a:lnTo>
                  <a:lnTo>
                    <a:pt x="493" y="1461"/>
                  </a:lnTo>
                  <a:lnTo>
                    <a:pt x="497" y="1445"/>
                  </a:lnTo>
                  <a:lnTo>
                    <a:pt x="500" y="1430"/>
                  </a:lnTo>
                  <a:lnTo>
                    <a:pt x="500" y="1415"/>
                  </a:lnTo>
                  <a:lnTo>
                    <a:pt x="498" y="1403"/>
                  </a:lnTo>
                  <a:lnTo>
                    <a:pt x="495" y="1391"/>
                  </a:lnTo>
                  <a:lnTo>
                    <a:pt x="487" y="1382"/>
                  </a:lnTo>
                  <a:lnTo>
                    <a:pt x="479" y="1374"/>
                  </a:lnTo>
                  <a:lnTo>
                    <a:pt x="465" y="1368"/>
                  </a:lnTo>
                  <a:lnTo>
                    <a:pt x="371" y="1199"/>
                  </a:lnTo>
                  <a:lnTo>
                    <a:pt x="373" y="1161"/>
                  </a:lnTo>
                  <a:lnTo>
                    <a:pt x="373" y="1126"/>
                  </a:lnTo>
                  <a:lnTo>
                    <a:pt x="368" y="1091"/>
                  </a:lnTo>
                  <a:lnTo>
                    <a:pt x="364" y="1056"/>
                  </a:lnTo>
                  <a:lnTo>
                    <a:pt x="358" y="1026"/>
                  </a:lnTo>
                  <a:lnTo>
                    <a:pt x="348" y="992"/>
                  </a:lnTo>
                  <a:lnTo>
                    <a:pt x="335" y="954"/>
                  </a:lnTo>
                  <a:lnTo>
                    <a:pt x="319" y="920"/>
                  </a:lnTo>
                  <a:lnTo>
                    <a:pt x="304" y="892"/>
                  </a:lnTo>
                  <a:lnTo>
                    <a:pt x="288" y="872"/>
                  </a:lnTo>
                  <a:lnTo>
                    <a:pt x="271" y="867"/>
                  </a:lnTo>
                  <a:lnTo>
                    <a:pt x="256" y="878"/>
                  </a:lnTo>
                  <a:lnTo>
                    <a:pt x="250" y="886"/>
                  </a:lnTo>
                  <a:lnTo>
                    <a:pt x="244" y="896"/>
                  </a:lnTo>
                  <a:lnTo>
                    <a:pt x="240" y="907"/>
                  </a:lnTo>
                  <a:lnTo>
                    <a:pt x="235" y="917"/>
                  </a:lnTo>
                  <a:lnTo>
                    <a:pt x="231" y="927"/>
                  </a:lnTo>
                  <a:lnTo>
                    <a:pt x="226" y="937"/>
                  </a:lnTo>
                  <a:lnTo>
                    <a:pt x="223" y="950"/>
                  </a:lnTo>
                  <a:lnTo>
                    <a:pt x="221" y="960"/>
                  </a:lnTo>
                  <a:lnTo>
                    <a:pt x="203" y="930"/>
                  </a:lnTo>
                  <a:lnTo>
                    <a:pt x="188" y="901"/>
                  </a:lnTo>
                  <a:lnTo>
                    <a:pt x="170" y="871"/>
                  </a:lnTo>
                  <a:lnTo>
                    <a:pt x="155" y="841"/>
                  </a:lnTo>
                  <a:lnTo>
                    <a:pt x="140" y="812"/>
                  </a:lnTo>
                  <a:lnTo>
                    <a:pt x="125" y="783"/>
                  </a:lnTo>
                  <a:lnTo>
                    <a:pt x="111" y="752"/>
                  </a:lnTo>
                  <a:lnTo>
                    <a:pt x="98" y="722"/>
                  </a:lnTo>
                  <a:lnTo>
                    <a:pt x="84" y="692"/>
                  </a:lnTo>
                  <a:lnTo>
                    <a:pt x="72" y="660"/>
                  </a:lnTo>
                  <a:lnTo>
                    <a:pt x="58" y="629"/>
                  </a:lnTo>
                  <a:lnTo>
                    <a:pt x="46" y="597"/>
                  </a:lnTo>
                  <a:lnTo>
                    <a:pt x="34" y="565"/>
                  </a:lnTo>
                  <a:lnTo>
                    <a:pt x="23" y="531"/>
                  </a:lnTo>
                  <a:lnTo>
                    <a:pt x="10" y="497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D678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1685" y="3255"/>
              <a:ext cx="426" cy="754"/>
            </a:xfrm>
            <a:custGeom>
              <a:avLst/>
              <a:gdLst/>
              <a:ahLst/>
              <a:cxnLst>
                <a:cxn ang="0">
                  <a:pos x="100" y="96"/>
                </a:cxn>
                <a:cxn ang="0">
                  <a:pos x="237" y="59"/>
                </a:cxn>
                <a:cxn ang="0">
                  <a:pos x="375" y="20"/>
                </a:cxn>
                <a:cxn ang="0">
                  <a:pos x="516" y="0"/>
                </a:cxn>
                <a:cxn ang="0">
                  <a:pos x="590" y="73"/>
                </a:cxn>
                <a:cxn ang="0">
                  <a:pos x="647" y="165"/>
                </a:cxn>
                <a:cxn ang="0">
                  <a:pos x="702" y="260"/>
                </a:cxn>
                <a:cxn ang="0">
                  <a:pos x="745" y="357"/>
                </a:cxn>
                <a:cxn ang="0">
                  <a:pos x="758" y="509"/>
                </a:cxn>
                <a:cxn ang="0">
                  <a:pos x="755" y="676"/>
                </a:cxn>
                <a:cxn ang="0">
                  <a:pos x="800" y="725"/>
                </a:cxn>
                <a:cxn ang="0">
                  <a:pos x="856" y="708"/>
                </a:cxn>
                <a:cxn ang="0">
                  <a:pos x="916" y="683"/>
                </a:cxn>
                <a:cxn ang="0">
                  <a:pos x="953" y="686"/>
                </a:cxn>
                <a:cxn ang="0">
                  <a:pos x="951" y="860"/>
                </a:cxn>
                <a:cxn ang="0">
                  <a:pos x="987" y="1055"/>
                </a:cxn>
                <a:cxn ang="0">
                  <a:pos x="1109" y="1212"/>
                </a:cxn>
                <a:cxn ang="0">
                  <a:pos x="1195" y="1373"/>
                </a:cxn>
                <a:cxn ang="0">
                  <a:pos x="1276" y="1547"/>
                </a:cxn>
                <a:cxn ang="0">
                  <a:pos x="1350" y="1703"/>
                </a:cxn>
                <a:cxn ang="0">
                  <a:pos x="1424" y="1821"/>
                </a:cxn>
                <a:cxn ang="0">
                  <a:pos x="1502" y="1933"/>
                </a:cxn>
                <a:cxn ang="0">
                  <a:pos x="1576" y="2048"/>
                </a:cxn>
                <a:cxn ang="0">
                  <a:pos x="1637" y="2169"/>
                </a:cxn>
                <a:cxn ang="0">
                  <a:pos x="1694" y="2387"/>
                </a:cxn>
                <a:cxn ang="0">
                  <a:pos x="1705" y="2644"/>
                </a:cxn>
                <a:cxn ang="0">
                  <a:pos x="1665" y="2814"/>
                </a:cxn>
                <a:cxn ang="0">
                  <a:pos x="1589" y="2944"/>
                </a:cxn>
                <a:cxn ang="0">
                  <a:pos x="1513" y="2991"/>
                </a:cxn>
                <a:cxn ang="0">
                  <a:pos x="1429" y="3010"/>
                </a:cxn>
                <a:cxn ang="0">
                  <a:pos x="1468" y="2835"/>
                </a:cxn>
                <a:cxn ang="0">
                  <a:pos x="1525" y="2610"/>
                </a:cxn>
                <a:cxn ang="0">
                  <a:pos x="1493" y="2454"/>
                </a:cxn>
                <a:cxn ang="0">
                  <a:pos x="1407" y="2340"/>
                </a:cxn>
                <a:cxn ang="0">
                  <a:pos x="1363" y="2150"/>
                </a:cxn>
                <a:cxn ang="0">
                  <a:pos x="1327" y="1926"/>
                </a:cxn>
                <a:cxn ang="0">
                  <a:pos x="1243" y="1767"/>
                </a:cxn>
                <a:cxn ang="0">
                  <a:pos x="1141" y="1625"/>
                </a:cxn>
                <a:cxn ang="0">
                  <a:pos x="1036" y="1486"/>
                </a:cxn>
                <a:cxn ang="0">
                  <a:pos x="936" y="1342"/>
                </a:cxn>
                <a:cxn ang="0">
                  <a:pos x="881" y="1228"/>
                </a:cxn>
                <a:cxn ang="0">
                  <a:pos x="842" y="1123"/>
                </a:cxn>
                <a:cxn ang="0">
                  <a:pos x="770" y="1043"/>
                </a:cxn>
                <a:cxn ang="0">
                  <a:pos x="687" y="978"/>
                </a:cxn>
                <a:cxn ang="0">
                  <a:pos x="628" y="868"/>
                </a:cxn>
                <a:cxn ang="0">
                  <a:pos x="587" y="748"/>
                </a:cxn>
                <a:cxn ang="0">
                  <a:pos x="521" y="709"/>
                </a:cxn>
                <a:cxn ang="0">
                  <a:pos x="453" y="715"/>
                </a:cxn>
                <a:cxn ang="0">
                  <a:pos x="331" y="633"/>
                </a:cxn>
                <a:cxn ang="0">
                  <a:pos x="217" y="484"/>
                </a:cxn>
                <a:cxn ang="0">
                  <a:pos x="121" y="308"/>
                </a:cxn>
                <a:cxn ang="0">
                  <a:pos x="25" y="141"/>
                </a:cxn>
              </a:cxnLst>
              <a:rect l="0" t="0" r="r" b="b"/>
              <a:pathLst>
                <a:path w="1707" h="3013">
                  <a:moveTo>
                    <a:pt x="0" y="103"/>
                  </a:moveTo>
                  <a:lnTo>
                    <a:pt x="34" y="103"/>
                  </a:lnTo>
                  <a:lnTo>
                    <a:pt x="66" y="99"/>
                  </a:lnTo>
                  <a:lnTo>
                    <a:pt x="100" y="96"/>
                  </a:lnTo>
                  <a:lnTo>
                    <a:pt x="134" y="88"/>
                  </a:lnTo>
                  <a:lnTo>
                    <a:pt x="168" y="79"/>
                  </a:lnTo>
                  <a:lnTo>
                    <a:pt x="202" y="70"/>
                  </a:lnTo>
                  <a:lnTo>
                    <a:pt x="237" y="59"/>
                  </a:lnTo>
                  <a:lnTo>
                    <a:pt x="272" y="49"/>
                  </a:lnTo>
                  <a:lnTo>
                    <a:pt x="306" y="38"/>
                  </a:lnTo>
                  <a:lnTo>
                    <a:pt x="341" y="28"/>
                  </a:lnTo>
                  <a:lnTo>
                    <a:pt x="375" y="20"/>
                  </a:lnTo>
                  <a:lnTo>
                    <a:pt x="411" y="12"/>
                  </a:lnTo>
                  <a:lnTo>
                    <a:pt x="446" y="5"/>
                  </a:lnTo>
                  <a:lnTo>
                    <a:pt x="480" y="2"/>
                  </a:lnTo>
                  <a:lnTo>
                    <a:pt x="516" y="0"/>
                  </a:lnTo>
                  <a:lnTo>
                    <a:pt x="551" y="2"/>
                  </a:lnTo>
                  <a:lnTo>
                    <a:pt x="564" y="26"/>
                  </a:lnTo>
                  <a:lnTo>
                    <a:pt x="577" y="50"/>
                  </a:lnTo>
                  <a:lnTo>
                    <a:pt x="590" y="73"/>
                  </a:lnTo>
                  <a:lnTo>
                    <a:pt x="605" y="96"/>
                  </a:lnTo>
                  <a:lnTo>
                    <a:pt x="619" y="119"/>
                  </a:lnTo>
                  <a:lnTo>
                    <a:pt x="634" y="141"/>
                  </a:lnTo>
                  <a:lnTo>
                    <a:pt x="647" y="165"/>
                  </a:lnTo>
                  <a:lnTo>
                    <a:pt x="661" y="188"/>
                  </a:lnTo>
                  <a:lnTo>
                    <a:pt x="676" y="212"/>
                  </a:lnTo>
                  <a:lnTo>
                    <a:pt x="688" y="236"/>
                  </a:lnTo>
                  <a:lnTo>
                    <a:pt x="702" y="260"/>
                  </a:lnTo>
                  <a:lnTo>
                    <a:pt x="713" y="283"/>
                  </a:lnTo>
                  <a:lnTo>
                    <a:pt x="726" y="307"/>
                  </a:lnTo>
                  <a:lnTo>
                    <a:pt x="735" y="332"/>
                  </a:lnTo>
                  <a:lnTo>
                    <a:pt x="745" y="357"/>
                  </a:lnTo>
                  <a:lnTo>
                    <a:pt x="754" y="384"/>
                  </a:lnTo>
                  <a:lnTo>
                    <a:pt x="761" y="423"/>
                  </a:lnTo>
                  <a:lnTo>
                    <a:pt x="761" y="465"/>
                  </a:lnTo>
                  <a:lnTo>
                    <a:pt x="758" y="509"/>
                  </a:lnTo>
                  <a:lnTo>
                    <a:pt x="753" y="552"/>
                  </a:lnTo>
                  <a:lnTo>
                    <a:pt x="748" y="595"/>
                  </a:lnTo>
                  <a:lnTo>
                    <a:pt x="748" y="637"/>
                  </a:lnTo>
                  <a:lnTo>
                    <a:pt x="755" y="676"/>
                  </a:lnTo>
                  <a:lnTo>
                    <a:pt x="771" y="712"/>
                  </a:lnTo>
                  <a:lnTo>
                    <a:pt x="779" y="720"/>
                  </a:lnTo>
                  <a:lnTo>
                    <a:pt x="788" y="725"/>
                  </a:lnTo>
                  <a:lnTo>
                    <a:pt x="800" y="725"/>
                  </a:lnTo>
                  <a:lnTo>
                    <a:pt x="812" y="723"/>
                  </a:lnTo>
                  <a:lnTo>
                    <a:pt x="827" y="719"/>
                  </a:lnTo>
                  <a:lnTo>
                    <a:pt x="842" y="713"/>
                  </a:lnTo>
                  <a:lnTo>
                    <a:pt x="856" y="708"/>
                  </a:lnTo>
                  <a:lnTo>
                    <a:pt x="872" y="701"/>
                  </a:lnTo>
                  <a:lnTo>
                    <a:pt x="887" y="693"/>
                  </a:lnTo>
                  <a:lnTo>
                    <a:pt x="901" y="688"/>
                  </a:lnTo>
                  <a:lnTo>
                    <a:pt x="916" y="683"/>
                  </a:lnTo>
                  <a:lnTo>
                    <a:pt x="927" y="679"/>
                  </a:lnTo>
                  <a:lnTo>
                    <a:pt x="938" y="679"/>
                  </a:lnTo>
                  <a:lnTo>
                    <a:pt x="946" y="682"/>
                  </a:lnTo>
                  <a:lnTo>
                    <a:pt x="953" y="686"/>
                  </a:lnTo>
                  <a:lnTo>
                    <a:pt x="957" y="695"/>
                  </a:lnTo>
                  <a:lnTo>
                    <a:pt x="962" y="758"/>
                  </a:lnTo>
                  <a:lnTo>
                    <a:pt x="959" y="811"/>
                  </a:lnTo>
                  <a:lnTo>
                    <a:pt x="951" y="860"/>
                  </a:lnTo>
                  <a:lnTo>
                    <a:pt x="946" y="906"/>
                  </a:lnTo>
                  <a:lnTo>
                    <a:pt x="946" y="952"/>
                  </a:lnTo>
                  <a:lnTo>
                    <a:pt x="959" y="1001"/>
                  </a:lnTo>
                  <a:lnTo>
                    <a:pt x="987" y="1055"/>
                  </a:lnTo>
                  <a:lnTo>
                    <a:pt x="1038" y="1117"/>
                  </a:lnTo>
                  <a:lnTo>
                    <a:pt x="1063" y="1145"/>
                  </a:lnTo>
                  <a:lnTo>
                    <a:pt x="1085" y="1176"/>
                  </a:lnTo>
                  <a:lnTo>
                    <a:pt x="1109" y="1212"/>
                  </a:lnTo>
                  <a:lnTo>
                    <a:pt x="1132" y="1249"/>
                  </a:lnTo>
                  <a:lnTo>
                    <a:pt x="1153" y="1288"/>
                  </a:lnTo>
                  <a:lnTo>
                    <a:pt x="1175" y="1330"/>
                  </a:lnTo>
                  <a:lnTo>
                    <a:pt x="1195" y="1373"/>
                  </a:lnTo>
                  <a:lnTo>
                    <a:pt x="1216" y="1416"/>
                  </a:lnTo>
                  <a:lnTo>
                    <a:pt x="1236" y="1461"/>
                  </a:lnTo>
                  <a:lnTo>
                    <a:pt x="1256" y="1504"/>
                  </a:lnTo>
                  <a:lnTo>
                    <a:pt x="1276" y="1547"/>
                  </a:lnTo>
                  <a:lnTo>
                    <a:pt x="1294" y="1589"/>
                  </a:lnTo>
                  <a:lnTo>
                    <a:pt x="1314" y="1629"/>
                  </a:lnTo>
                  <a:lnTo>
                    <a:pt x="1332" y="1668"/>
                  </a:lnTo>
                  <a:lnTo>
                    <a:pt x="1350" y="1703"/>
                  </a:lnTo>
                  <a:lnTo>
                    <a:pt x="1369" y="1736"/>
                  </a:lnTo>
                  <a:lnTo>
                    <a:pt x="1386" y="1763"/>
                  </a:lnTo>
                  <a:lnTo>
                    <a:pt x="1405" y="1793"/>
                  </a:lnTo>
                  <a:lnTo>
                    <a:pt x="1424" y="1821"/>
                  </a:lnTo>
                  <a:lnTo>
                    <a:pt x="1444" y="1850"/>
                  </a:lnTo>
                  <a:lnTo>
                    <a:pt x="1464" y="1877"/>
                  </a:lnTo>
                  <a:lnTo>
                    <a:pt x="1483" y="1904"/>
                  </a:lnTo>
                  <a:lnTo>
                    <a:pt x="1502" y="1933"/>
                  </a:lnTo>
                  <a:lnTo>
                    <a:pt x="1522" y="1961"/>
                  </a:lnTo>
                  <a:lnTo>
                    <a:pt x="1541" y="1990"/>
                  </a:lnTo>
                  <a:lnTo>
                    <a:pt x="1559" y="2018"/>
                  </a:lnTo>
                  <a:lnTo>
                    <a:pt x="1576" y="2048"/>
                  </a:lnTo>
                  <a:lnTo>
                    <a:pt x="1592" y="2077"/>
                  </a:lnTo>
                  <a:lnTo>
                    <a:pt x="1609" y="2107"/>
                  </a:lnTo>
                  <a:lnTo>
                    <a:pt x="1623" y="2138"/>
                  </a:lnTo>
                  <a:lnTo>
                    <a:pt x="1637" y="2169"/>
                  </a:lnTo>
                  <a:lnTo>
                    <a:pt x="1648" y="2200"/>
                  </a:lnTo>
                  <a:lnTo>
                    <a:pt x="1666" y="2262"/>
                  </a:lnTo>
                  <a:lnTo>
                    <a:pt x="1682" y="2324"/>
                  </a:lnTo>
                  <a:lnTo>
                    <a:pt x="1694" y="2387"/>
                  </a:lnTo>
                  <a:lnTo>
                    <a:pt x="1703" y="2450"/>
                  </a:lnTo>
                  <a:lnTo>
                    <a:pt x="1707" y="2514"/>
                  </a:lnTo>
                  <a:lnTo>
                    <a:pt x="1707" y="2580"/>
                  </a:lnTo>
                  <a:lnTo>
                    <a:pt x="1705" y="2644"/>
                  </a:lnTo>
                  <a:lnTo>
                    <a:pt x="1698" y="2707"/>
                  </a:lnTo>
                  <a:lnTo>
                    <a:pt x="1690" y="2745"/>
                  </a:lnTo>
                  <a:lnTo>
                    <a:pt x="1680" y="2781"/>
                  </a:lnTo>
                  <a:lnTo>
                    <a:pt x="1665" y="2814"/>
                  </a:lnTo>
                  <a:lnTo>
                    <a:pt x="1648" y="2847"/>
                  </a:lnTo>
                  <a:lnTo>
                    <a:pt x="1630" y="2878"/>
                  </a:lnTo>
                  <a:lnTo>
                    <a:pt x="1611" y="2911"/>
                  </a:lnTo>
                  <a:lnTo>
                    <a:pt x="1589" y="2944"/>
                  </a:lnTo>
                  <a:lnTo>
                    <a:pt x="1570" y="2977"/>
                  </a:lnTo>
                  <a:lnTo>
                    <a:pt x="1553" y="2980"/>
                  </a:lnTo>
                  <a:lnTo>
                    <a:pt x="1533" y="2985"/>
                  </a:lnTo>
                  <a:lnTo>
                    <a:pt x="1513" y="2991"/>
                  </a:lnTo>
                  <a:lnTo>
                    <a:pt x="1491" y="2994"/>
                  </a:lnTo>
                  <a:lnTo>
                    <a:pt x="1470" y="3000"/>
                  </a:lnTo>
                  <a:lnTo>
                    <a:pt x="1448" y="3005"/>
                  </a:lnTo>
                  <a:lnTo>
                    <a:pt x="1429" y="3010"/>
                  </a:lnTo>
                  <a:lnTo>
                    <a:pt x="1412" y="3013"/>
                  </a:lnTo>
                  <a:lnTo>
                    <a:pt x="1429" y="2950"/>
                  </a:lnTo>
                  <a:lnTo>
                    <a:pt x="1447" y="2892"/>
                  </a:lnTo>
                  <a:lnTo>
                    <a:pt x="1468" y="2835"/>
                  </a:lnTo>
                  <a:lnTo>
                    <a:pt x="1487" y="2781"/>
                  </a:lnTo>
                  <a:lnTo>
                    <a:pt x="1502" y="2726"/>
                  </a:lnTo>
                  <a:lnTo>
                    <a:pt x="1517" y="2670"/>
                  </a:lnTo>
                  <a:lnTo>
                    <a:pt x="1525" y="2610"/>
                  </a:lnTo>
                  <a:lnTo>
                    <a:pt x="1528" y="2546"/>
                  </a:lnTo>
                  <a:lnTo>
                    <a:pt x="1523" y="2514"/>
                  </a:lnTo>
                  <a:lnTo>
                    <a:pt x="1512" y="2483"/>
                  </a:lnTo>
                  <a:lnTo>
                    <a:pt x="1493" y="2454"/>
                  </a:lnTo>
                  <a:lnTo>
                    <a:pt x="1472" y="2425"/>
                  </a:lnTo>
                  <a:lnTo>
                    <a:pt x="1449" y="2398"/>
                  </a:lnTo>
                  <a:lnTo>
                    <a:pt x="1426" y="2370"/>
                  </a:lnTo>
                  <a:lnTo>
                    <a:pt x="1407" y="2340"/>
                  </a:lnTo>
                  <a:lnTo>
                    <a:pt x="1393" y="2309"/>
                  </a:lnTo>
                  <a:lnTo>
                    <a:pt x="1379" y="2262"/>
                  </a:lnTo>
                  <a:lnTo>
                    <a:pt x="1369" y="2207"/>
                  </a:lnTo>
                  <a:lnTo>
                    <a:pt x="1363" y="2150"/>
                  </a:lnTo>
                  <a:lnTo>
                    <a:pt x="1356" y="2092"/>
                  </a:lnTo>
                  <a:lnTo>
                    <a:pt x="1350" y="2034"/>
                  </a:lnTo>
                  <a:lnTo>
                    <a:pt x="1341" y="1978"/>
                  </a:lnTo>
                  <a:lnTo>
                    <a:pt x="1327" y="1926"/>
                  </a:lnTo>
                  <a:lnTo>
                    <a:pt x="1309" y="1879"/>
                  </a:lnTo>
                  <a:lnTo>
                    <a:pt x="1289" y="1841"/>
                  </a:lnTo>
                  <a:lnTo>
                    <a:pt x="1267" y="1804"/>
                  </a:lnTo>
                  <a:lnTo>
                    <a:pt x="1243" y="1767"/>
                  </a:lnTo>
                  <a:lnTo>
                    <a:pt x="1219" y="1730"/>
                  </a:lnTo>
                  <a:lnTo>
                    <a:pt x="1194" y="1694"/>
                  </a:lnTo>
                  <a:lnTo>
                    <a:pt x="1168" y="1660"/>
                  </a:lnTo>
                  <a:lnTo>
                    <a:pt x="1141" y="1625"/>
                  </a:lnTo>
                  <a:lnTo>
                    <a:pt x="1115" y="1589"/>
                  </a:lnTo>
                  <a:lnTo>
                    <a:pt x="1088" y="1555"/>
                  </a:lnTo>
                  <a:lnTo>
                    <a:pt x="1062" y="1520"/>
                  </a:lnTo>
                  <a:lnTo>
                    <a:pt x="1036" y="1486"/>
                  </a:lnTo>
                  <a:lnTo>
                    <a:pt x="1010" y="1449"/>
                  </a:lnTo>
                  <a:lnTo>
                    <a:pt x="984" y="1415"/>
                  </a:lnTo>
                  <a:lnTo>
                    <a:pt x="960" y="1378"/>
                  </a:lnTo>
                  <a:lnTo>
                    <a:pt x="936" y="1342"/>
                  </a:lnTo>
                  <a:lnTo>
                    <a:pt x="914" y="1305"/>
                  </a:lnTo>
                  <a:lnTo>
                    <a:pt x="901" y="1280"/>
                  </a:lnTo>
                  <a:lnTo>
                    <a:pt x="892" y="1254"/>
                  </a:lnTo>
                  <a:lnTo>
                    <a:pt x="881" y="1228"/>
                  </a:lnTo>
                  <a:lnTo>
                    <a:pt x="874" y="1200"/>
                  </a:lnTo>
                  <a:lnTo>
                    <a:pt x="863" y="1174"/>
                  </a:lnTo>
                  <a:lnTo>
                    <a:pt x="853" y="1148"/>
                  </a:lnTo>
                  <a:lnTo>
                    <a:pt x="842" y="1123"/>
                  </a:lnTo>
                  <a:lnTo>
                    <a:pt x="827" y="1100"/>
                  </a:lnTo>
                  <a:lnTo>
                    <a:pt x="810" y="1079"/>
                  </a:lnTo>
                  <a:lnTo>
                    <a:pt x="790" y="1059"/>
                  </a:lnTo>
                  <a:lnTo>
                    <a:pt x="770" y="1043"/>
                  </a:lnTo>
                  <a:lnTo>
                    <a:pt x="750" y="1029"/>
                  </a:lnTo>
                  <a:lnTo>
                    <a:pt x="728" y="1013"/>
                  </a:lnTo>
                  <a:lnTo>
                    <a:pt x="707" y="997"/>
                  </a:lnTo>
                  <a:lnTo>
                    <a:pt x="687" y="978"/>
                  </a:lnTo>
                  <a:lnTo>
                    <a:pt x="669" y="958"/>
                  </a:lnTo>
                  <a:lnTo>
                    <a:pt x="651" y="928"/>
                  </a:lnTo>
                  <a:lnTo>
                    <a:pt x="637" y="898"/>
                  </a:lnTo>
                  <a:lnTo>
                    <a:pt x="628" y="868"/>
                  </a:lnTo>
                  <a:lnTo>
                    <a:pt x="619" y="836"/>
                  </a:lnTo>
                  <a:lnTo>
                    <a:pt x="612" y="806"/>
                  </a:lnTo>
                  <a:lnTo>
                    <a:pt x="601" y="777"/>
                  </a:lnTo>
                  <a:lnTo>
                    <a:pt x="587" y="748"/>
                  </a:lnTo>
                  <a:lnTo>
                    <a:pt x="565" y="720"/>
                  </a:lnTo>
                  <a:lnTo>
                    <a:pt x="554" y="711"/>
                  </a:lnTo>
                  <a:lnTo>
                    <a:pt x="539" y="709"/>
                  </a:lnTo>
                  <a:lnTo>
                    <a:pt x="521" y="709"/>
                  </a:lnTo>
                  <a:lnTo>
                    <a:pt x="504" y="711"/>
                  </a:lnTo>
                  <a:lnTo>
                    <a:pt x="486" y="712"/>
                  </a:lnTo>
                  <a:lnTo>
                    <a:pt x="469" y="715"/>
                  </a:lnTo>
                  <a:lnTo>
                    <a:pt x="453" y="715"/>
                  </a:lnTo>
                  <a:lnTo>
                    <a:pt x="439" y="711"/>
                  </a:lnTo>
                  <a:lnTo>
                    <a:pt x="400" y="690"/>
                  </a:lnTo>
                  <a:lnTo>
                    <a:pt x="365" y="663"/>
                  </a:lnTo>
                  <a:lnTo>
                    <a:pt x="331" y="633"/>
                  </a:lnTo>
                  <a:lnTo>
                    <a:pt x="301" y="599"/>
                  </a:lnTo>
                  <a:lnTo>
                    <a:pt x="272" y="562"/>
                  </a:lnTo>
                  <a:lnTo>
                    <a:pt x="243" y="525"/>
                  </a:lnTo>
                  <a:lnTo>
                    <a:pt x="217" y="484"/>
                  </a:lnTo>
                  <a:lnTo>
                    <a:pt x="192" y="440"/>
                  </a:lnTo>
                  <a:lnTo>
                    <a:pt x="167" y="397"/>
                  </a:lnTo>
                  <a:lnTo>
                    <a:pt x="144" y="353"/>
                  </a:lnTo>
                  <a:lnTo>
                    <a:pt x="121" y="308"/>
                  </a:lnTo>
                  <a:lnTo>
                    <a:pt x="98" y="265"/>
                  </a:lnTo>
                  <a:lnTo>
                    <a:pt x="74" y="222"/>
                  </a:lnTo>
                  <a:lnTo>
                    <a:pt x="50" y="181"/>
                  </a:lnTo>
                  <a:lnTo>
                    <a:pt x="25" y="14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1954" y="3359"/>
              <a:ext cx="334" cy="630"/>
            </a:xfrm>
            <a:custGeom>
              <a:avLst/>
              <a:gdLst/>
              <a:ahLst/>
              <a:cxnLst>
                <a:cxn ang="0">
                  <a:pos x="11" y="56"/>
                </a:cxn>
                <a:cxn ang="0">
                  <a:pos x="33" y="170"/>
                </a:cxn>
                <a:cxn ang="0">
                  <a:pos x="55" y="285"/>
                </a:cxn>
                <a:cxn ang="0">
                  <a:pos x="77" y="401"/>
                </a:cxn>
                <a:cxn ang="0">
                  <a:pos x="100" y="517"/>
                </a:cxn>
                <a:cxn ang="0">
                  <a:pos x="126" y="632"/>
                </a:cxn>
                <a:cxn ang="0">
                  <a:pos x="155" y="744"/>
                </a:cxn>
                <a:cxn ang="0">
                  <a:pos x="190" y="852"/>
                </a:cxn>
                <a:cxn ang="0">
                  <a:pos x="226" y="945"/>
                </a:cxn>
                <a:cxn ang="0">
                  <a:pos x="265" y="1021"/>
                </a:cxn>
                <a:cxn ang="0">
                  <a:pos x="311" y="1092"/>
                </a:cxn>
                <a:cxn ang="0">
                  <a:pos x="360" y="1163"/>
                </a:cxn>
                <a:cxn ang="0">
                  <a:pos x="412" y="1231"/>
                </a:cxn>
                <a:cxn ang="0">
                  <a:pos x="464" y="1299"/>
                </a:cxn>
                <a:cxn ang="0">
                  <a:pos x="517" y="1368"/>
                </a:cxn>
                <a:cxn ang="0">
                  <a:pos x="567" y="1437"/>
                </a:cxn>
                <a:cxn ang="0">
                  <a:pos x="616" y="1510"/>
                </a:cxn>
                <a:cxn ang="0">
                  <a:pos x="666" y="1579"/>
                </a:cxn>
                <a:cxn ang="0">
                  <a:pos x="715" y="1645"/>
                </a:cxn>
                <a:cxn ang="0">
                  <a:pos x="762" y="1709"/>
                </a:cxn>
                <a:cxn ang="0">
                  <a:pos x="809" y="1770"/>
                </a:cxn>
                <a:cxn ang="0">
                  <a:pos x="853" y="1835"/>
                </a:cxn>
                <a:cxn ang="0">
                  <a:pos x="896" y="1905"/>
                </a:cxn>
                <a:cxn ang="0">
                  <a:pos x="936" y="1981"/>
                </a:cxn>
                <a:cxn ang="0">
                  <a:pos x="967" y="2049"/>
                </a:cxn>
                <a:cxn ang="0">
                  <a:pos x="1002" y="2108"/>
                </a:cxn>
                <a:cxn ang="0">
                  <a:pos x="1048" y="2174"/>
                </a:cxn>
                <a:cxn ang="0">
                  <a:pos x="1099" y="2242"/>
                </a:cxn>
                <a:cxn ang="0">
                  <a:pos x="1155" y="2313"/>
                </a:cxn>
                <a:cxn ang="0">
                  <a:pos x="1212" y="2380"/>
                </a:cxn>
                <a:cxn ang="0">
                  <a:pos x="1265" y="2443"/>
                </a:cxn>
                <a:cxn ang="0">
                  <a:pos x="1314" y="2497"/>
                </a:cxn>
                <a:cxn ang="0">
                  <a:pos x="1310" y="2482"/>
                </a:cxn>
                <a:cxn ang="0">
                  <a:pos x="1257" y="2399"/>
                </a:cxn>
                <a:cxn ang="0">
                  <a:pos x="1201" y="2314"/>
                </a:cxn>
                <a:cxn ang="0">
                  <a:pos x="1147" y="2226"/>
                </a:cxn>
                <a:cxn ang="0">
                  <a:pos x="1091" y="2137"/>
                </a:cxn>
                <a:cxn ang="0">
                  <a:pos x="1035" y="2049"/>
                </a:cxn>
                <a:cxn ang="0">
                  <a:pos x="981" y="1963"/>
                </a:cxn>
                <a:cxn ang="0">
                  <a:pos x="928" y="1882"/>
                </a:cxn>
                <a:cxn ang="0">
                  <a:pos x="865" y="1787"/>
                </a:cxn>
                <a:cxn ang="0">
                  <a:pos x="784" y="1675"/>
                </a:cxn>
                <a:cxn ang="0">
                  <a:pos x="701" y="1564"/>
                </a:cxn>
                <a:cxn ang="0">
                  <a:pos x="619" y="1454"/>
                </a:cxn>
                <a:cxn ang="0">
                  <a:pos x="537" y="1343"/>
                </a:cxn>
                <a:cxn ang="0">
                  <a:pos x="461" y="1229"/>
                </a:cxn>
                <a:cxn ang="0">
                  <a:pos x="388" y="1113"/>
                </a:cxn>
                <a:cxn ang="0">
                  <a:pos x="323" y="992"/>
                </a:cxn>
                <a:cxn ang="0">
                  <a:pos x="264" y="844"/>
                </a:cxn>
                <a:cxn ang="0">
                  <a:pos x="227" y="662"/>
                </a:cxn>
                <a:cxn ang="0">
                  <a:pos x="210" y="476"/>
                </a:cxn>
                <a:cxn ang="0">
                  <a:pos x="197" y="288"/>
                </a:cxn>
                <a:cxn ang="0">
                  <a:pos x="173" y="186"/>
                </a:cxn>
                <a:cxn ang="0">
                  <a:pos x="147" y="166"/>
                </a:cxn>
                <a:cxn ang="0">
                  <a:pos x="121" y="145"/>
                </a:cxn>
                <a:cxn ang="0">
                  <a:pos x="96" y="122"/>
                </a:cxn>
                <a:cxn ang="0">
                  <a:pos x="71" y="98"/>
                </a:cxn>
                <a:cxn ang="0">
                  <a:pos x="48" y="73"/>
                </a:cxn>
                <a:cxn ang="0">
                  <a:pos x="27" y="46"/>
                </a:cxn>
                <a:cxn ang="0">
                  <a:pos x="8" y="16"/>
                </a:cxn>
              </a:cxnLst>
              <a:rect l="0" t="0" r="r" b="b"/>
              <a:pathLst>
                <a:path w="1335" h="2520">
                  <a:moveTo>
                    <a:pt x="0" y="0"/>
                  </a:moveTo>
                  <a:lnTo>
                    <a:pt x="11" y="56"/>
                  </a:lnTo>
                  <a:lnTo>
                    <a:pt x="22" y="113"/>
                  </a:lnTo>
                  <a:lnTo>
                    <a:pt x="33" y="170"/>
                  </a:lnTo>
                  <a:lnTo>
                    <a:pt x="44" y="228"/>
                  </a:lnTo>
                  <a:lnTo>
                    <a:pt x="55" y="285"/>
                  </a:lnTo>
                  <a:lnTo>
                    <a:pt x="65" y="343"/>
                  </a:lnTo>
                  <a:lnTo>
                    <a:pt x="77" y="401"/>
                  </a:lnTo>
                  <a:lnTo>
                    <a:pt x="88" y="459"/>
                  </a:lnTo>
                  <a:lnTo>
                    <a:pt x="100" y="517"/>
                  </a:lnTo>
                  <a:lnTo>
                    <a:pt x="112" y="574"/>
                  </a:lnTo>
                  <a:lnTo>
                    <a:pt x="126" y="632"/>
                  </a:lnTo>
                  <a:lnTo>
                    <a:pt x="140" y="687"/>
                  </a:lnTo>
                  <a:lnTo>
                    <a:pt x="155" y="744"/>
                  </a:lnTo>
                  <a:lnTo>
                    <a:pt x="172" y="799"/>
                  </a:lnTo>
                  <a:lnTo>
                    <a:pt x="190" y="852"/>
                  </a:lnTo>
                  <a:lnTo>
                    <a:pt x="210" y="906"/>
                  </a:lnTo>
                  <a:lnTo>
                    <a:pt x="226" y="945"/>
                  </a:lnTo>
                  <a:lnTo>
                    <a:pt x="246" y="982"/>
                  </a:lnTo>
                  <a:lnTo>
                    <a:pt x="265" y="1021"/>
                  </a:lnTo>
                  <a:lnTo>
                    <a:pt x="287" y="1056"/>
                  </a:lnTo>
                  <a:lnTo>
                    <a:pt x="311" y="1092"/>
                  </a:lnTo>
                  <a:lnTo>
                    <a:pt x="335" y="1128"/>
                  </a:lnTo>
                  <a:lnTo>
                    <a:pt x="360" y="1163"/>
                  </a:lnTo>
                  <a:lnTo>
                    <a:pt x="386" y="1197"/>
                  </a:lnTo>
                  <a:lnTo>
                    <a:pt x="412" y="1231"/>
                  </a:lnTo>
                  <a:lnTo>
                    <a:pt x="438" y="1265"/>
                  </a:lnTo>
                  <a:lnTo>
                    <a:pt x="464" y="1299"/>
                  </a:lnTo>
                  <a:lnTo>
                    <a:pt x="491" y="1332"/>
                  </a:lnTo>
                  <a:lnTo>
                    <a:pt x="517" y="1368"/>
                  </a:lnTo>
                  <a:lnTo>
                    <a:pt x="542" y="1402"/>
                  </a:lnTo>
                  <a:lnTo>
                    <a:pt x="567" y="1437"/>
                  </a:lnTo>
                  <a:lnTo>
                    <a:pt x="591" y="1472"/>
                  </a:lnTo>
                  <a:lnTo>
                    <a:pt x="616" y="1510"/>
                  </a:lnTo>
                  <a:lnTo>
                    <a:pt x="641" y="1546"/>
                  </a:lnTo>
                  <a:lnTo>
                    <a:pt x="666" y="1579"/>
                  </a:lnTo>
                  <a:lnTo>
                    <a:pt x="691" y="1613"/>
                  </a:lnTo>
                  <a:lnTo>
                    <a:pt x="715" y="1645"/>
                  </a:lnTo>
                  <a:lnTo>
                    <a:pt x="739" y="1677"/>
                  </a:lnTo>
                  <a:lnTo>
                    <a:pt x="762" y="1709"/>
                  </a:lnTo>
                  <a:lnTo>
                    <a:pt x="786" y="1738"/>
                  </a:lnTo>
                  <a:lnTo>
                    <a:pt x="809" y="1770"/>
                  </a:lnTo>
                  <a:lnTo>
                    <a:pt x="832" y="1802"/>
                  </a:lnTo>
                  <a:lnTo>
                    <a:pt x="853" y="1835"/>
                  </a:lnTo>
                  <a:lnTo>
                    <a:pt x="875" y="1869"/>
                  </a:lnTo>
                  <a:lnTo>
                    <a:pt x="896" y="1905"/>
                  </a:lnTo>
                  <a:lnTo>
                    <a:pt x="916" y="1941"/>
                  </a:lnTo>
                  <a:lnTo>
                    <a:pt x="936" y="1981"/>
                  </a:lnTo>
                  <a:lnTo>
                    <a:pt x="955" y="2022"/>
                  </a:lnTo>
                  <a:lnTo>
                    <a:pt x="967" y="2049"/>
                  </a:lnTo>
                  <a:lnTo>
                    <a:pt x="984" y="2076"/>
                  </a:lnTo>
                  <a:lnTo>
                    <a:pt x="1002" y="2108"/>
                  </a:lnTo>
                  <a:lnTo>
                    <a:pt x="1024" y="2141"/>
                  </a:lnTo>
                  <a:lnTo>
                    <a:pt x="1048" y="2174"/>
                  </a:lnTo>
                  <a:lnTo>
                    <a:pt x="1073" y="2208"/>
                  </a:lnTo>
                  <a:lnTo>
                    <a:pt x="1099" y="2242"/>
                  </a:lnTo>
                  <a:lnTo>
                    <a:pt x="1128" y="2279"/>
                  </a:lnTo>
                  <a:lnTo>
                    <a:pt x="1155" y="2313"/>
                  </a:lnTo>
                  <a:lnTo>
                    <a:pt x="1183" y="2347"/>
                  </a:lnTo>
                  <a:lnTo>
                    <a:pt x="1212" y="2380"/>
                  </a:lnTo>
                  <a:lnTo>
                    <a:pt x="1239" y="2413"/>
                  </a:lnTo>
                  <a:lnTo>
                    <a:pt x="1265" y="2443"/>
                  </a:lnTo>
                  <a:lnTo>
                    <a:pt x="1290" y="2471"/>
                  </a:lnTo>
                  <a:lnTo>
                    <a:pt x="1314" y="2497"/>
                  </a:lnTo>
                  <a:lnTo>
                    <a:pt x="1335" y="2520"/>
                  </a:lnTo>
                  <a:lnTo>
                    <a:pt x="1310" y="2482"/>
                  </a:lnTo>
                  <a:lnTo>
                    <a:pt x="1283" y="2441"/>
                  </a:lnTo>
                  <a:lnTo>
                    <a:pt x="1257" y="2399"/>
                  </a:lnTo>
                  <a:lnTo>
                    <a:pt x="1230" y="2357"/>
                  </a:lnTo>
                  <a:lnTo>
                    <a:pt x="1201" y="2314"/>
                  </a:lnTo>
                  <a:lnTo>
                    <a:pt x="1175" y="2271"/>
                  </a:lnTo>
                  <a:lnTo>
                    <a:pt x="1147" y="2226"/>
                  </a:lnTo>
                  <a:lnTo>
                    <a:pt x="1120" y="2182"/>
                  </a:lnTo>
                  <a:lnTo>
                    <a:pt x="1091" y="2137"/>
                  </a:lnTo>
                  <a:lnTo>
                    <a:pt x="1063" y="2093"/>
                  </a:lnTo>
                  <a:lnTo>
                    <a:pt x="1035" y="2049"/>
                  </a:lnTo>
                  <a:lnTo>
                    <a:pt x="1008" y="2006"/>
                  </a:lnTo>
                  <a:lnTo>
                    <a:pt x="981" y="1963"/>
                  </a:lnTo>
                  <a:lnTo>
                    <a:pt x="955" y="1922"/>
                  </a:lnTo>
                  <a:lnTo>
                    <a:pt x="928" y="1882"/>
                  </a:lnTo>
                  <a:lnTo>
                    <a:pt x="903" y="1844"/>
                  </a:lnTo>
                  <a:lnTo>
                    <a:pt x="865" y="1787"/>
                  </a:lnTo>
                  <a:lnTo>
                    <a:pt x="825" y="1732"/>
                  </a:lnTo>
                  <a:lnTo>
                    <a:pt x="784" y="1675"/>
                  </a:lnTo>
                  <a:lnTo>
                    <a:pt x="743" y="1620"/>
                  </a:lnTo>
                  <a:lnTo>
                    <a:pt x="701" y="1564"/>
                  </a:lnTo>
                  <a:lnTo>
                    <a:pt x="660" y="1509"/>
                  </a:lnTo>
                  <a:lnTo>
                    <a:pt x="619" y="1454"/>
                  </a:lnTo>
                  <a:lnTo>
                    <a:pt x="578" y="1398"/>
                  </a:lnTo>
                  <a:lnTo>
                    <a:pt x="537" y="1343"/>
                  </a:lnTo>
                  <a:lnTo>
                    <a:pt x="499" y="1286"/>
                  </a:lnTo>
                  <a:lnTo>
                    <a:pt x="461" y="1229"/>
                  </a:lnTo>
                  <a:lnTo>
                    <a:pt x="423" y="1171"/>
                  </a:lnTo>
                  <a:lnTo>
                    <a:pt x="388" y="1113"/>
                  </a:lnTo>
                  <a:lnTo>
                    <a:pt x="355" y="1053"/>
                  </a:lnTo>
                  <a:lnTo>
                    <a:pt x="323" y="992"/>
                  </a:lnTo>
                  <a:lnTo>
                    <a:pt x="295" y="931"/>
                  </a:lnTo>
                  <a:lnTo>
                    <a:pt x="264" y="844"/>
                  </a:lnTo>
                  <a:lnTo>
                    <a:pt x="242" y="753"/>
                  </a:lnTo>
                  <a:lnTo>
                    <a:pt x="227" y="662"/>
                  </a:lnTo>
                  <a:lnTo>
                    <a:pt x="218" y="570"/>
                  </a:lnTo>
                  <a:lnTo>
                    <a:pt x="210" y="476"/>
                  </a:lnTo>
                  <a:lnTo>
                    <a:pt x="204" y="381"/>
                  </a:lnTo>
                  <a:lnTo>
                    <a:pt x="197" y="288"/>
                  </a:lnTo>
                  <a:lnTo>
                    <a:pt x="186" y="196"/>
                  </a:lnTo>
                  <a:lnTo>
                    <a:pt x="173" y="186"/>
                  </a:lnTo>
                  <a:lnTo>
                    <a:pt x="160" y="177"/>
                  </a:lnTo>
                  <a:lnTo>
                    <a:pt x="147" y="166"/>
                  </a:lnTo>
                  <a:lnTo>
                    <a:pt x="133" y="156"/>
                  </a:lnTo>
                  <a:lnTo>
                    <a:pt x="121" y="145"/>
                  </a:lnTo>
                  <a:lnTo>
                    <a:pt x="107" y="135"/>
                  </a:lnTo>
                  <a:lnTo>
                    <a:pt x="96" y="122"/>
                  </a:lnTo>
                  <a:lnTo>
                    <a:pt x="82" y="112"/>
                  </a:lnTo>
                  <a:lnTo>
                    <a:pt x="71" y="98"/>
                  </a:lnTo>
                  <a:lnTo>
                    <a:pt x="58" y="87"/>
                  </a:lnTo>
                  <a:lnTo>
                    <a:pt x="48" y="73"/>
                  </a:lnTo>
                  <a:lnTo>
                    <a:pt x="37" y="60"/>
                  </a:lnTo>
                  <a:lnTo>
                    <a:pt x="27" y="46"/>
                  </a:lnTo>
                  <a:lnTo>
                    <a:pt x="16" y="31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rgbClr val="00FFFF"/>
                </a:solidFill>
              </a:rPr>
              <a:t>26a Boulevard Victor Hugo</a:t>
            </a:r>
          </a:p>
          <a:p>
            <a:r>
              <a:rPr lang="en-GB">
                <a:solidFill>
                  <a:srgbClr val="00FFFF"/>
                </a:solidFill>
              </a:rPr>
              <a:t>98 Rue Lamartine</a:t>
            </a:r>
          </a:p>
          <a:p>
            <a:r>
              <a:rPr lang="en-GB">
                <a:solidFill>
                  <a:srgbClr val="00FFFF"/>
                </a:solidFill>
              </a:rPr>
              <a:t>112 Avenue Jean-Medecin</a:t>
            </a:r>
          </a:p>
        </p:txBody>
      </p:sp>
      <p:pic>
        <p:nvPicPr>
          <p:cNvPr id="7172" name="Picture 4" descr="French Fl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6400" y="0"/>
            <a:ext cx="1371600" cy="8509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374</TotalTime>
  <Words>90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Soaring</vt:lpstr>
      <vt:lpstr>Snake Clothing Ltd </vt:lpstr>
      <vt:lpstr>Company Organisation </vt:lpstr>
      <vt:lpstr>Summary</vt:lpstr>
      <vt:lpstr>Ireland</vt:lpstr>
      <vt:lpstr>Italy</vt:lpstr>
      <vt:lpstr>France</vt:lpstr>
    </vt:vector>
  </TitlesOfParts>
  <Company>ECDL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Clothing Ltd</dc:title>
  <dc:creator>ECDL Foundation</dc:creator>
  <cp:lastModifiedBy>Paul Neville</cp:lastModifiedBy>
  <cp:revision>2</cp:revision>
  <dcterms:created xsi:type="dcterms:W3CDTF">2003-06-20T13:22:55Z</dcterms:created>
  <dcterms:modified xsi:type="dcterms:W3CDTF">2017-05-23T14:42:37Z</dcterms:modified>
</cp:coreProperties>
</file>