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AAF669-D90E-425E-9BB3-7FE1C7222394}">
  <a:tblStyle styleId="{CEAAF669-D90E-425E-9BB3-7FE1C7222394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5.xml"/><Relationship Id="rId44" Type="http://schemas.openxmlformats.org/officeDocument/2006/relationships/font" Target="fonts/GillSans-bold.fntdata"/><Relationship Id="rId21" Type="http://schemas.openxmlformats.org/officeDocument/2006/relationships/slide" Target="slides/slide14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3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6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8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0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58" name="Shape 25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Shape 265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Shape 272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Shape 27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Shape 28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Shape 293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Shape 30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{CEAAF669-D90E-425E-9BB3-7FE1C7222394}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Shape 3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Shape 307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Shape 31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{CEAAF669-D90E-425E-9BB3-7FE1C7222394}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Shape 317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Shape 333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Shape 3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Shape 3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Shape 3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Shape 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Shape 351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Shape 35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53" name="Shape 3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Shape 3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Shape 35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6" name="Shape 35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57" name="Shape 3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2-1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Shape 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Shape 176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Shape 177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Shape 178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Shape 18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Shape 19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Shape 19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Shape 192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Shape 194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Shape 195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Shape 20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Shape 206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Shape 208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Shape 209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0" name="Shape 2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Shape 2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Shape 21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Shape 220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Shape 22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Shape 22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25" name="Shape 2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Shape 2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Shape 22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9" name="Shape 2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35" name="Shape 23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{CEAAF669-D90E-425E-9BB3-7FE1C7222394}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8" name="Shape 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Shape 250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Shape 251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Shape 252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