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5.jp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jpg"/><Relationship Id="rId9" Type="http://schemas.openxmlformats.org/officeDocument/2006/relationships/image" Target="../media/image17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Shape 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Shape 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Shape 2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Shape 2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Shape 2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Shape 262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Shape 2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Shape 2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Shape 266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Shape 267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Shape 284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Shape 2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Shape 2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Shape 298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