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604529-29D1-444B-9635-7973F71F1FBF}">
  <a:tblStyle styleId="{E7604529-29D1-444B-9635-7973F71F1FBF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C2237608-4238-4233-9474-91797F360BC7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jp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Shape 27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{E7604529-29D1-444B-9635-7973F71F1FBF}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Shape 278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Shape 27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Shape 2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Shape 28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Shape 284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Shape 28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Shape 2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Shape 2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Shape 288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Shape 292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Shape 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Shape 303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{E7604529-29D1-444B-9635-7973F71F1FBF}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Shape 305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Shape 30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Shape 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Shape 309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Shape 311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Shape 3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Shape 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Shape 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Shape 31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Shape 3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Shape 3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Shape 31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Shape 32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Shape 3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Shape 332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{C2237608-4238-4233-9474-91797F360BC7}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Shape 334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Shape 34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Shape 3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Shape 3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Shape 3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Shape 34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Shape 3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Shape 3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Shape 3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Shape 3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Shape 36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Shape 3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Shape 3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Shape 36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Shape 3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Shape 3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Shape 3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Shape 396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Shape 39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Shape 3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Shape 3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Shape 40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Shape 40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Shape 40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Shape 411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Shape 4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Shape 41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Shape 4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Shape 4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Shape 419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Shape 42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Shape 4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Shape 4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Shape 42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Shape 441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Shape 4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Shape 4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Shape 4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Shape 4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Shape 4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Shape 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Shape 477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Shape 4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Shape 4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Shape 4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Shape 495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Shape 50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Shape 5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Shape 5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507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Shape 5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Shape 510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Shape 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Shape 5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Shape 17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Shape 17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Shape 1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Shape 17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{E7604529-29D1-444B-9635-7973F71F1FBF}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Shape 19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Shape 19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{E7604529-29D1-444B-9635-7973F71F1FBF}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Shape 207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Shape 208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Shape 2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Shape 211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Shape 21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Shape 2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Shape 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Shape 21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Shape 221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{E7604529-29D1-444B-9635-7973F71F1FBF}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Shape 229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Shape 23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Shape 23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Shape 23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Shape 23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Shape 24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Shape 2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Shape 251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{E7604529-29D1-444B-9635-7973F71F1FBF}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Shape 25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{E7604529-29D1-444B-9635-7973F71F1FBF}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Shape 25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Shape 25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Shape 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Shape 2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Shape 2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Shape 259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Shape 26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Shape 26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Shape 26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Shape 267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