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erriweather Sans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Sans-bold.fntdata"/><Relationship Id="rId23" Type="http://schemas.openxmlformats.org/officeDocument/2006/relationships/font" Target="fonts/MerriweatherSans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erriweatherSans-boldItalic.fntdata"/><Relationship Id="rId25" Type="http://schemas.openxmlformats.org/officeDocument/2006/relationships/font" Target="fonts/MerriweatherSans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Shape 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Shape 188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Shape 195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Shape 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Shape 197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Shape 209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Shape 210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Shape 211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