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Shape 175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Shape 176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Shape 183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Shape 19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Shape 1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