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4" r:id="rId4"/>
    <p:sldMasterId id="2147483665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embeddedFontLst>
    <p:embeddedFont>
      <p:font typeface="Helvetica Neue"/>
      <p:regular r:id="rId9"/>
      <p:bold r:id="rId10"/>
      <p:italic r:id="rId11"/>
      <p:boldItalic r:id="rId12"/>
    </p:embeddedFont>
    <p:embeddedFont>
      <p:font typeface="Helvetica Neue Light"/>
      <p:regular r:id="rId13"/>
      <p:bold r:id="rId14"/>
      <p:italic r:id="rId15"/>
      <p:boldItalic r:id="rId16"/>
    </p:embeddedFont>
    <p:embeddedFont>
      <p:font typeface="Gill Sans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51C4C0B-A1EB-47CA-9BDC-1BB04E154435}">
  <a:tblStyle styleId="{051C4C0B-A1EB-47CA-9BDC-1BB04E154435}" styleName="Table_0"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insideV>
        </a:tcBdr>
        <a:fill>
          <a:solidFill>
            <a:srgbClr val="FAF7E9"/>
          </a:solidFill>
        </a:fill>
      </a:tcStyle>
    </a:wholeTbl>
    <a:band1H>
      <a:tcTxStyle/>
    </a:band1H>
    <a:band2H>
      <a:tcTxStyle b="off" i="off"/>
      <a:tcStyle>
        <a:fill>
          <a:solidFill>
            <a:srgbClr val="EDEADD"/>
          </a:solidFill>
        </a:fill>
      </a:tcStyle>
    </a:band2H>
    <a:band1V>
      <a:tcTxStyle/>
    </a:band1V>
    <a:band2V>
      <a:tcTxStyle/>
    </a:band2V>
    <a:lastCol>
      <a:tcTxStyle/>
    </a:lastCol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9400"/>
          </a:solidFill>
        </a:fill>
      </a:tcStyle>
    </a:lastRow>
    <a:seCell>
      <a:tcTxStyle/>
    </a:seCell>
    <a:swCell>
      <a:tcTxStyle/>
    </a:swCell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9400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HelveticaNeue-italic.fntdata"/><Relationship Id="rId10" Type="http://schemas.openxmlformats.org/officeDocument/2006/relationships/font" Target="fonts/HelveticaNeue-bold.fntdata"/><Relationship Id="rId13" Type="http://schemas.openxmlformats.org/officeDocument/2006/relationships/font" Target="fonts/HelveticaNeueLight-regular.fntdata"/><Relationship Id="rId12" Type="http://schemas.openxmlformats.org/officeDocument/2006/relationships/font" Target="fonts/HelveticaNeue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font" Target="fonts/HelveticaNeue-regular.fntdata"/><Relationship Id="rId15" Type="http://schemas.openxmlformats.org/officeDocument/2006/relationships/font" Target="fonts/HelveticaNeueLight-italic.fntdata"/><Relationship Id="rId14" Type="http://schemas.openxmlformats.org/officeDocument/2006/relationships/font" Target="fonts/HelveticaNeueLight-bold.fntdata"/><Relationship Id="rId17" Type="http://schemas.openxmlformats.org/officeDocument/2006/relationships/font" Target="fonts/GillSans-regular.fntdata"/><Relationship Id="rId16" Type="http://schemas.openxmlformats.org/officeDocument/2006/relationships/font" Target="fonts/HelveticaNeueLight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schemas.openxmlformats.org/officeDocument/2006/relationships/font" Target="fonts/GillSans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 cop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hyperlink" Target="mailto:hunkim+ml@gmail.com" TargetMode="External"/><Relationship Id="rId6" Type="http://schemas.openxmlformats.org/officeDocument/2006/relationships/hyperlink" Target="https://github.com/hunkim/PyTorchZeroToAll" TargetMode="External"/><Relationship Id="rId7" Type="http://schemas.openxmlformats.org/officeDocument/2006/relationships/hyperlink" Target="http://bit.ly/PyTorchZeroAll" TargetMode="External"/><Relationship Id="rId8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76" name="Shape 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77" name="Shape 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sp>
        <p:nvSpPr>
          <p:cNvPr id="79" name="Shape 79"/>
          <p:cNvSpPr txBox="1"/>
          <p:nvPr>
            <p:ph idx="4294967295" type="subTitle"/>
          </p:nvPr>
        </p:nvSpPr>
        <p:spPr>
          <a:xfrm>
            <a:off x="0" y="4463075"/>
            <a:ext cx="4159500" cy="6975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b="0" i="0" lang="en" sz="16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hunkim+ml@gmail.com</a:t>
            </a: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/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b="0" i="0" lang="en" sz="13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https://github.com/hunkim/PyTorchZeroToAll</a:t>
            </a:r>
            <a:r>
              <a:rPr b="0" i="0" lang="en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3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http://bit.ly/PyTorchZeroAll</a:t>
            </a: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80" name="Shape 8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Machine Learning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b="0" i="1" lang="en" sz="30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What would be the grade if I study 4 hours?</a:t>
            </a: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2654669" y="2217539"/>
            <a:ext cx="1092000" cy="476100"/>
          </a:xfrm>
          <a:prstGeom prst="rightArrow">
            <a:avLst>
              <a:gd fmla="val 32000" name="adj1"/>
              <a:gd fmla="val 64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7" name="Shape 87"/>
          <p:cNvSpPr/>
          <p:nvPr/>
        </p:nvSpPr>
        <p:spPr>
          <a:xfrm>
            <a:off x="5461567" y="2217539"/>
            <a:ext cx="1092000" cy="476100"/>
          </a:xfrm>
          <a:prstGeom prst="rightArrow">
            <a:avLst>
              <a:gd fmla="val 32000" name="adj1"/>
              <a:gd fmla="val 64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8" name="Shape 88"/>
          <p:cNvSpPr txBox="1"/>
          <p:nvPr/>
        </p:nvSpPr>
        <p:spPr>
          <a:xfrm>
            <a:off x="6715040" y="2183606"/>
            <a:ext cx="12852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b="0" i="1" lang="en" sz="34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? points</a:t>
            </a:r>
            <a:endParaRPr sz="500"/>
          </a:p>
        </p:txBody>
      </p:sp>
      <p:sp>
        <p:nvSpPr>
          <p:cNvPr id="89" name="Shape 89"/>
          <p:cNvSpPr txBox="1"/>
          <p:nvPr/>
        </p:nvSpPr>
        <p:spPr>
          <a:xfrm>
            <a:off x="3608017" y="3988660"/>
            <a:ext cx="12660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Training dataset</a:t>
            </a:r>
            <a:endParaRPr sz="500"/>
          </a:p>
        </p:txBody>
      </p:sp>
      <p:sp>
        <p:nvSpPr>
          <p:cNvPr id="90" name="Shape 90"/>
          <p:cNvSpPr txBox="1"/>
          <p:nvPr/>
        </p:nvSpPr>
        <p:spPr>
          <a:xfrm>
            <a:off x="6957449" y="2865068"/>
            <a:ext cx="8004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Prediction</a:t>
            </a:r>
            <a:endParaRPr sz="500"/>
          </a:p>
        </p:txBody>
      </p:sp>
      <p:sp>
        <p:nvSpPr>
          <p:cNvPr id="91" name="Shape 91"/>
          <p:cNvSpPr txBox="1"/>
          <p:nvPr/>
        </p:nvSpPr>
        <p:spPr>
          <a:xfrm>
            <a:off x="1107975" y="2183606"/>
            <a:ext cx="12897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b="0" i="1" lang="en" sz="34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4 hours</a:t>
            </a:r>
            <a:endParaRPr sz="500"/>
          </a:p>
        </p:txBody>
      </p:sp>
      <p:pic>
        <p:nvPicPr>
          <p:cNvPr descr="Image" id="92" name="Shape 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6417" y="1617470"/>
            <a:ext cx="1769051" cy="1668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3" name="Shape 93"/>
          <p:cNvGraphicFramePr/>
          <p:nvPr/>
        </p:nvGraphicFramePr>
        <p:xfrm>
          <a:off x="1129603" y="3424238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{051C4C0B-A1EB-47CA-9BDC-1BB04E154435}</a:tableStyleId>
              </a:tblPr>
              <a:tblGrid>
                <a:gridCol w="1138025"/>
                <a:gridCol w="1138025"/>
              </a:tblGrid>
              <a:tr h="27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Points (y)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27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7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7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7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4" name="Shape 94"/>
          <p:cNvSpPr txBox="1"/>
          <p:nvPr/>
        </p:nvSpPr>
        <p:spPr>
          <a:xfrm>
            <a:off x="3634506" y="4520037"/>
            <a:ext cx="9870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Test dataset</a:t>
            </a:r>
            <a:endParaRPr sz="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