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398" r:id="rId5"/>
    <p:sldId id="399" r:id="rId6"/>
    <p:sldId id="403" r:id="rId7"/>
    <p:sldId id="405" r:id="rId8"/>
    <p:sldId id="406" r:id="rId9"/>
    <p:sldId id="407" r:id="rId10"/>
    <p:sldId id="411" r:id="rId11"/>
    <p:sldId id="443" r:id="rId12"/>
    <p:sldId id="445" r:id="rId13"/>
    <p:sldId id="425" r:id="rId14"/>
    <p:sldId id="426" r:id="rId15"/>
    <p:sldId id="428" r:id="rId16"/>
    <p:sldId id="448" r:id="rId17"/>
    <p:sldId id="429" r:id="rId18"/>
    <p:sldId id="449" r:id="rId19"/>
    <p:sldId id="450" r:id="rId20"/>
    <p:sldId id="430" r:id="rId21"/>
    <p:sldId id="431" r:id="rId22"/>
    <p:sldId id="433" r:id="rId23"/>
    <p:sldId id="434" r:id="rId24"/>
    <p:sldId id="451" r:id="rId25"/>
    <p:sldId id="452" r:id="rId26"/>
    <p:sldId id="453" r:id="rId27"/>
    <p:sldId id="454" r:id="rId28"/>
    <p:sldId id="439" r:id="rId29"/>
    <p:sldId id="440" r:id="rId30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074" userDrawn="1">
          <p15:clr>
            <a:srgbClr val="A4A3A4"/>
          </p15:clr>
        </p15:guide>
        <p15:guide id="3" pos="2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FE"/>
    <a:srgbClr val="EDF5FD"/>
    <a:srgbClr val="852C09"/>
    <a:srgbClr val="FCF1DC"/>
    <a:srgbClr val="FFCC99"/>
    <a:srgbClr val="E2F5FE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367" autoAdjust="0"/>
    <p:restoredTop sz="73275" autoAdjust="0"/>
  </p:normalViewPr>
  <p:slideViewPr>
    <p:cSldViewPr>
      <p:cViewPr>
        <p:scale>
          <a:sx n="66" d="100"/>
          <a:sy n="66" d="100"/>
        </p:scale>
        <p:origin x="-1013" y="-830"/>
      </p:cViewPr>
      <p:guideLst>
        <p:guide orient="horz" pos="2160"/>
        <p:guide orient="horz" pos="3074"/>
        <p:guide pos="28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56" y="-108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E40D70-8B42-4A7C-85F7-0B80B53893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F5FA39B-41EB-4362-A012-B74DD8FC745F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1800" dirty="0" smtClean="0"/>
            <a:t>邮件系统</a:t>
          </a:r>
          <a:endParaRPr lang="zh-CN" sz="1800" dirty="0"/>
        </a:p>
      </dgm:t>
    </dgm:pt>
    <dgm:pt modelId="{AA6116A1-99B4-45FA-B859-F563E8351A27}" cxnId="{E6EDE8B0-B41E-45A8-98D0-D023D2EE7933}" type="parTrans">
      <dgm:prSet/>
      <dgm:spPr/>
      <dgm:t>
        <a:bodyPr/>
        <a:lstStyle/>
        <a:p>
          <a:endParaRPr lang="zh-CN" altLang="en-US" sz="1800"/>
        </a:p>
      </dgm:t>
    </dgm:pt>
    <dgm:pt modelId="{9790B33F-6C63-43DF-B5E7-E0FD00831040}" cxnId="{E6EDE8B0-B41E-45A8-98D0-D023D2EE7933}" type="sibTrans">
      <dgm:prSet/>
      <dgm:spPr/>
      <dgm:t>
        <a:bodyPr/>
        <a:lstStyle/>
        <a:p>
          <a:endParaRPr lang="zh-CN" altLang="en-US" sz="1800"/>
        </a:p>
      </dgm:t>
    </dgm:pt>
    <dgm:pt modelId="{D1FC38B1-4690-45AE-A93D-BDFC0180C9E2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sz="1800" b="1" dirty="0" smtClean="0"/>
            <a:t>用户信息</a:t>
          </a:r>
          <a:endParaRPr lang="zh-CN" sz="1800" dirty="0"/>
        </a:p>
      </dgm:t>
    </dgm:pt>
    <dgm:pt modelId="{B5D76623-11D9-402A-A17A-8DD4B9C0FB2B}" cxnId="{8759B2E7-0573-4021-88BC-D7B88017DEC1}" type="parTrans">
      <dgm:prSet/>
      <dgm:spPr/>
      <dgm:t>
        <a:bodyPr/>
        <a:lstStyle/>
        <a:p>
          <a:endParaRPr lang="zh-CN" altLang="en-US" sz="1800"/>
        </a:p>
      </dgm:t>
    </dgm:pt>
    <dgm:pt modelId="{83B60B06-41A2-4F43-909F-BE9EE63B64D8}" cxnId="{8759B2E7-0573-4021-88BC-D7B88017DEC1}" type="sibTrans">
      <dgm:prSet/>
      <dgm:spPr/>
      <dgm:t>
        <a:bodyPr/>
        <a:lstStyle/>
        <a:p>
          <a:endParaRPr lang="zh-CN" altLang="en-US" sz="1800"/>
        </a:p>
      </dgm:t>
    </dgm:pt>
    <dgm:pt modelId="{66DD37EC-45D8-4821-BB1D-06BAE83BA37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1800" b="1" dirty="0" smtClean="0"/>
            <a:t>登录</a:t>
          </a:r>
          <a:endParaRPr lang="zh-CN" sz="1800" b="1" dirty="0"/>
        </a:p>
      </dgm:t>
    </dgm:pt>
    <dgm:pt modelId="{6AB7352B-E85B-4D48-BE2E-4786DD0DFDB5}" cxnId="{AD92E42C-899F-4FC9-BAFA-009B701ADF19}" type="parTrans">
      <dgm:prSet/>
      <dgm:spPr/>
      <dgm:t>
        <a:bodyPr/>
        <a:lstStyle/>
        <a:p>
          <a:endParaRPr lang="zh-CN" altLang="en-US" sz="1800"/>
        </a:p>
      </dgm:t>
    </dgm:pt>
    <dgm:pt modelId="{D84F3DEA-D8DB-4D3C-9F45-57DF73F1479A}" cxnId="{AD92E42C-899F-4FC9-BAFA-009B701ADF19}" type="sibTrans">
      <dgm:prSet/>
      <dgm:spPr/>
      <dgm:t>
        <a:bodyPr/>
        <a:lstStyle/>
        <a:p>
          <a:endParaRPr lang="zh-CN" altLang="en-US" sz="1800"/>
        </a:p>
      </dgm:t>
    </dgm:pt>
    <dgm:pt modelId="{77F37375-6C46-4A19-962C-56BA67FFE571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1800" b="1" dirty="0" smtClean="0"/>
            <a:t>邮件显示</a:t>
          </a:r>
          <a:endParaRPr lang="zh-CN" sz="1800" dirty="0"/>
        </a:p>
      </dgm:t>
    </dgm:pt>
    <dgm:pt modelId="{0DC279AB-00E4-4557-90D7-751E7D00A16C}" cxnId="{18D9D14D-C5F6-477A-969E-43AE4C5E4B27}" type="parTrans">
      <dgm:prSet/>
      <dgm:spPr/>
      <dgm:t>
        <a:bodyPr/>
        <a:lstStyle/>
        <a:p>
          <a:endParaRPr lang="zh-CN" altLang="en-US" sz="1800"/>
        </a:p>
      </dgm:t>
    </dgm:pt>
    <dgm:pt modelId="{447B7E4E-482F-4D16-98FE-77A88C256A4F}" cxnId="{18D9D14D-C5F6-477A-969E-43AE4C5E4B27}" type="sibTrans">
      <dgm:prSet/>
      <dgm:spPr/>
      <dgm:t>
        <a:bodyPr/>
        <a:lstStyle/>
        <a:p>
          <a:endParaRPr lang="zh-CN" altLang="en-US" sz="1800"/>
        </a:p>
      </dgm:t>
    </dgm:pt>
    <dgm:pt modelId="{3C9D5DB4-2019-463C-BB21-1915B6F1DFD7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1800" b="1" dirty="0" smtClean="0"/>
            <a:t>邮件列表显示</a:t>
          </a:r>
          <a:endParaRPr lang="zh-CN" sz="1800" dirty="0"/>
        </a:p>
      </dgm:t>
    </dgm:pt>
    <dgm:pt modelId="{32DFC951-8E68-47A3-A690-DC4C924BC556}" cxnId="{67C64407-3A7E-40CC-BE62-E2C2663E7FEE}" type="parTrans">
      <dgm:prSet/>
      <dgm:spPr/>
      <dgm:t>
        <a:bodyPr/>
        <a:lstStyle/>
        <a:p>
          <a:endParaRPr lang="zh-CN" altLang="en-US" sz="1800"/>
        </a:p>
      </dgm:t>
    </dgm:pt>
    <dgm:pt modelId="{C2392DA7-FCA6-4B86-835C-861889A7F1A6}" cxnId="{67C64407-3A7E-40CC-BE62-E2C2663E7FEE}" type="sibTrans">
      <dgm:prSet/>
      <dgm:spPr/>
      <dgm:t>
        <a:bodyPr/>
        <a:lstStyle/>
        <a:p>
          <a:endParaRPr lang="zh-CN" altLang="en-US" sz="1800"/>
        </a:p>
      </dgm:t>
    </dgm:pt>
    <dgm:pt modelId="{19454438-268A-4047-8223-CEDEEC5BA40D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1800" b="1" dirty="0" smtClean="0"/>
            <a:t>删除邮件</a:t>
          </a:r>
          <a:endParaRPr lang="en-US" sz="1800" b="1" dirty="0"/>
        </a:p>
      </dgm:t>
    </dgm:pt>
    <dgm:pt modelId="{888109C0-E757-4FF8-9AFF-71CB9771B2B7}" cxnId="{80EF4ED0-F807-45CB-984D-38AECB0B9282}" type="parTrans">
      <dgm:prSet/>
      <dgm:spPr/>
      <dgm:t>
        <a:bodyPr/>
        <a:lstStyle/>
        <a:p>
          <a:endParaRPr lang="zh-CN" altLang="en-US" sz="1800"/>
        </a:p>
      </dgm:t>
    </dgm:pt>
    <dgm:pt modelId="{43F28469-F093-4F68-A3D0-E67EC9780702}" cxnId="{80EF4ED0-F807-45CB-984D-38AECB0B9282}" type="sibTrans">
      <dgm:prSet/>
      <dgm:spPr/>
      <dgm:t>
        <a:bodyPr/>
        <a:lstStyle/>
        <a:p>
          <a:endParaRPr lang="zh-CN" altLang="en-US" sz="1800"/>
        </a:p>
      </dgm:t>
    </dgm:pt>
    <dgm:pt modelId="{D49D67AE-FD47-4959-8C2E-4A4E54983BF9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1800" b="1" dirty="0" smtClean="0"/>
            <a:t>已发邮件查看</a:t>
          </a:r>
          <a:endParaRPr lang="zh-CN" sz="1800" b="1" dirty="0"/>
        </a:p>
      </dgm:t>
    </dgm:pt>
    <dgm:pt modelId="{9103ACC7-54BC-4696-9D92-6C1A94EA762B}" cxnId="{72D167C7-EEE1-44BF-B55F-6D2BD2F2CEAB}" type="parTrans">
      <dgm:prSet/>
      <dgm:spPr/>
      <dgm:t>
        <a:bodyPr/>
        <a:lstStyle/>
        <a:p>
          <a:endParaRPr lang="zh-CN" altLang="en-US" sz="1800"/>
        </a:p>
      </dgm:t>
    </dgm:pt>
    <dgm:pt modelId="{C5531155-1365-455D-B8A3-D7AB87819932}" cxnId="{72D167C7-EEE1-44BF-B55F-6D2BD2F2CEAB}" type="sibTrans">
      <dgm:prSet/>
      <dgm:spPr/>
      <dgm:t>
        <a:bodyPr/>
        <a:lstStyle/>
        <a:p>
          <a:endParaRPr lang="zh-CN" altLang="en-US" sz="1800"/>
        </a:p>
      </dgm:t>
    </dgm:pt>
    <dgm:pt modelId="{6A2447B6-4F85-4CAF-AC51-3707146D50A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1800" b="1" dirty="0" smtClean="0"/>
            <a:t>邮件内容显示</a:t>
          </a:r>
          <a:endParaRPr lang="zh-CN" sz="1800" dirty="0"/>
        </a:p>
      </dgm:t>
    </dgm:pt>
    <dgm:pt modelId="{1A359EB4-AC7A-42AB-B31F-959F442B46AF}" cxnId="{9C66C124-5E87-4920-864C-FAA19C8DB6D5}" type="parTrans">
      <dgm:prSet/>
      <dgm:spPr/>
      <dgm:t>
        <a:bodyPr/>
        <a:lstStyle/>
        <a:p>
          <a:endParaRPr lang="zh-CN" altLang="en-US" sz="1800"/>
        </a:p>
      </dgm:t>
    </dgm:pt>
    <dgm:pt modelId="{D2733435-A411-47D6-A2C7-B40D1E6A7445}" cxnId="{9C66C124-5E87-4920-864C-FAA19C8DB6D5}" type="sibTrans">
      <dgm:prSet/>
      <dgm:spPr/>
      <dgm:t>
        <a:bodyPr/>
        <a:lstStyle/>
        <a:p>
          <a:endParaRPr lang="zh-CN" altLang="en-US" sz="1800"/>
        </a:p>
      </dgm:t>
    </dgm:pt>
    <dgm:pt modelId="{B6009C19-00A6-4BC2-9166-03262E470376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1800" b="1" dirty="0" smtClean="0"/>
            <a:t>注册</a:t>
          </a:r>
          <a:endParaRPr lang="zh-CN" altLang="en-US" sz="1800" b="1" dirty="0"/>
        </a:p>
      </dgm:t>
    </dgm:pt>
    <dgm:pt modelId="{0606AFBE-2DFE-47DA-BE84-C6A5AC8CD9AA}" cxnId="{E60D665D-CCFD-463D-99A9-DA110FDF1029}" type="parTrans">
      <dgm:prSet/>
      <dgm:spPr/>
      <dgm:t>
        <a:bodyPr/>
        <a:lstStyle/>
        <a:p>
          <a:endParaRPr lang="zh-CN" altLang="en-US"/>
        </a:p>
      </dgm:t>
    </dgm:pt>
    <dgm:pt modelId="{47E956B3-8B8B-48EA-8199-BE6239A94A45}" cxnId="{E60D665D-CCFD-463D-99A9-DA110FDF1029}" type="sibTrans">
      <dgm:prSet/>
      <dgm:spPr/>
      <dgm:t>
        <a:bodyPr/>
        <a:lstStyle/>
        <a:p>
          <a:endParaRPr lang="zh-CN" altLang="en-US"/>
        </a:p>
      </dgm:t>
    </dgm:pt>
    <dgm:pt modelId="{17B9983D-8193-4CFC-9470-15399566179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1800" b="1" dirty="0" smtClean="0"/>
            <a:t>发送邮件</a:t>
          </a:r>
          <a:endParaRPr lang="zh-CN" sz="1800" b="1" dirty="0"/>
        </a:p>
      </dgm:t>
    </dgm:pt>
    <dgm:pt modelId="{B30B78E7-D506-478F-8645-2B2077A54C1E}" cxnId="{E74B780C-17FA-4BD1-9D17-02B90E361CAE}" type="parTrans">
      <dgm:prSet/>
      <dgm:spPr/>
      <dgm:t>
        <a:bodyPr/>
        <a:lstStyle/>
        <a:p>
          <a:endParaRPr lang="zh-CN" altLang="en-US"/>
        </a:p>
      </dgm:t>
    </dgm:pt>
    <dgm:pt modelId="{F57FB825-6B66-4657-BBFE-5B639CC07520}" cxnId="{E74B780C-17FA-4BD1-9D17-02B90E361CAE}" type="sibTrans">
      <dgm:prSet/>
      <dgm:spPr/>
      <dgm:t>
        <a:bodyPr/>
        <a:lstStyle/>
        <a:p>
          <a:endParaRPr lang="zh-CN" altLang="en-US"/>
        </a:p>
      </dgm:t>
    </dgm:pt>
    <dgm:pt modelId="{40C834D9-8FD8-4703-8BB1-AAF860215947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1800" b="1" dirty="0" smtClean="0"/>
            <a:t>退出</a:t>
          </a:r>
          <a:endParaRPr lang="zh-CN" altLang="en-US" sz="1800" b="1" dirty="0"/>
        </a:p>
      </dgm:t>
    </dgm:pt>
    <dgm:pt modelId="{5CD2EB5C-6C41-4AA7-936D-916FD1169D1A}" cxnId="{B82A5C9E-7659-4EA6-8A3F-D7E372C31DBA}" type="sibTrans">
      <dgm:prSet/>
      <dgm:spPr/>
      <dgm:t>
        <a:bodyPr/>
        <a:lstStyle/>
        <a:p>
          <a:endParaRPr lang="zh-CN" altLang="en-US"/>
        </a:p>
      </dgm:t>
    </dgm:pt>
    <dgm:pt modelId="{1A39A701-4548-4437-8DC0-7E816CD16E1B}" cxnId="{B82A5C9E-7659-4EA6-8A3F-D7E372C31DBA}" type="parTrans">
      <dgm:prSet/>
      <dgm:spPr/>
      <dgm:t>
        <a:bodyPr/>
        <a:lstStyle/>
        <a:p>
          <a:endParaRPr lang="zh-CN" altLang="en-US"/>
        </a:p>
      </dgm:t>
    </dgm:pt>
    <dgm:pt modelId="{6A919F39-D667-43D7-A27F-E42CE63530CA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2000" b="1" dirty="0" smtClean="0"/>
            <a:t>搜索邮件</a:t>
          </a:r>
          <a:endParaRPr lang="zh-CN" altLang="en-US" sz="2000" b="1" dirty="0"/>
        </a:p>
      </dgm:t>
    </dgm:pt>
    <dgm:pt modelId="{EDF8A13F-442E-4B4C-A53A-454E43A452F6}" cxnId="{D2DC4F1A-FFC4-47FD-BDEC-F87007311D66}" type="parTrans">
      <dgm:prSet/>
      <dgm:spPr/>
      <dgm:t>
        <a:bodyPr/>
        <a:lstStyle/>
        <a:p>
          <a:endParaRPr lang="zh-CN" altLang="en-US"/>
        </a:p>
      </dgm:t>
    </dgm:pt>
    <dgm:pt modelId="{7CDBB93B-7CDB-4C21-A073-64037C8ED1D6}" cxnId="{D2DC4F1A-FFC4-47FD-BDEC-F87007311D66}" type="sibTrans">
      <dgm:prSet/>
      <dgm:spPr/>
      <dgm:t>
        <a:bodyPr/>
        <a:lstStyle/>
        <a:p>
          <a:endParaRPr lang="zh-CN" altLang="en-US"/>
        </a:p>
      </dgm:t>
    </dgm:pt>
    <dgm:pt modelId="{6662A895-4CBD-4D20-8E4C-8616685D5014}">
      <dgm:prSet custT="1"/>
      <dgm:spPr>
        <a:solidFill>
          <a:schemeClr val="accent5">
            <a:lumMod val="50000"/>
          </a:schemeClr>
        </a:solidFill>
        <a:ln>
          <a:solidFill>
            <a:srgbClr val="002060"/>
          </a:solidFill>
        </a:ln>
      </dgm:spPr>
      <dgm:t>
        <a:bodyPr/>
        <a:lstStyle/>
        <a:p>
          <a:pPr rtl="0"/>
          <a:r>
            <a:rPr lang="zh-CN" altLang="en-US" sz="1800" b="1" dirty="0" smtClean="0"/>
            <a:t>批量设置已读</a:t>
          </a:r>
          <a:endParaRPr lang="zh-CN" altLang="en-US" sz="1800" dirty="0"/>
        </a:p>
      </dgm:t>
    </dgm:pt>
    <dgm:pt modelId="{678A3902-4BEC-47C9-A003-15947C794997}" cxnId="{D6C344C6-2C75-4045-B4EF-CC540464DD34}" type="parTrans">
      <dgm:prSet/>
      <dgm:spPr/>
      <dgm:t>
        <a:bodyPr/>
        <a:lstStyle/>
        <a:p>
          <a:endParaRPr lang="zh-CN" altLang="en-US"/>
        </a:p>
      </dgm:t>
    </dgm:pt>
    <dgm:pt modelId="{361E3E58-1E9C-4FD5-871F-9E8167919DD5}" cxnId="{D6C344C6-2C75-4045-B4EF-CC540464DD34}" type="sibTrans">
      <dgm:prSet/>
      <dgm:spPr/>
      <dgm:t>
        <a:bodyPr/>
        <a:lstStyle/>
        <a:p>
          <a:endParaRPr lang="zh-CN" altLang="en-US"/>
        </a:p>
      </dgm:t>
    </dgm:pt>
    <dgm:pt modelId="{073C5AD7-E64A-4362-8886-73F175A180E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altLang="en-US" sz="2000" b="1" dirty="0" smtClean="0"/>
            <a:t>批量删除</a:t>
          </a:r>
          <a:endParaRPr lang="zh-CN" altLang="en-US" sz="2000" dirty="0"/>
        </a:p>
      </dgm:t>
    </dgm:pt>
    <dgm:pt modelId="{D1B4DC8D-D581-445E-A420-E2455596477F}" cxnId="{E032DD21-9233-4557-B321-5E406300A224}" type="parTrans">
      <dgm:prSet/>
      <dgm:spPr/>
      <dgm:t>
        <a:bodyPr/>
        <a:lstStyle/>
        <a:p>
          <a:endParaRPr lang="zh-CN" altLang="en-US"/>
        </a:p>
      </dgm:t>
    </dgm:pt>
    <dgm:pt modelId="{D7184B3F-DF47-4A2A-86C5-87A945F541D0}" cxnId="{E032DD21-9233-4557-B321-5E406300A224}" type="sibTrans">
      <dgm:prSet/>
      <dgm:spPr/>
      <dgm:t>
        <a:bodyPr/>
        <a:lstStyle/>
        <a:p>
          <a:endParaRPr lang="zh-CN" altLang="en-US"/>
        </a:p>
      </dgm:t>
    </dgm:pt>
    <dgm:pt modelId="{64316E5E-6504-468D-8F2A-D26847CD2A32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dirty="0" smtClean="0"/>
            <a:t>回复邮件</a:t>
          </a:r>
          <a:endParaRPr lang="zh-CN" altLang="en-US" dirty="0"/>
        </a:p>
      </dgm:t>
    </dgm:pt>
    <dgm:pt modelId="{7C9AD0E6-4BF4-4EE9-9A3A-B2A98ECFC70A}" cxnId="{76529380-A4F9-4C25-9033-1C0C11821A69}" type="parTrans">
      <dgm:prSet/>
      <dgm:spPr/>
      <dgm:t>
        <a:bodyPr/>
        <a:lstStyle/>
        <a:p>
          <a:endParaRPr lang="zh-CN" altLang="en-US"/>
        </a:p>
      </dgm:t>
    </dgm:pt>
    <dgm:pt modelId="{86CDDA4F-CC6E-4727-8796-39B4998A0266}" cxnId="{76529380-A4F9-4C25-9033-1C0C11821A69}" type="sibTrans">
      <dgm:prSet/>
      <dgm:spPr/>
      <dgm:t>
        <a:bodyPr/>
        <a:lstStyle/>
        <a:p>
          <a:endParaRPr lang="zh-CN" altLang="en-US"/>
        </a:p>
      </dgm:t>
    </dgm:pt>
    <dgm:pt modelId="{7CCB403F-EE1B-47AD-83F9-23063BBC0AF0}" type="pres">
      <dgm:prSet presAssocID="{FDE40D70-8B42-4A7C-85F7-0B80B53893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5B9CBCEA-621A-458A-AA54-DEFF7B424490}" type="pres">
      <dgm:prSet presAssocID="{1F5FA39B-41EB-4362-A012-B74DD8FC745F}" presName="hierRoot1" presStyleCnt="0">
        <dgm:presLayoutVars>
          <dgm:hierBranch val="init"/>
        </dgm:presLayoutVars>
      </dgm:prSet>
      <dgm:spPr/>
    </dgm:pt>
    <dgm:pt modelId="{F1FDC6E1-ABF8-4AF5-990B-AE395AD3915A}" type="pres">
      <dgm:prSet presAssocID="{1F5FA39B-41EB-4362-A012-B74DD8FC745F}" presName="rootComposite1" presStyleCnt="0"/>
      <dgm:spPr/>
    </dgm:pt>
    <dgm:pt modelId="{8F95CEC1-08FA-4EAE-80FE-590184551FF2}" type="pres">
      <dgm:prSet presAssocID="{1F5FA39B-41EB-4362-A012-B74DD8FC745F}" presName="rootText1" presStyleLbl="node0" presStyleIdx="0" presStyleCnt="1" custScaleX="1689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CA15CC-5DB9-46F5-B507-A5424D929ACF}" type="pres">
      <dgm:prSet presAssocID="{1F5FA39B-41EB-4362-A012-B74DD8FC745F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12C3DC7-5CFF-4FF9-8E66-A0FD839A127C}" type="pres">
      <dgm:prSet presAssocID="{1F5FA39B-41EB-4362-A012-B74DD8FC745F}" presName="hierChild2" presStyleCnt="0"/>
      <dgm:spPr/>
    </dgm:pt>
    <dgm:pt modelId="{2540B0F3-25DD-498B-BB70-B95456F69358}" type="pres">
      <dgm:prSet presAssocID="{B5D76623-11D9-402A-A17A-8DD4B9C0FB2B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742F5547-6A73-481D-BC51-B1AA10518D70}" type="pres">
      <dgm:prSet presAssocID="{D1FC38B1-4690-45AE-A93D-BDFC0180C9E2}" presName="hierRoot2" presStyleCnt="0">
        <dgm:presLayoutVars>
          <dgm:hierBranch val="init"/>
        </dgm:presLayoutVars>
      </dgm:prSet>
      <dgm:spPr/>
    </dgm:pt>
    <dgm:pt modelId="{341B33C7-8B77-4AC0-878A-115ABA9D8CB5}" type="pres">
      <dgm:prSet presAssocID="{D1FC38B1-4690-45AE-A93D-BDFC0180C9E2}" presName="rootComposite" presStyleCnt="0"/>
      <dgm:spPr/>
    </dgm:pt>
    <dgm:pt modelId="{9EE9024C-5D59-4A8E-A1A5-2A6B00DC3069}" type="pres">
      <dgm:prSet presAssocID="{D1FC38B1-4690-45AE-A93D-BDFC0180C9E2}" presName="rootText" presStyleLbl="node2" presStyleIdx="0" presStyleCnt="5" custScaleX="1187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E876A3B-5C59-4DF0-8F94-B37A759E72FA}" type="pres">
      <dgm:prSet presAssocID="{D1FC38B1-4690-45AE-A93D-BDFC0180C9E2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155DAF3E-8433-4FDD-B544-9BF0554DE7A1}" type="pres">
      <dgm:prSet presAssocID="{D1FC38B1-4690-45AE-A93D-BDFC0180C9E2}" presName="hierChild4" presStyleCnt="0"/>
      <dgm:spPr/>
    </dgm:pt>
    <dgm:pt modelId="{19502621-683E-46C7-B7C6-19B8D207683E}" type="pres">
      <dgm:prSet presAssocID="{6AB7352B-E85B-4D48-BE2E-4786DD0DFDB5}" presName="Name37" presStyleLbl="parChTrans1D3" presStyleIdx="0" presStyleCnt="9"/>
      <dgm:spPr/>
      <dgm:t>
        <a:bodyPr/>
        <a:lstStyle/>
        <a:p>
          <a:endParaRPr lang="zh-CN" altLang="en-US"/>
        </a:p>
      </dgm:t>
    </dgm:pt>
    <dgm:pt modelId="{B5C9F7D5-224F-4E85-B2BC-0AB3CEC54FB6}" type="pres">
      <dgm:prSet presAssocID="{66DD37EC-45D8-4821-BB1D-06BAE83BA37A}" presName="hierRoot2" presStyleCnt="0">
        <dgm:presLayoutVars>
          <dgm:hierBranch val="init"/>
        </dgm:presLayoutVars>
      </dgm:prSet>
      <dgm:spPr/>
    </dgm:pt>
    <dgm:pt modelId="{4E84C95F-0C32-47D9-A49B-011C86D78FAC}" type="pres">
      <dgm:prSet presAssocID="{66DD37EC-45D8-4821-BB1D-06BAE83BA37A}" presName="rootComposite" presStyleCnt="0"/>
      <dgm:spPr/>
    </dgm:pt>
    <dgm:pt modelId="{6C893F3C-B3A4-4159-8612-9D366C584611}" type="pres">
      <dgm:prSet presAssocID="{66DD37EC-45D8-4821-BB1D-06BAE83BA37A}" presName="rootText" presStyleLbl="node3" presStyleIdx="0" presStyleCnt="9" custScaleX="697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277432-BEC8-45C8-A1BE-2D0F3EAAB5C0}" type="pres">
      <dgm:prSet presAssocID="{66DD37EC-45D8-4821-BB1D-06BAE83BA37A}" presName="rootConnector" presStyleLbl="node3" presStyleIdx="0" presStyleCnt="9"/>
      <dgm:spPr/>
      <dgm:t>
        <a:bodyPr/>
        <a:lstStyle/>
        <a:p>
          <a:endParaRPr lang="zh-CN" altLang="en-US"/>
        </a:p>
      </dgm:t>
    </dgm:pt>
    <dgm:pt modelId="{A757F20E-A79D-4816-AA5C-92A44CCAEF7D}" type="pres">
      <dgm:prSet presAssocID="{66DD37EC-45D8-4821-BB1D-06BAE83BA37A}" presName="hierChild4" presStyleCnt="0"/>
      <dgm:spPr/>
    </dgm:pt>
    <dgm:pt modelId="{2714E946-BFDD-4A30-852D-19BE1CEDF171}" type="pres">
      <dgm:prSet presAssocID="{66DD37EC-45D8-4821-BB1D-06BAE83BA37A}" presName="hierChild5" presStyleCnt="0"/>
      <dgm:spPr/>
    </dgm:pt>
    <dgm:pt modelId="{55E14BB0-42F4-4549-A534-1D5EA77D7839}" type="pres">
      <dgm:prSet presAssocID="{1A39A701-4548-4437-8DC0-7E816CD16E1B}" presName="Name37" presStyleLbl="parChTrans1D3" presStyleIdx="1" presStyleCnt="9"/>
      <dgm:spPr/>
      <dgm:t>
        <a:bodyPr/>
        <a:lstStyle/>
        <a:p>
          <a:endParaRPr lang="zh-CN" altLang="en-US"/>
        </a:p>
      </dgm:t>
    </dgm:pt>
    <dgm:pt modelId="{01AE568C-E2EF-4110-B3C4-A0D74B45A15F}" type="pres">
      <dgm:prSet presAssocID="{40C834D9-8FD8-4703-8BB1-AAF860215947}" presName="hierRoot2" presStyleCnt="0">
        <dgm:presLayoutVars>
          <dgm:hierBranch val="init"/>
        </dgm:presLayoutVars>
      </dgm:prSet>
      <dgm:spPr/>
    </dgm:pt>
    <dgm:pt modelId="{CC8A2BB6-451C-4FE5-9119-483ED1D07C62}" type="pres">
      <dgm:prSet presAssocID="{40C834D9-8FD8-4703-8BB1-AAF860215947}" presName="rootComposite" presStyleCnt="0"/>
      <dgm:spPr/>
    </dgm:pt>
    <dgm:pt modelId="{930B3669-CD8A-4315-8247-5F95C9099BE9}" type="pres">
      <dgm:prSet presAssocID="{40C834D9-8FD8-4703-8BB1-AAF860215947}" presName="rootText" presStyleLbl="node3" presStyleIdx="1" presStyleCnt="9" custScaleX="7047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9CFE18-D9BD-49D6-82BA-9AE2CFCCACDA}" type="pres">
      <dgm:prSet presAssocID="{40C834D9-8FD8-4703-8BB1-AAF860215947}" presName="rootConnector" presStyleLbl="node3" presStyleIdx="1" presStyleCnt="9"/>
      <dgm:spPr/>
      <dgm:t>
        <a:bodyPr/>
        <a:lstStyle/>
        <a:p>
          <a:endParaRPr lang="zh-CN" altLang="en-US"/>
        </a:p>
      </dgm:t>
    </dgm:pt>
    <dgm:pt modelId="{BF42D589-D7AF-4B67-8C12-9E926F0D6CC0}" type="pres">
      <dgm:prSet presAssocID="{40C834D9-8FD8-4703-8BB1-AAF860215947}" presName="hierChild4" presStyleCnt="0"/>
      <dgm:spPr/>
    </dgm:pt>
    <dgm:pt modelId="{54435DC9-5EB2-4DEE-BF86-27E03F9B07A7}" type="pres">
      <dgm:prSet presAssocID="{40C834D9-8FD8-4703-8BB1-AAF860215947}" presName="hierChild5" presStyleCnt="0"/>
      <dgm:spPr/>
    </dgm:pt>
    <dgm:pt modelId="{E080C451-9403-4EF4-907F-E9DF10AD6F22}" type="pres">
      <dgm:prSet presAssocID="{0606AFBE-2DFE-47DA-BE84-C6A5AC8CD9AA}" presName="Name37" presStyleLbl="parChTrans1D3" presStyleIdx="2" presStyleCnt="9"/>
      <dgm:spPr/>
      <dgm:t>
        <a:bodyPr/>
        <a:lstStyle/>
        <a:p>
          <a:endParaRPr lang="zh-CN" altLang="en-US"/>
        </a:p>
      </dgm:t>
    </dgm:pt>
    <dgm:pt modelId="{F782D45E-0D19-40B2-9A0E-20D8E2452F49}" type="pres">
      <dgm:prSet presAssocID="{B6009C19-00A6-4BC2-9166-03262E470376}" presName="hierRoot2" presStyleCnt="0">
        <dgm:presLayoutVars>
          <dgm:hierBranch val="init"/>
        </dgm:presLayoutVars>
      </dgm:prSet>
      <dgm:spPr/>
    </dgm:pt>
    <dgm:pt modelId="{A3FE5851-CA75-42FD-AC6B-E1E0C894E98D}" type="pres">
      <dgm:prSet presAssocID="{B6009C19-00A6-4BC2-9166-03262E470376}" presName="rootComposite" presStyleCnt="0"/>
      <dgm:spPr/>
    </dgm:pt>
    <dgm:pt modelId="{30948303-7391-44C0-A083-25C7AF9CBD7A}" type="pres">
      <dgm:prSet presAssocID="{B6009C19-00A6-4BC2-9166-03262E470376}" presName="rootText" presStyleLbl="node3" presStyleIdx="2" presStyleCnt="9" custScaleX="697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E162FD0-926D-44BB-ABC1-9D0EBB325F07}" type="pres">
      <dgm:prSet presAssocID="{B6009C19-00A6-4BC2-9166-03262E470376}" presName="rootConnector" presStyleLbl="node3" presStyleIdx="2" presStyleCnt="9"/>
      <dgm:spPr/>
      <dgm:t>
        <a:bodyPr/>
        <a:lstStyle/>
        <a:p>
          <a:endParaRPr lang="zh-CN" altLang="en-US"/>
        </a:p>
      </dgm:t>
    </dgm:pt>
    <dgm:pt modelId="{936F2E0C-F29D-4DC0-BA39-462A2D785B2B}" type="pres">
      <dgm:prSet presAssocID="{B6009C19-00A6-4BC2-9166-03262E470376}" presName="hierChild4" presStyleCnt="0"/>
      <dgm:spPr/>
    </dgm:pt>
    <dgm:pt modelId="{616D1943-8D11-4B6E-A81E-D8EE7D110811}" type="pres">
      <dgm:prSet presAssocID="{B6009C19-00A6-4BC2-9166-03262E470376}" presName="hierChild5" presStyleCnt="0"/>
      <dgm:spPr/>
    </dgm:pt>
    <dgm:pt modelId="{69A0390C-4BBC-45E3-9744-FDDEB8E89F56}" type="pres">
      <dgm:prSet presAssocID="{D1FC38B1-4690-45AE-A93D-BDFC0180C9E2}" presName="hierChild5" presStyleCnt="0"/>
      <dgm:spPr/>
    </dgm:pt>
    <dgm:pt modelId="{F657A070-ED12-43ED-B3EE-DB56555E728E}" type="pres">
      <dgm:prSet presAssocID="{0DC279AB-00E4-4557-90D7-751E7D00A16C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6B86590C-01D6-4373-AB3F-F4A04111E7D4}" type="pres">
      <dgm:prSet presAssocID="{77F37375-6C46-4A19-962C-56BA67FFE571}" presName="hierRoot2" presStyleCnt="0">
        <dgm:presLayoutVars>
          <dgm:hierBranch val="init"/>
        </dgm:presLayoutVars>
      </dgm:prSet>
      <dgm:spPr/>
    </dgm:pt>
    <dgm:pt modelId="{58FB3A4E-E387-47DC-B60C-4B70549DC9C4}" type="pres">
      <dgm:prSet presAssocID="{77F37375-6C46-4A19-962C-56BA67FFE571}" presName="rootComposite" presStyleCnt="0"/>
      <dgm:spPr/>
    </dgm:pt>
    <dgm:pt modelId="{DB3FD103-AE62-4D59-85EF-951AC0AC8347}" type="pres">
      <dgm:prSet presAssocID="{77F37375-6C46-4A19-962C-56BA67FFE571}" presName="rootText" presStyleLbl="node2" presStyleIdx="1" presStyleCnt="5" custScaleX="1187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C411D0-8B5F-4E9C-8FD0-04B7EE17DE7E}" type="pres">
      <dgm:prSet presAssocID="{77F37375-6C46-4A19-962C-56BA67FFE571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E041D100-BCAA-49EC-9A1C-3DB2C5211E89}" type="pres">
      <dgm:prSet presAssocID="{77F37375-6C46-4A19-962C-56BA67FFE571}" presName="hierChild4" presStyleCnt="0"/>
      <dgm:spPr/>
    </dgm:pt>
    <dgm:pt modelId="{B78B6832-313B-4CFA-8FF3-DC3C6E2DE00E}" type="pres">
      <dgm:prSet presAssocID="{32DFC951-8E68-47A3-A690-DC4C924BC556}" presName="Name37" presStyleLbl="parChTrans1D3" presStyleIdx="3" presStyleCnt="9"/>
      <dgm:spPr/>
      <dgm:t>
        <a:bodyPr/>
        <a:lstStyle/>
        <a:p>
          <a:endParaRPr lang="zh-CN" altLang="en-US"/>
        </a:p>
      </dgm:t>
    </dgm:pt>
    <dgm:pt modelId="{A41C74E7-4B63-499B-932C-8A1C9A3ACD5F}" type="pres">
      <dgm:prSet presAssocID="{3C9D5DB4-2019-463C-BB21-1915B6F1DFD7}" presName="hierRoot2" presStyleCnt="0">
        <dgm:presLayoutVars>
          <dgm:hierBranch val="init"/>
        </dgm:presLayoutVars>
      </dgm:prSet>
      <dgm:spPr/>
    </dgm:pt>
    <dgm:pt modelId="{B300C3F2-A821-4139-89A4-140DF77D8EB8}" type="pres">
      <dgm:prSet presAssocID="{3C9D5DB4-2019-463C-BB21-1915B6F1DFD7}" presName="rootComposite" presStyleCnt="0"/>
      <dgm:spPr/>
    </dgm:pt>
    <dgm:pt modelId="{42D551FA-0326-4DAD-A458-C4E1DA8384FC}" type="pres">
      <dgm:prSet presAssocID="{3C9D5DB4-2019-463C-BB21-1915B6F1DFD7}" presName="rootText" presStyleLbl="node3" presStyleIdx="3" presStyleCnt="9" custScaleX="1187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9E063F2-FC3B-4909-A7C7-C4D4DCD2069C}" type="pres">
      <dgm:prSet presAssocID="{3C9D5DB4-2019-463C-BB21-1915B6F1DFD7}" presName="rootConnector" presStyleLbl="node3" presStyleIdx="3" presStyleCnt="9"/>
      <dgm:spPr/>
      <dgm:t>
        <a:bodyPr/>
        <a:lstStyle/>
        <a:p>
          <a:endParaRPr lang="zh-CN" altLang="en-US"/>
        </a:p>
      </dgm:t>
    </dgm:pt>
    <dgm:pt modelId="{D4BD3558-E69B-4008-A709-6CFB24D49913}" type="pres">
      <dgm:prSet presAssocID="{3C9D5DB4-2019-463C-BB21-1915B6F1DFD7}" presName="hierChild4" presStyleCnt="0"/>
      <dgm:spPr/>
    </dgm:pt>
    <dgm:pt modelId="{E624F29F-C3FD-427C-9E81-04DD8D7B08B9}" type="pres">
      <dgm:prSet presAssocID="{3C9D5DB4-2019-463C-BB21-1915B6F1DFD7}" presName="hierChild5" presStyleCnt="0"/>
      <dgm:spPr/>
    </dgm:pt>
    <dgm:pt modelId="{68C3E20C-B03C-425C-9521-3C25E10A02BC}" type="pres">
      <dgm:prSet presAssocID="{1A359EB4-AC7A-42AB-B31F-959F442B46AF}" presName="Name37" presStyleLbl="parChTrans1D3" presStyleIdx="4" presStyleCnt="9"/>
      <dgm:spPr/>
      <dgm:t>
        <a:bodyPr/>
        <a:lstStyle/>
        <a:p>
          <a:endParaRPr lang="zh-CN" altLang="en-US"/>
        </a:p>
      </dgm:t>
    </dgm:pt>
    <dgm:pt modelId="{187676A1-71CA-4809-A563-DB9F1E582F42}" type="pres">
      <dgm:prSet presAssocID="{6A2447B6-4F85-4CAF-AC51-3707146D50A5}" presName="hierRoot2" presStyleCnt="0">
        <dgm:presLayoutVars>
          <dgm:hierBranch val="init"/>
        </dgm:presLayoutVars>
      </dgm:prSet>
      <dgm:spPr/>
    </dgm:pt>
    <dgm:pt modelId="{7E531FD1-5216-4A74-A2FC-94083981F455}" type="pres">
      <dgm:prSet presAssocID="{6A2447B6-4F85-4CAF-AC51-3707146D50A5}" presName="rootComposite" presStyleCnt="0"/>
      <dgm:spPr/>
    </dgm:pt>
    <dgm:pt modelId="{EAC26022-4B44-4C69-A2B5-3170589FF53A}" type="pres">
      <dgm:prSet presAssocID="{6A2447B6-4F85-4CAF-AC51-3707146D50A5}" presName="rootText" presStyleLbl="node3" presStyleIdx="4" presStyleCnt="9" custScaleX="1220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7448FA-040F-4145-B470-928285B8D05A}" type="pres">
      <dgm:prSet presAssocID="{6A2447B6-4F85-4CAF-AC51-3707146D50A5}" presName="rootConnector" presStyleLbl="node3" presStyleIdx="4" presStyleCnt="9"/>
      <dgm:spPr/>
      <dgm:t>
        <a:bodyPr/>
        <a:lstStyle/>
        <a:p>
          <a:endParaRPr lang="zh-CN" altLang="en-US"/>
        </a:p>
      </dgm:t>
    </dgm:pt>
    <dgm:pt modelId="{5CB44014-B99C-43E1-A192-B8FEFA648E35}" type="pres">
      <dgm:prSet presAssocID="{6A2447B6-4F85-4CAF-AC51-3707146D50A5}" presName="hierChild4" presStyleCnt="0"/>
      <dgm:spPr/>
    </dgm:pt>
    <dgm:pt modelId="{76E45B1F-9FF6-4277-B086-99B0767ABAEA}" type="pres">
      <dgm:prSet presAssocID="{6A2447B6-4F85-4CAF-AC51-3707146D50A5}" presName="hierChild5" presStyleCnt="0"/>
      <dgm:spPr/>
    </dgm:pt>
    <dgm:pt modelId="{F31CAC25-6C79-4A10-8DB6-F210C7E01D72}" type="pres">
      <dgm:prSet presAssocID="{EDF8A13F-442E-4B4C-A53A-454E43A452F6}" presName="Name37" presStyleLbl="parChTrans1D3" presStyleIdx="5" presStyleCnt="9"/>
      <dgm:spPr/>
      <dgm:t>
        <a:bodyPr/>
        <a:lstStyle/>
        <a:p>
          <a:endParaRPr lang="zh-CN" altLang="en-US"/>
        </a:p>
      </dgm:t>
    </dgm:pt>
    <dgm:pt modelId="{41EF4F4E-EFC0-4263-B42B-EF67F37916D7}" type="pres">
      <dgm:prSet presAssocID="{6A919F39-D667-43D7-A27F-E42CE63530CA}" presName="hierRoot2" presStyleCnt="0">
        <dgm:presLayoutVars>
          <dgm:hierBranch val="init"/>
        </dgm:presLayoutVars>
      </dgm:prSet>
      <dgm:spPr/>
    </dgm:pt>
    <dgm:pt modelId="{CDAF5EED-CE21-4162-B98C-6D3120B69AD1}" type="pres">
      <dgm:prSet presAssocID="{6A919F39-D667-43D7-A27F-E42CE63530CA}" presName="rootComposite" presStyleCnt="0"/>
      <dgm:spPr/>
    </dgm:pt>
    <dgm:pt modelId="{8A65737C-A838-444C-A556-C9409B83EAEC}" type="pres">
      <dgm:prSet presAssocID="{6A919F39-D667-43D7-A27F-E42CE63530CA}" presName="rootText" presStyleLbl="node3" presStyleIdx="5" presStyleCnt="9" custScaleX="1220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137FF9-E39B-43BE-BBEC-179C631836AC}" type="pres">
      <dgm:prSet presAssocID="{6A919F39-D667-43D7-A27F-E42CE63530CA}" presName="rootConnector" presStyleLbl="node3" presStyleIdx="5" presStyleCnt="9"/>
      <dgm:spPr/>
      <dgm:t>
        <a:bodyPr/>
        <a:lstStyle/>
        <a:p>
          <a:endParaRPr lang="zh-CN" altLang="en-US"/>
        </a:p>
      </dgm:t>
    </dgm:pt>
    <dgm:pt modelId="{C1699275-4F7B-4248-B58F-9EA2F86154F5}" type="pres">
      <dgm:prSet presAssocID="{6A919F39-D667-43D7-A27F-E42CE63530CA}" presName="hierChild4" presStyleCnt="0"/>
      <dgm:spPr/>
    </dgm:pt>
    <dgm:pt modelId="{B0A4CC3A-5613-4E35-8396-F983C9A6B5A4}" type="pres">
      <dgm:prSet presAssocID="{6A919F39-D667-43D7-A27F-E42CE63530CA}" presName="hierChild5" presStyleCnt="0"/>
      <dgm:spPr/>
    </dgm:pt>
    <dgm:pt modelId="{F924C690-7E44-4F51-8F51-9EF942924232}" type="pres">
      <dgm:prSet presAssocID="{77F37375-6C46-4A19-962C-56BA67FFE571}" presName="hierChild5" presStyleCnt="0"/>
      <dgm:spPr/>
    </dgm:pt>
    <dgm:pt modelId="{6AE956D3-0486-4AB3-AABA-841097E4F913}" type="pres">
      <dgm:prSet presAssocID="{888109C0-E757-4FF8-9AFF-71CB9771B2B7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3FB8BE77-624A-4F0D-9588-05C44CFBCD99}" type="pres">
      <dgm:prSet presAssocID="{19454438-268A-4047-8223-CEDEEC5BA40D}" presName="hierRoot2" presStyleCnt="0">
        <dgm:presLayoutVars>
          <dgm:hierBranch val="init"/>
        </dgm:presLayoutVars>
      </dgm:prSet>
      <dgm:spPr/>
    </dgm:pt>
    <dgm:pt modelId="{F3F7F8ED-4835-455C-8E47-160F3F9C5C9E}" type="pres">
      <dgm:prSet presAssocID="{19454438-268A-4047-8223-CEDEEC5BA40D}" presName="rootComposite" presStyleCnt="0"/>
      <dgm:spPr/>
    </dgm:pt>
    <dgm:pt modelId="{44C13389-F288-4099-AB17-9882F7863474}" type="pres">
      <dgm:prSet presAssocID="{19454438-268A-4047-8223-CEDEEC5BA40D}" presName="rootText" presStyleLbl="node2" presStyleIdx="2" presStyleCnt="5" custScaleX="1187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5385EF3-0365-4619-8A75-FC5B2F6C17B0}" type="pres">
      <dgm:prSet presAssocID="{19454438-268A-4047-8223-CEDEEC5BA40D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58E4860E-D9C3-4232-B063-85F9EC35C6DB}" type="pres">
      <dgm:prSet presAssocID="{19454438-268A-4047-8223-CEDEEC5BA40D}" presName="hierChild4" presStyleCnt="0"/>
      <dgm:spPr/>
    </dgm:pt>
    <dgm:pt modelId="{B0D66EF8-A347-4B1C-8CF5-D0A94D3F4B6A}" type="pres">
      <dgm:prSet presAssocID="{678A3902-4BEC-47C9-A003-15947C794997}" presName="Name37" presStyleLbl="parChTrans1D3" presStyleIdx="6" presStyleCnt="9"/>
      <dgm:spPr/>
      <dgm:t>
        <a:bodyPr/>
        <a:lstStyle/>
        <a:p>
          <a:endParaRPr lang="zh-CN" altLang="en-US"/>
        </a:p>
      </dgm:t>
    </dgm:pt>
    <dgm:pt modelId="{5F1C33C2-9A16-4454-9C9A-AC58409E91BA}" type="pres">
      <dgm:prSet presAssocID="{6662A895-4CBD-4D20-8E4C-8616685D5014}" presName="hierRoot2" presStyleCnt="0">
        <dgm:presLayoutVars>
          <dgm:hierBranch val="init"/>
        </dgm:presLayoutVars>
      </dgm:prSet>
      <dgm:spPr/>
    </dgm:pt>
    <dgm:pt modelId="{8D18A27D-E40B-4957-8848-14C9D9AA6F63}" type="pres">
      <dgm:prSet presAssocID="{6662A895-4CBD-4D20-8E4C-8616685D5014}" presName="rootComposite" presStyleCnt="0"/>
      <dgm:spPr/>
    </dgm:pt>
    <dgm:pt modelId="{5EAEA72F-7A66-4E73-8315-F630AB550579}" type="pres">
      <dgm:prSet presAssocID="{6662A895-4CBD-4D20-8E4C-8616685D5014}" presName="rootText" presStyleLbl="node3" presStyleIdx="6" presStyleCnt="9" custScaleX="1207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5281F53-2220-4705-B71B-4C4E49BAFF4E}" type="pres">
      <dgm:prSet presAssocID="{6662A895-4CBD-4D20-8E4C-8616685D5014}" presName="rootConnector" presStyleLbl="node3" presStyleIdx="6" presStyleCnt="9"/>
      <dgm:spPr/>
      <dgm:t>
        <a:bodyPr/>
        <a:lstStyle/>
        <a:p>
          <a:endParaRPr lang="zh-CN" altLang="en-US"/>
        </a:p>
      </dgm:t>
    </dgm:pt>
    <dgm:pt modelId="{E905A62A-05A1-4FA4-87D2-991AEF7A3AC3}" type="pres">
      <dgm:prSet presAssocID="{6662A895-4CBD-4D20-8E4C-8616685D5014}" presName="hierChild4" presStyleCnt="0"/>
      <dgm:spPr/>
    </dgm:pt>
    <dgm:pt modelId="{9EFF4062-B501-47D7-BDAD-E1003B792D37}" type="pres">
      <dgm:prSet presAssocID="{6662A895-4CBD-4D20-8E4C-8616685D5014}" presName="hierChild5" presStyleCnt="0"/>
      <dgm:spPr/>
    </dgm:pt>
    <dgm:pt modelId="{8DDAFDF4-5B4B-41FA-88DA-5A34FC7CEF25}" type="pres">
      <dgm:prSet presAssocID="{D1B4DC8D-D581-445E-A420-E2455596477F}" presName="Name37" presStyleLbl="parChTrans1D3" presStyleIdx="7" presStyleCnt="9"/>
      <dgm:spPr/>
      <dgm:t>
        <a:bodyPr/>
        <a:lstStyle/>
        <a:p>
          <a:endParaRPr lang="zh-CN" altLang="en-US"/>
        </a:p>
      </dgm:t>
    </dgm:pt>
    <dgm:pt modelId="{A8891698-3EAC-4272-BA0B-CD3DB38C275B}" type="pres">
      <dgm:prSet presAssocID="{073C5AD7-E64A-4362-8886-73F175A180E5}" presName="hierRoot2" presStyleCnt="0">
        <dgm:presLayoutVars>
          <dgm:hierBranch val="init"/>
        </dgm:presLayoutVars>
      </dgm:prSet>
      <dgm:spPr/>
    </dgm:pt>
    <dgm:pt modelId="{8C7BDFE1-522F-4426-A387-4CE7086D4AA5}" type="pres">
      <dgm:prSet presAssocID="{073C5AD7-E64A-4362-8886-73F175A180E5}" presName="rootComposite" presStyleCnt="0"/>
      <dgm:spPr/>
    </dgm:pt>
    <dgm:pt modelId="{9786411B-A843-49BB-954A-D53AF032C80E}" type="pres">
      <dgm:prSet presAssocID="{073C5AD7-E64A-4362-8886-73F175A180E5}" presName="rootText" presStyleLbl="node3" presStyleIdx="7" presStyleCnt="9" custScaleX="12073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40F5A87-D4CB-4D77-BFA6-36AD7E3F8DB3}" type="pres">
      <dgm:prSet presAssocID="{073C5AD7-E64A-4362-8886-73F175A180E5}" presName="rootConnector" presStyleLbl="node3" presStyleIdx="7" presStyleCnt="9"/>
      <dgm:spPr/>
      <dgm:t>
        <a:bodyPr/>
        <a:lstStyle/>
        <a:p>
          <a:endParaRPr lang="zh-CN" altLang="en-US"/>
        </a:p>
      </dgm:t>
    </dgm:pt>
    <dgm:pt modelId="{BB1FA9D7-BD2B-4774-B2DD-4CC2ACFE9E0C}" type="pres">
      <dgm:prSet presAssocID="{073C5AD7-E64A-4362-8886-73F175A180E5}" presName="hierChild4" presStyleCnt="0"/>
      <dgm:spPr/>
    </dgm:pt>
    <dgm:pt modelId="{487B13D5-2FC9-4067-BB5F-1F71E051403D}" type="pres">
      <dgm:prSet presAssocID="{073C5AD7-E64A-4362-8886-73F175A180E5}" presName="hierChild5" presStyleCnt="0"/>
      <dgm:spPr/>
    </dgm:pt>
    <dgm:pt modelId="{7ECAAADB-9B97-427F-AF68-D848F09EBF70}" type="pres">
      <dgm:prSet presAssocID="{19454438-268A-4047-8223-CEDEEC5BA40D}" presName="hierChild5" presStyleCnt="0"/>
      <dgm:spPr/>
    </dgm:pt>
    <dgm:pt modelId="{566BE1CC-A855-4FB4-9CB1-F76D6CF30226}" type="pres">
      <dgm:prSet presAssocID="{9103ACC7-54BC-4696-9D92-6C1A94EA762B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B6CA36FF-76BD-4031-9753-D02BF5F3018E}" type="pres">
      <dgm:prSet presAssocID="{D49D67AE-FD47-4959-8C2E-4A4E54983BF9}" presName="hierRoot2" presStyleCnt="0">
        <dgm:presLayoutVars>
          <dgm:hierBranch val="init"/>
        </dgm:presLayoutVars>
      </dgm:prSet>
      <dgm:spPr/>
    </dgm:pt>
    <dgm:pt modelId="{CBAF27BE-B18A-4D3A-949D-B125CB97EE3C}" type="pres">
      <dgm:prSet presAssocID="{D49D67AE-FD47-4959-8C2E-4A4E54983BF9}" presName="rootComposite" presStyleCnt="0"/>
      <dgm:spPr/>
    </dgm:pt>
    <dgm:pt modelId="{F9EC48B2-17A6-4885-AF26-F7D2EF20C6DC}" type="pres">
      <dgm:prSet presAssocID="{D49D67AE-FD47-4959-8C2E-4A4E54983BF9}" presName="rootText" presStyleLbl="node2" presStyleIdx="3" presStyleCnt="5" custScaleX="1187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5FAB79-4ECA-46FA-BB64-A929A8ED3B1F}" type="pres">
      <dgm:prSet presAssocID="{D49D67AE-FD47-4959-8C2E-4A4E54983BF9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C956EA32-1135-4739-A1DB-192A1B1EFF86}" type="pres">
      <dgm:prSet presAssocID="{D49D67AE-FD47-4959-8C2E-4A4E54983BF9}" presName="hierChild4" presStyleCnt="0"/>
      <dgm:spPr/>
    </dgm:pt>
    <dgm:pt modelId="{69F6AFC6-317F-4C42-94CE-4199EA9A1AD6}" type="pres">
      <dgm:prSet presAssocID="{D49D67AE-FD47-4959-8C2E-4A4E54983BF9}" presName="hierChild5" presStyleCnt="0"/>
      <dgm:spPr/>
    </dgm:pt>
    <dgm:pt modelId="{DE9EE39E-3298-417C-BF28-3B9CA397E66E}" type="pres">
      <dgm:prSet presAssocID="{B30B78E7-D506-478F-8645-2B2077A54C1E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91150459-A809-49D7-80B8-3640B76BB355}" type="pres">
      <dgm:prSet presAssocID="{17B9983D-8193-4CFC-9470-15399566179C}" presName="hierRoot2" presStyleCnt="0">
        <dgm:presLayoutVars>
          <dgm:hierBranch val="init"/>
        </dgm:presLayoutVars>
      </dgm:prSet>
      <dgm:spPr/>
    </dgm:pt>
    <dgm:pt modelId="{37943351-2D92-4A21-AD71-D3DB1B4736C7}" type="pres">
      <dgm:prSet presAssocID="{17B9983D-8193-4CFC-9470-15399566179C}" presName="rootComposite" presStyleCnt="0"/>
      <dgm:spPr/>
    </dgm:pt>
    <dgm:pt modelId="{3894AC04-0133-4C51-930D-E76D31DBF110}" type="pres">
      <dgm:prSet presAssocID="{17B9983D-8193-4CFC-9470-15399566179C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C827DA-B01A-4B34-88AC-449741E18F11}" type="pres">
      <dgm:prSet presAssocID="{17B9983D-8193-4CFC-9470-15399566179C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313EE926-3477-4000-8A7B-82191D85478E}" type="pres">
      <dgm:prSet presAssocID="{17B9983D-8193-4CFC-9470-15399566179C}" presName="hierChild4" presStyleCnt="0"/>
      <dgm:spPr/>
    </dgm:pt>
    <dgm:pt modelId="{4C5A7D5B-1540-411D-A13F-D8A89D0AB306}" type="pres">
      <dgm:prSet presAssocID="{7C9AD0E6-4BF4-4EE9-9A3A-B2A98ECFC70A}" presName="Name37" presStyleLbl="parChTrans1D3" presStyleIdx="8" presStyleCnt="9"/>
      <dgm:spPr/>
      <dgm:t>
        <a:bodyPr/>
        <a:lstStyle/>
        <a:p>
          <a:endParaRPr lang="zh-CN" altLang="en-US"/>
        </a:p>
      </dgm:t>
    </dgm:pt>
    <dgm:pt modelId="{33185132-8BE0-4B70-B3C1-2EF7E16CB2CA}" type="pres">
      <dgm:prSet presAssocID="{64316E5E-6504-468D-8F2A-D26847CD2A32}" presName="hierRoot2" presStyleCnt="0">
        <dgm:presLayoutVars>
          <dgm:hierBranch val="init"/>
        </dgm:presLayoutVars>
      </dgm:prSet>
      <dgm:spPr/>
    </dgm:pt>
    <dgm:pt modelId="{73DFF09C-A1C1-4F76-9B9E-313F295A3CB8}" type="pres">
      <dgm:prSet presAssocID="{64316E5E-6504-468D-8F2A-D26847CD2A32}" presName="rootComposite" presStyleCnt="0"/>
      <dgm:spPr/>
    </dgm:pt>
    <dgm:pt modelId="{CEA529B3-40C9-4A4A-9EF0-E01E6CF96DF2}" type="pres">
      <dgm:prSet presAssocID="{64316E5E-6504-468D-8F2A-D26847CD2A32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DE15E2-9F09-4333-9F69-D9805898A15F}" type="pres">
      <dgm:prSet presAssocID="{64316E5E-6504-468D-8F2A-D26847CD2A32}" presName="rootConnector" presStyleLbl="node3" presStyleIdx="8" presStyleCnt="9"/>
      <dgm:spPr/>
      <dgm:t>
        <a:bodyPr/>
        <a:lstStyle/>
        <a:p>
          <a:endParaRPr lang="zh-CN" altLang="en-US"/>
        </a:p>
      </dgm:t>
    </dgm:pt>
    <dgm:pt modelId="{57F78303-512D-4147-AB54-63F00AEFF28C}" type="pres">
      <dgm:prSet presAssocID="{64316E5E-6504-468D-8F2A-D26847CD2A32}" presName="hierChild4" presStyleCnt="0"/>
      <dgm:spPr/>
    </dgm:pt>
    <dgm:pt modelId="{F5A28227-E7E1-4609-A738-193B2D6918D6}" type="pres">
      <dgm:prSet presAssocID="{64316E5E-6504-468D-8F2A-D26847CD2A32}" presName="hierChild5" presStyleCnt="0"/>
      <dgm:spPr/>
    </dgm:pt>
    <dgm:pt modelId="{E3FD13CE-665B-48CD-8695-AA00DE908D54}" type="pres">
      <dgm:prSet presAssocID="{17B9983D-8193-4CFC-9470-15399566179C}" presName="hierChild5" presStyleCnt="0"/>
      <dgm:spPr/>
    </dgm:pt>
    <dgm:pt modelId="{825F5F88-B3C9-4BC5-8A70-C88EECF5F959}" type="pres">
      <dgm:prSet presAssocID="{1F5FA39B-41EB-4362-A012-B74DD8FC745F}" presName="hierChild3" presStyleCnt="0"/>
      <dgm:spPr/>
    </dgm:pt>
  </dgm:ptLst>
  <dgm:cxnLst>
    <dgm:cxn modelId="{B7447762-A54A-4119-9E81-059900E42C32}" type="presOf" srcId="{B6009C19-00A6-4BC2-9166-03262E470376}" destId="{5E162FD0-926D-44BB-ABC1-9D0EBB325F07}" srcOrd="1" destOrd="0" presId="urn:microsoft.com/office/officeart/2005/8/layout/orgChart1"/>
    <dgm:cxn modelId="{B0FA7426-01A6-402D-A1B7-8D8F69D8776D}" type="presOf" srcId="{D49D67AE-FD47-4959-8C2E-4A4E54983BF9}" destId="{F9EC48B2-17A6-4885-AF26-F7D2EF20C6DC}" srcOrd="0" destOrd="0" presId="urn:microsoft.com/office/officeart/2005/8/layout/orgChart1"/>
    <dgm:cxn modelId="{2C1F6264-7D91-4A8D-BA82-6B983FB7CA13}" type="presOf" srcId="{1F5FA39B-41EB-4362-A012-B74DD8FC745F}" destId="{8F95CEC1-08FA-4EAE-80FE-590184551FF2}" srcOrd="0" destOrd="0" presId="urn:microsoft.com/office/officeart/2005/8/layout/orgChart1"/>
    <dgm:cxn modelId="{E60D665D-CCFD-463D-99A9-DA110FDF1029}" srcId="{D1FC38B1-4690-45AE-A93D-BDFC0180C9E2}" destId="{B6009C19-00A6-4BC2-9166-03262E470376}" srcOrd="2" destOrd="0" parTransId="{0606AFBE-2DFE-47DA-BE84-C6A5AC8CD9AA}" sibTransId="{47E956B3-8B8B-48EA-8199-BE6239A94A45}"/>
    <dgm:cxn modelId="{58129D78-D75F-411E-8D40-F632DD841109}" type="presOf" srcId="{073C5AD7-E64A-4362-8886-73F175A180E5}" destId="{9786411B-A843-49BB-954A-D53AF032C80E}" srcOrd="0" destOrd="0" presId="urn:microsoft.com/office/officeart/2005/8/layout/orgChart1"/>
    <dgm:cxn modelId="{ED658351-A53E-4725-83F7-1C93A6798B20}" type="presOf" srcId="{9103ACC7-54BC-4696-9D92-6C1A94EA762B}" destId="{566BE1CC-A855-4FB4-9CB1-F76D6CF30226}" srcOrd="0" destOrd="0" presId="urn:microsoft.com/office/officeart/2005/8/layout/orgChart1"/>
    <dgm:cxn modelId="{BBEC73F4-21C7-4F0C-A5A7-50E2E6257EE8}" type="presOf" srcId="{7C9AD0E6-4BF4-4EE9-9A3A-B2A98ECFC70A}" destId="{4C5A7D5B-1540-411D-A13F-D8A89D0AB306}" srcOrd="0" destOrd="0" presId="urn:microsoft.com/office/officeart/2005/8/layout/orgChart1"/>
    <dgm:cxn modelId="{B205454E-D0D6-40D3-85B1-F5C23DE251F5}" type="presOf" srcId="{17B9983D-8193-4CFC-9470-15399566179C}" destId="{8CC827DA-B01A-4B34-88AC-449741E18F11}" srcOrd="1" destOrd="0" presId="urn:microsoft.com/office/officeart/2005/8/layout/orgChart1"/>
    <dgm:cxn modelId="{80EF4ED0-F807-45CB-984D-38AECB0B9282}" srcId="{1F5FA39B-41EB-4362-A012-B74DD8FC745F}" destId="{19454438-268A-4047-8223-CEDEEC5BA40D}" srcOrd="2" destOrd="0" parTransId="{888109C0-E757-4FF8-9AFF-71CB9771B2B7}" sibTransId="{43F28469-F093-4F68-A3D0-E67EC9780702}"/>
    <dgm:cxn modelId="{72D167C7-EEE1-44BF-B55F-6D2BD2F2CEAB}" srcId="{1F5FA39B-41EB-4362-A012-B74DD8FC745F}" destId="{D49D67AE-FD47-4959-8C2E-4A4E54983BF9}" srcOrd="3" destOrd="0" parTransId="{9103ACC7-54BC-4696-9D92-6C1A94EA762B}" sibTransId="{C5531155-1365-455D-B8A3-D7AB87819932}"/>
    <dgm:cxn modelId="{D2DC4F1A-FFC4-47FD-BDEC-F87007311D66}" srcId="{77F37375-6C46-4A19-962C-56BA67FFE571}" destId="{6A919F39-D667-43D7-A27F-E42CE63530CA}" srcOrd="2" destOrd="0" parTransId="{EDF8A13F-442E-4B4C-A53A-454E43A452F6}" sibTransId="{7CDBB93B-7CDB-4C21-A073-64037C8ED1D6}"/>
    <dgm:cxn modelId="{E032DD21-9233-4557-B321-5E406300A224}" srcId="{19454438-268A-4047-8223-CEDEEC5BA40D}" destId="{073C5AD7-E64A-4362-8886-73F175A180E5}" srcOrd="1" destOrd="0" parTransId="{D1B4DC8D-D581-445E-A420-E2455596477F}" sibTransId="{D7184B3F-DF47-4A2A-86C5-87A945F541D0}"/>
    <dgm:cxn modelId="{E002418F-7033-4047-B8B2-BE183331418D}" type="presOf" srcId="{17B9983D-8193-4CFC-9470-15399566179C}" destId="{3894AC04-0133-4C51-930D-E76D31DBF110}" srcOrd="0" destOrd="0" presId="urn:microsoft.com/office/officeart/2005/8/layout/orgChart1"/>
    <dgm:cxn modelId="{4CF34304-C0C5-487B-9939-985B13F7C214}" type="presOf" srcId="{6AB7352B-E85B-4D48-BE2E-4786DD0DFDB5}" destId="{19502621-683E-46C7-B7C6-19B8D207683E}" srcOrd="0" destOrd="0" presId="urn:microsoft.com/office/officeart/2005/8/layout/orgChart1"/>
    <dgm:cxn modelId="{ADDFF660-9683-40E2-BF75-4E67CD36CE56}" type="presOf" srcId="{66DD37EC-45D8-4821-BB1D-06BAE83BA37A}" destId="{7D277432-BEC8-45C8-A1BE-2D0F3EAAB5C0}" srcOrd="1" destOrd="0" presId="urn:microsoft.com/office/officeart/2005/8/layout/orgChart1"/>
    <dgm:cxn modelId="{D642E717-007F-49EC-AECA-CD87DEF527D3}" type="presOf" srcId="{6A2447B6-4F85-4CAF-AC51-3707146D50A5}" destId="{B77448FA-040F-4145-B470-928285B8D05A}" srcOrd="1" destOrd="0" presId="urn:microsoft.com/office/officeart/2005/8/layout/orgChart1"/>
    <dgm:cxn modelId="{2AEECD34-D026-4C4A-B0E6-9915505BB7B6}" type="presOf" srcId="{B6009C19-00A6-4BC2-9166-03262E470376}" destId="{30948303-7391-44C0-A083-25C7AF9CBD7A}" srcOrd="0" destOrd="0" presId="urn:microsoft.com/office/officeart/2005/8/layout/orgChart1"/>
    <dgm:cxn modelId="{CAE90324-F3BD-497B-9911-397C82B95575}" type="presOf" srcId="{1A359EB4-AC7A-42AB-B31F-959F442B46AF}" destId="{68C3E20C-B03C-425C-9521-3C25E10A02BC}" srcOrd="0" destOrd="0" presId="urn:microsoft.com/office/officeart/2005/8/layout/orgChart1"/>
    <dgm:cxn modelId="{467818E1-826F-486E-B4A8-384941CA4BDE}" type="presOf" srcId="{6A919F39-D667-43D7-A27F-E42CE63530CA}" destId="{D1137FF9-E39B-43BE-BBEC-179C631836AC}" srcOrd="1" destOrd="0" presId="urn:microsoft.com/office/officeart/2005/8/layout/orgChart1"/>
    <dgm:cxn modelId="{28AE33C6-B8C5-43EE-AEBE-52F3CDE73AB5}" type="presOf" srcId="{D1FC38B1-4690-45AE-A93D-BDFC0180C9E2}" destId="{3E876A3B-5C59-4DF0-8F94-B37A759E72FA}" srcOrd="1" destOrd="0" presId="urn:microsoft.com/office/officeart/2005/8/layout/orgChart1"/>
    <dgm:cxn modelId="{7CA60418-4BAB-4702-98F3-518D1245900C}" type="presOf" srcId="{19454438-268A-4047-8223-CEDEEC5BA40D}" destId="{A5385EF3-0365-4619-8A75-FC5B2F6C17B0}" srcOrd="1" destOrd="0" presId="urn:microsoft.com/office/officeart/2005/8/layout/orgChart1"/>
    <dgm:cxn modelId="{08EFEF79-2500-4A45-8776-5EF2A1668E42}" type="presOf" srcId="{073C5AD7-E64A-4362-8886-73F175A180E5}" destId="{C40F5A87-D4CB-4D77-BFA6-36AD7E3F8DB3}" srcOrd="1" destOrd="0" presId="urn:microsoft.com/office/officeart/2005/8/layout/orgChart1"/>
    <dgm:cxn modelId="{829E6A2B-BE08-4AC7-9573-EBF2711BA65E}" type="presOf" srcId="{D1B4DC8D-D581-445E-A420-E2455596477F}" destId="{8DDAFDF4-5B4B-41FA-88DA-5A34FC7CEF25}" srcOrd="0" destOrd="0" presId="urn:microsoft.com/office/officeart/2005/8/layout/orgChart1"/>
    <dgm:cxn modelId="{E74B780C-17FA-4BD1-9D17-02B90E361CAE}" srcId="{1F5FA39B-41EB-4362-A012-B74DD8FC745F}" destId="{17B9983D-8193-4CFC-9470-15399566179C}" srcOrd="4" destOrd="0" parTransId="{B30B78E7-D506-478F-8645-2B2077A54C1E}" sibTransId="{F57FB825-6B66-4657-BBFE-5B639CC07520}"/>
    <dgm:cxn modelId="{AD92E42C-899F-4FC9-BAFA-009B701ADF19}" srcId="{D1FC38B1-4690-45AE-A93D-BDFC0180C9E2}" destId="{66DD37EC-45D8-4821-BB1D-06BAE83BA37A}" srcOrd="0" destOrd="0" parTransId="{6AB7352B-E85B-4D48-BE2E-4786DD0DFDB5}" sibTransId="{D84F3DEA-D8DB-4D3C-9F45-57DF73F1479A}"/>
    <dgm:cxn modelId="{F05CA345-4264-4636-B1FC-FDD7D70C298F}" type="presOf" srcId="{678A3902-4BEC-47C9-A003-15947C794997}" destId="{B0D66EF8-A347-4B1C-8CF5-D0A94D3F4B6A}" srcOrd="0" destOrd="0" presId="urn:microsoft.com/office/officeart/2005/8/layout/orgChart1"/>
    <dgm:cxn modelId="{D2484F09-7341-48FF-B33E-D30425D2D5AD}" type="presOf" srcId="{77F37375-6C46-4A19-962C-56BA67FFE571}" destId="{82C411D0-8B5F-4E9C-8FD0-04B7EE17DE7E}" srcOrd="1" destOrd="0" presId="urn:microsoft.com/office/officeart/2005/8/layout/orgChart1"/>
    <dgm:cxn modelId="{F4843C94-342C-47A5-B39B-0E74F23C0ED6}" type="presOf" srcId="{1A39A701-4548-4437-8DC0-7E816CD16E1B}" destId="{55E14BB0-42F4-4549-A534-1D5EA77D7839}" srcOrd="0" destOrd="0" presId="urn:microsoft.com/office/officeart/2005/8/layout/orgChart1"/>
    <dgm:cxn modelId="{9B5A1A53-4C12-4719-8E4B-D4A9FF20C0FA}" type="presOf" srcId="{3C9D5DB4-2019-463C-BB21-1915B6F1DFD7}" destId="{42D551FA-0326-4DAD-A458-C4E1DA8384FC}" srcOrd="0" destOrd="0" presId="urn:microsoft.com/office/officeart/2005/8/layout/orgChart1"/>
    <dgm:cxn modelId="{55D028B5-1D7A-42CB-AEE1-09A67EF8F329}" type="presOf" srcId="{77F37375-6C46-4A19-962C-56BA67FFE571}" destId="{DB3FD103-AE62-4D59-85EF-951AC0AC8347}" srcOrd="0" destOrd="0" presId="urn:microsoft.com/office/officeart/2005/8/layout/orgChart1"/>
    <dgm:cxn modelId="{B6692B86-8900-459A-93DC-3BC9CEFD7285}" type="presOf" srcId="{888109C0-E757-4FF8-9AFF-71CB9771B2B7}" destId="{6AE956D3-0486-4AB3-AABA-841097E4F913}" srcOrd="0" destOrd="0" presId="urn:microsoft.com/office/officeart/2005/8/layout/orgChart1"/>
    <dgm:cxn modelId="{B82A5C9E-7659-4EA6-8A3F-D7E372C31DBA}" srcId="{D1FC38B1-4690-45AE-A93D-BDFC0180C9E2}" destId="{40C834D9-8FD8-4703-8BB1-AAF860215947}" srcOrd="1" destOrd="0" parTransId="{1A39A701-4548-4437-8DC0-7E816CD16E1B}" sibTransId="{5CD2EB5C-6C41-4AA7-936D-916FD1169D1A}"/>
    <dgm:cxn modelId="{4ADE23D6-D58E-4890-B1BB-06DCD105D570}" type="presOf" srcId="{D49D67AE-FD47-4959-8C2E-4A4E54983BF9}" destId="{E65FAB79-4ECA-46FA-BB64-A929A8ED3B1F}" srcOrd="1" destOrd="0" presId="urn:microsoft.com/office/officeart/2005/8/layout/orgChart1"/>
    <dgm:cxn modelId="{E6EDE8B0-B41E-45A8-98D0-D023D2EE7933}" srcId="{FDE40D70-8B42-4A7C-85F7-0B80B538938A}" destId="{1F5FA39B-41EB-4362-A012-B74DD8FC745F}" srcOrd="0" destOrd="0" parTransId="{AA6116A1-99B4-45FA-B859-F563E8351A27}" sibTransId="{9790B33F-6C63-43DF-B5E7-E0FD00831040}"/>
    <dgm:cxn modelId="{20E4BE21-4A9F-4809-85A9-D3C838E3B227}" type="presOf" srcId="{FDE40D70-8B42-4A7C-85F7-0B80B538938A}" destId="{7CCB403F-EE1B-47AD-83F9-23063BBC0AF0}" srcOrd="0" destOrd="0" presId="urn:microsoft.com/office/officeart/2005/8/layout/orgChart1"/>
    <dgm:cxn modelId="{8C875EED-702A-4837-9A5E-A78866D224AF}" type="presOf" srcId="{40C834D9-8FD8-4703-8BB1-AAF860215947}" destId="{549CFE18-D9BD-49D6-82BA-9AE2CFCCACDA}" srcOrd="1" destOrd="0" presId="urn:microsoft.com/office/officeart/2005/8/layout/orgChart1"/>
    <dgm:cxn modelId="{8759B2E7-0573-4021-88BC-D7B88017DEC1}" srcId="{1F5FA39B-41EB-4362-A012-B74DD8FC745F}" destId="{D1FC38B1-4690-45AE-A93D-BDFC0180C9E2}" srcOrd="0" destOrd="0" parTransId="{B5D76623-11D9-402A-A17A-8DD4B9C0FB2B}" sibTransId="{83B60B06-41A2-4F43-909F-BE9EE63B64D8}"/>
    <dgm:cxn modelId="{9C66C124-5E87-4920-864C-FAA19C8DB6D5}" srcId="{77F37375-6C46-4A19-962C-56BA67FFE571}" destId="{6A2447B6-4F85-4CAF-AC51-3707146D50A5}" srcOrd="1" destOrd="0" parTransId="{1A359EB4-AC7A-42AB-B31F-959F442B46AF}" sibTransId="{D2733435-A411-47D6-A2C7-B40D1E6A7445}"/>
    <dgm:cxn modelId="{18D9D14D-C5F6-477A-969E-43AE4C5E4B27}" srcId="{1F5FA39B-41EB-4362-A012-B74DD8FC745F}" destId="{77F37375-6C46-4A19-962C-56BA67FFE571}" srcOrd="1" destOrd="0" parTransId="{0DC279AB-00E4-4557-90D7-751E7D00A16C}" sibTransId="{447B7E4E-482F-4D16-98FE-77A88C256A4F}"/>
    <dgm:cxn modelId="{5E896B6C-BEC6-48B2-A804-75FC72828DBD}" type="presOf" srcId="{32DFC951-8E68-47A3-A690-DC4C924BC556}" destId="{B78B6832-313B-4CFA-8FF3-DC3C6E2DE00E}" srcOrd="0" destOrd="0" presId="urn:microsoft.com/office/officeart/2005/8/layout/orgChart1"/>
    <dgm:cxn modelId="{1279BFAE-1C24-4DCF-9AAF-51FF6520AFC1}" type="presOf" srcId="{B5D76623-11D9-402A-A17A-8DD4B9C0FB2B}" destId="{2540B0F3-25DD-498B-BB70-B95456F69358}" srcOrd="0" destOrd="0" presId="urn:microsoft.com/office/officeart/2005/8/layout/orgChart1"/>
    <dgm:cxn modelId="{3321B5D9-FD9E-4F58-A8B7-820566AC1D74}" type="presOf" srcId="{EDF8A13F-442E-4B4C-A53A-454E43A452F6}" destId="{F31CAC25-6C79-4A10-8DB6-F210C7E01D72}" srcOrd="0" destOrd="0" presId="urn:microsoft.com/office/officeart/2005/8/layout/orgChart1"/>
    <dgm:cxn modelId="{87A459ED-FC4A-4C4B-9A14-B6D52750670B}" type="presOf" srcId="{6A919F39-D667-43D7-A27F-E42CE63530CA}" destId="{8A65737C-A838-444C-A556-C9409B83EAEC}" srcOrd="0" destOrd="0" presId="urn:microsoft.com/office/officeart/2005/8/layout/orgChart1"/>
    <dgm:cxn modelId="{67C64407-3A7E-40CC-BE62-E2C2663E7FEE}" srcId="{77F37375-6C46-4A19-962C-56BA67FFE571}" destId="{3C9D5DB4-2019-463C-BB21-1915B6F1DFD7}" srcOrd="0" destOrd="0" parTransId="{32DFC951-8E68-47A3-A690-DC4C924BC556}" sibTransId="{C2392DA7-FCA6-4B86-835C-861889A7F1A6}"/>
    <dgm:cxn modelId="{DE1B941B-0893-4E7C-8B14-B8F708621A88}" type="presOf" srcId="{6662A895-4CBD-4D20-8E4C-8616685D5014}" destId="{5EAEA72F-7A66-4E73-8315-F630AB550579}" srcOrd="0" destOrd="0" presId="urn:microsoft.com/office/officeart/2005/8/layout/orgChart1"/>
    <dgm:cxn modelId="{E87E5488-96CC-4CF9-9CBB-00FD7F05E01B}" type="presOf" srcId="{40C834D9-8FD8-4703-8BB1-AAF860215947}" destId="{930B3669-CD8A-4315-8247-5F95C9099BE9}" srcOrd="0" destOrd="0" presId="urn:microsoft.com/office/officeart/2005/8/layout/orgChart1"/>
    <dgm:cxn modelId="{E7CD18C1-DA3B-4FE0-9C57-B4CD39B910A5}" type="presOf" srcId="{B30B78E7-D506-478F-8645-2B2077A54C1E}" destId="{DE9EE39E-3298-417C-BF28-3B9CA397E66E}" srcOrd="0" destOrd="0" presId="urn:microsoft.com/office/officeart/2005/8/layout/orgChart1"/>
    <dgm:cxn modelId="{8C07A92E-345A-4C0D-9543-2E79F8761316}" type="presOf" srcId="{0606AFBE-2DFE-47DA-BE84-C6A5AC8CD9AA}" destId="{E080C451-9403-4EF4-907F-E9DF10AD6F22}" srcOrd="0" destOrd="0" presId="urn:microsoft.com/office/officeart/2005/8/layout/orgChart1"/>
    <dgm:cxn modelId="{2C958840-1C02-4243-94DE-9F145B0E9343}" type="presOf" srcId="{0DC279AB-00E4-4557-90D7-751E7D00A16C}" destId="{F657A070-ED12-43ED-B3EE-DB56555E728E}" srcOrd="0" destOrd="0" presId="urn:microsoft.com/office/officeart/2005/8/layout/orgChart1"/>
    <dgm:cxn modelId="{76529380-A4F9-4C25-9033-1C0C11821A69}" srcId="{17B9983D-8193-4CFC-9470-15399566179C}" destId="{64316E5E-6504-468D-8F2A-D26847CD2A32}" srcOrd="0" destOrd="0" parTransId="{7C9AD0E6-4BF4-4EE9-9A3A-B2A98ECFC70A}" sibTransId="{86CDDA4F-CC6E-4727-8796-39B4998A0266}"/>
    <dgm:cxn modelId="{DA09368B-F7EB-4FB4-9814-BB4B9E08832D}" type="presOf" srcId="{6662A895-4CBD-4D20-8E4C-8616685D5014}" destId="{D5281F53-2220-4705-B71B-4C4E49BAFF4E}" srcOrd="1" destOrd="0" presId="urn:microsoft.com/office/officeart/2005/8/layout/orgChart1"/>
    <dgm:cxn modelId="{3C02A9C4-71B7-4AFF-9BCF-EAD310ADEEE7}" type="presOf" srcId="{19454438-268A-4047-8223-CEDEEC5BA40D}" destId="{44C13389-F288-4099-AB17-9882F7863474}" srcOrd="0" destOrd="0" presId="urn:microsoft.com/office/officeart/2005/8/layout/orgChart1"/>
    <dgm:cxn modelId="{9171B19A-9BA9-41E8-94B2-873D6D4FD6D6}" type="presOf" srcId="{D1FC38B1-4690-45AE-A93D-BDFC0180C9E2}" destId="{9EE9024C-5D59-4A8E-A1A5-2A6B00DC3069}" srcOrd="0" destOrd="0" presId="urn:microsoft.com/office/officeart/2005/8/layout/orgChart1"/>
    <dgm:cxn modelId="{06D12F4C-C482-45B1-8C6C-1CD54F3CF54F}" type="presOf" srcId="{6A2447B6-4F85-4CAF-AC51-3707146D50A5}" destId="{EAC26022-4B44-4C69-A2B5-3170589FF53A}" srcOrd="0" destOrd="0" presId="urn:microsoft.com/office/officeart/2005/8/layout/orgChart1"/>
    <dgm:cxn modelId="{D6C344C6-2C75-4045-B4EF-CC540464DD34}" srcId="{19454438-268A-4047-8223-CEDEEC5BA40D}" destId="{6662A895-4CBD-4D20-8E4C-8616685D5014}" srcOrd="0" destOrd="0" parTransId="{678A3902-4BEC-47C9-A003-15947C794997}" sibTransId="{361E3E58-1E9C-4FD5-871F-9E8167919DD5}"/>
    <dgm:cxn modelId="{0930D3C0-B6D6-4D53-9DB2-D36BA732EA05}" type="presOf" srcId="{64316E5E-6504-468D-8F2A-D26847CD2A32}" destId="{CEA529B3-40C9-4A4A-9EF0-E01E6CF96DF2}" srcOrd="0" destOrd="0" presId="urn:microsoft.com/office/officeart/2005/8/layout/orgChart1"/>
    <dgm:cxn modelId="{0A7AD6DB-BC07-448E-BBB7-EE1AACA328D9}" type="presOf" srcId="{3C9D5DB4-2019-463C-BB21-1915B6F1DFD7}" destId="{D9E063F2-FC3B-4909-A7C7-C4D4DCD2069C}" srcOrd="1" destOrd="0" presId="urn:microsoft.com/office/officeart/2005/8/layout/orgChart1"/>
    <dgm:cxn modelId="{BE20CB96-76E6-4F07-8F59-3AC270220EE8}" type="presOf" srcId="{66DD37EC-45D8-4821-BB1D-06BAE83BA37A}" destId="{6C893F3C-B3A4-4159-8612-9D366C584611}" srcOrd="0" destOrd="0" presId="urn:microsoft.com/office/officeart/2005/8/layout/orgChart1"/>
    <dgm:cxn modelId="{1501A8E5-CA8D-408F-8FE6-E6E9A40EDA27}" type="presOf" srcId="{1F5FA39B-41EB-4362-A012-B74DD8FC745F}" destId="{4ACA15CC-5DB9-46F5-B507-A5424D929ACF}" srcOrd="1" destOrd="0" presId="urn:microsoft.com/office/officeart/2005/8/layout/orgChart1"/>
    <dgm:cxn modelId="{7E69AD5D-26DC-43EE-807A-E72B107EFFDE}" type="presOf" srcId="{64316E5E-6504-468D-8F2A-D26847CD2A32}" destId="{45DE15E2-9F09-4333-9F69-D9805898A15F}" srcOrd="1" destOrd="0" presId="urn:microsoft.com/office/officeart/2005/8/layout/orgChart1"/>
    <dgm:cxn modelId="{C7B4F289-33F1-4F77-91DC-6CFE3B85B3BF}" type="presParOf" srcId="{7CCB403F-EE1B-47AD-83F9-23063BBC0AF0}" destId="{5B9CBCEA-621A-458A-AA54-DEFF7B424490}" srcOrd="0" destOrd="0" presId="urn:microsoft.com/office/officeart/2005/8/layout/orgChart1"/>
    <dgm:cxn modelId="{7DFCC144-6AC5-4B54-A0D1-36732751E310}" type="presParOf" srcId="{5B9CBCEA-621A-458A-AA54-DEFF7B424490}" destId="{F1FDC6E1-ABF8-4AF5-990B-AE395AD3915A}" srcOrd="0" destOrd="0" presId="urn:microsoft.com/office/officeart/2005/8/layout/orgChart1"/>
    <dgm:cxn modelId="{6138D22A-5105-40A8-8CEE-E741C3E8FD1F}" type="presParOf" srcId="{F1FDC6E1-ABF8-4AF5-990B-AE395AD3915A}" destId="{8F95CEC1-08FA-4EAE-80FE-590184551FF2}" srcOrd="0" destOrd="0" presId="urn:microsoft.com/office/officeart/2005/8/layout/orgChart1"/>
    <dgm:cxn modelId="{EE08D432-0AEF-4CF0-8825-5F245FBE8422}" type="presParOf" srcId="{F1FDC6E1-ABF8-4AF5-990B-AE395AD3915A}" destId="{4ACA15CC-5DB9-46F5-B507-A5424D929ACF}" srcOrd="1" destOrd="0" presId="urn:microsoft.com/office/officeart/2005/8/layout/orgChart1"/>
    <dgm:cxn modelId="{65B72413-5740-42DE-A0BD-B83FF2C18250}" type="presParOf" srcId="{5B9CBCEA-621A-458A-AA54-DEFF7B424490}" destId="{812C3DC7-5CFF-4FF9-8E66-A0FD839A127C}" srcOrd="1" destOrd="0" presId="urn:microsoft.com/office/officeart/2005/8/layout/orgChart1"/>
    <dgm:cxn modelId="{D49C349A-057B-40C0-B69B-35D0EBE3BCBC}" type="presParOf" srcId="{812C3DC7-5CFF-4FF9-8E66-A0FD839A127C}" destId="{2540B0F3-25DD-498B-BB70-B95456F69358}" srcOrd="0" destOrd="0" presId="urn:microsoft.com/office/officeart/2005/8/layout/orgChart1"/>
    <dgm:cxn modelId="{A364AF02-7808-4E92-88A5-990A86A4DBBC}" type="presParOf" srcId="{812C3DC7-5CFF-4FF9-8E66-A0FD839A127C}" destId="{742F5547-6A73-481D-BC51-B1AA10518D70}" srcOrd="1" destOrd="0" presId="urn:microsoft.com/office/officeart/2005/8/layout/orgChart1"/>
    <dgm:cxn modelId="{89A2FC99-F314-4D31-BE8D-78FA0C0E9934}" type="presParOf" srcId="{742F5547-6A73-481D-BC51-B1AA10518D70}" destId="{341B33C7-8B77-4AC0-878A-115ABA9D8CB5}" srcOrd="0" destOrd="0" presId="urn:microsoft.com/office/officeart/2005/8/layout/orgChart1"/>
    <dgm:cxn modelId="{805778A7-0774-474D-B987-20D88B720826}" type="presParOf" srcId="{341B33C7-8B77-4AC0-878A-115ABA9D8CB5}" destId="{9EE9024C-5D59-4A8E-A1A5-2A6B00DC3069}" srcOrd="0" destOrd="0" presId="urn:microsoft.com/office/officeart/2005/8/layout/orgChart1"/>
    <dgm:cxn modelId="{E11C6AE0-94CE-46AF-98A1-8BFBF4EEA579}" type="presParOf" srcId="{341B33C7-8B77-4AC0-878A-115ABA9D8CB5}" destId="{3E876A3B-5C59-4DF0-8F94-B37A759E72FA}" srcOrd="1" destOrd="0" presId="urn:microsoft.com/office/officeart/2005/8/layout/orgChart1"/>
    <dgm:cxn modelId="{47EC325B-D788-4C93-8E92-276F152D9D34}" type="presParOf" srcId="{742F5547-6A73-481D-BC51-B1AA10518D70}" destId="{155DAF3E-8433-4FDD-B544-9BF0554DE7A1}" srcOrd="1" destOrd="0" presId="urn:microsoft.com/office/officeart/2005/8/layout/orgChart1"/>
    <dgm:cxn modelId="{C65C4B3C-CF9E-43CF-9588-DC4FE7DE56F1}" type="presParOf" srcId="{155DAF3E-8433-4FDD-B544-9BF0554DE7A1}" destId="{19502621-683E-46C7-B7C6-19B8D207683E}" srcOrd="0" destOrd="0" presId="urn:microsoft.com/office/officeart/2005/8/layout/orgChart1"/>
    <dgm:cxn modelId="{7F35948A-D8F1-4614-8956-2F3FA29C3FF2}" type="presParOf" srcId="{155DAF3E-8433-4FDD-B544-9BF0554DE7A1}" destId="{B5C9F7D5-224F-4E85-B2BC-0AB3CEC54FB6}" srcOrd="1" destOrd="0" presId="urn:microsoft.com/office/officeart/2005/8/layout/orgChart1"/>
    <dgm:cxn modelId="{39F703A0-FC27-431F-B34E-07969B43506A}" type="presParOf" srcId="{B5C9F7D5-224F-4E85-B2BC-0AB3CEC54FB6}" destId="{4E84C95F-0C32-47D9-A49B-011C86D78FAC}" srcOrd="0" destOrd="0" presId="urn:microsoft.com/office/officeart/2005/8/layout/orgChart1"/>
    <dgm:cxn modelId="{57CCCE6D-31AE-4E38-AFB9-A9F1E87362E8}" type="presParOf" srcId="{4E84C95F-0C32-47D9-A49B-011C86D78FAC}" destId="{6C893F3C-B3A4-4159-8612-9D366C584611}" srcOrd="0" destOrd="0" presId="urn:microsoft.com/office/officeart/2005/8/layout/orgChart1"/>
    <dgm:cxn modelId="{17589554-06B1-41ED-947D-95D023E96C26}" type="presParOf" srcId="{4E84C95F-0C32-47D9-A49B-011C86D78FAC}" destId="{7D277432-BEC8-45C8-A1BE-2D0F3EAAB5C0}" srcOrd="1" destOrd="0" presId="urn:microsoft.com/office/officeart/2005/8/layout/orgChart1"/>
    <dgm:cxn modelId="{5D31083D-485B-49EF-8F2F-969B652D409C}" type="presParOf" srcId="{B5C9F7D5-224F-4E85-B2BC-0AB3CEC54FB6}" destId="{A757F20E-A79D-4816-AA5C-92A44CCAEF7D}" srcOrd="1" destOrd="0" presId="urn:microsoft.com/office/officeart/2005/8/layout/orgChart1"/>
    <dgm:cxn modelId="{5B0C0951-1011-4277-B5C4-05BAF9D7A07E}" type="presParOf" srcId="{B5C9F7D5-224F-4E85-B2BC-0AB3CEC54FB6}" destId="{2714E946-BFDD-4A30-852D-19BE1CEDF171}" srcOrd="2" destOrd="0" presId="urn:microsoft.com/office/officeart/2005/8/layout/orgChart1"/>
    <dgm:cxn modelId="{4DF06EAF-3BC9-42CC-80EF-0EEBB399859D}" type="presParOf" srcId="{155DAF3E-8433-4FDD-B544-9BF0554DE7A1}" destId="{55E14BB0-42F4-4549-A534-1D5EA77D7839}" srcOrd="2" destOrd="0" presId="urn:microsoft.com/office/officeart/2005/8/layout/orgChart1"/>
    <dgm:cxn modelId="{2BBE82FA-E3BD-4F85-B444-F0AEEFE7A93A}" type="presParOf" srcId="{155DAF3E-8433-4FDD-B544-9BF0554DE7A1}" destId="{01AE568C-E2EF-4110-B3C4-A0D74B45A15F}" srcOrd="3" destOrd="0" presId="urn:microsoft.com/office/officeart/2005/8/layout/orgChart1"/>
    <dgm:cxn modelId="{564AF541-F458-425C-981C-3E7B2D16F097}" type="presParOf" srcId="{01AE568C-E2EF-4110-B3C4-A0D74B45A15F}" destId="{CC8A2BB6-451C-4FE5-9119-483ED1D07C62}" srcOrd="0" destOrd="0" presId="urn:microsoft.com/office/officeart/2005/8/layout/orgChart1"/>
    <dgm:cxn modelId="{588D3049-3D25-4B36-940B-B39CE844960E}" type="presParOf" srcId="{CC8A2BB6-451C-4FE5-9119-483ED1D07C62}" destId="{930B3669-CD8A-4315-8247-5F95C9099BE9}" srcOrd="0" destOrd="0" presId="urn:microsoft.com/office/officeart/2005/8/layout/orgChart1"/>
    <dgm:cxn modelId="{59752128-4800-4071-8B30-933CB0D2A59A}" type="presParOf" srcId="{CC8A2BB6-451C-4FE5-9119-483ED1D07C62}" destId="{549CFE18-D9BD-49D6-82BA-9AE2CFCCACDA}" srcOrd="1" destOrd="0" presId="urn:microsoft.com/office/officeart/2005/8/layout/orgChart1"/>
    <dgm:cxn modelId="{F5096AF0-2DA8-41C1-B887-0F74B49B08AA}" type="presParOf" srcId="{01AE568C-E2EF-4110-B3C4-A0D74B45A15F}" destId="{BF42D589-D7AF-4B67-8C12-9E926F0D6CC0}" srcOrd="1" destOrd="0" presId="urn:microsoft.com/office/officeart/2005/8/layout/orgChart1"/>
    <dgm:cxn modelId="{B991B684-B40B-422B-B9C8-D867A79DCE27}" type="presParOf" srcId="{01AE568C-E2EF-4110-B3C4-A0D74B45A15F}" destId="{54435DC9-5EB2-4DEE-BF86-27E03F9B07A7}" srcOrd="2" destOrd="0" presId="urn:microsoft.com/office/officeart/2005/8/layout/orgChart1"/>
    <dgm:cxn modelId="{734E4529-FB38-48C7-9EDB-D12B1091DC40}" type="presParOf" srcId="{155DAF3E-8433-4FDD-B544-9BF0554DE7A1}" destId="{E080C451-9403-4EF4-907F-E9DF10AD6F22}" srcOrd="4" destOrd="0" presId="urn:microsoft.com/office/officeart/2005/8/layout/orgChart1"/>
    <dgm:cxn modelId="{606BF3E8-79B6-4D06-98CA-71764AF0046D}" type="presParOf" srcId="{155DAF3E-8433-4FDD-B544-9BF0554DE7A1}" destId="{F782D45E-0D19-40B2-9A0E-20D8E2452F49}" srcOrd="5" destOrd="0" presId="urn:microsoft.com/office/officeart/2005/8/layout/orgChart1"/>
    <dgm:cxn modelId="{5B9CA26D-A54D-4684-97F3-0547F674267D}" type="presParOf" srcId="{F782D45E-0D19-40B2-9A0E-20D8E2452F49}" destId="{A3FE5851-CA75-42FD-AC6B-E1E0C894E98D}" srcOrd="0" destOrd="0" presId="urn:microsoft.com/office/officeart/2005/8/layout/orgChart1"/>
    <dgm:cxn modelId="{7BD4E84D-1F7E-442B-8C37-96F57B17E9A3}" type="presParOf" srcId="{A3FE5851-CA75-42FD-AC6B-E1E0C894E98D}" destId="{30948303-7391-44C0-A083-25C7AF9CBD7A}" srcOrd="0" destOrd="0" presId="urn:microsoft.com/office/officeart/2005/8/layout/orgChart1"/>
    <dgm:cxn modelId="{3B5BCBAF-66F4-49F8-9C3C-196AA1925F1C}" type="presParOf" srcId="{A3FE5851-CA75-42FD-AC6B-E1E0C894E98D}" destId="{5E162FD0-926D-44BB-ABC1-9D0EBB325F07}" srcOrd="1" destOrd="0" presId="urn:microsoft.com/office/officeart/2005/8/layout/orgChart1"/>
    <dgm:cxn modelId="{A83D8ECA-18A4-48F5-8255-7CA358B94599}" type="presParOf" srcId="{F782D45E-0D19-40B2-9A0E-20D8E2452F49}" destId="{936F2E0C-F29D-4DC0-BA39-462A2D785B2B}" srcOrd="1" destOrd="0" presId="urn:microsoft.com/office/officeart/2005/8/layout/orgChart1"/>
    <dgm:cxn modelId="{D4530F00-9460-4C29-BE7F-B76301E5FAFC}" type="presParOf" srcId="{F782D45E-0D19-40B2-9A0E-20D8E2452F49}" destId="{616D1943-8D11-4B6E-A81E-D8EE7D110811}" srcOrd="2" destOrd="0" presId="urn:microsoft.com/office/officeart/2005/8/layout/orgChart1"/>
    <dgm:cxn modelId="{4A151395-31AA-4011-8D39-0A153BE76BA6}" type="presParOf" srcId="{742F5547-6A73-481D-BC51-B1AA10518D70}" destId="{69A0390C-4BBC-45E3-9744-FDDEB8E89F56}" srcOrd="2" destOrd="0" presId="urn:microsoft.com/office/officeart/2005/8/layout/orgChart1"/>
    <dgm:cxn modelId="{9A58B3F2-6470-4E50-8EA1-1E72DA38B9FA}" type="presParOf" srcId="{812C3DC7-5CFF-4FF9-8E66-A0FD839A127C}" destId="{F657A070-ED12-43ED-B3EE-DB56555E728E}" srcOrd="2" destOrd="0" presId="urn:microsoft.com/office/officeart/2005/8/layout/orgChart1"/>
    <dgm:cxn modelId="{6EE460D2-36F5-4C96-BB92-547C325C557F}" type="presParOf" srcId="{812C3DC7-5CFF-4FF9-8E66-A0FD839A127C}" destId="{6B86590C-01D6-4373-AB3F-F4A04111E7D4}" srcOrd="3" destOrd="0" presId="urn:microsoft.com/office/officeart/2005/8/layout/orgChart1"/>
    <dgm:cxn modelId="{8C811FBB-A624-4105-9384-DA523A18C4BB}" type="presParOf" srcId="{6B86590C-01D6-4373-AB3F-F4A04111E7D4}" destId="{58FB3A4E-E387-47DC-B60C-4B70549DC9C4}" srcOrd="0" destOrd="0" presId="urn:microsoft.com/office/officeart/2005/8/layout/orgChart1"/>
    <dgm:cxn modelId="{CA12D72D-F7B1-4005-82D7-4017C1F6A88C}" type="presParOf" srcId="{58FB3A4E-E387-47DC-B60C-4B70549DC9C4}" destId="{DB3FD103-AE62-4D59-85EF-951AC0AC8347}" srcOrd="0" destOrd="0" presId="urn:microsoft.com/office/officeart/2005/8/layout/orgChart1"/>
    <dgm:cxn modelId="{84C93ACE-3260-49A4-B942-D308C39661B2}" type="presParOf" srcId="{58FB3A4E-E387-47DC-B60C-4B70549DC9C4}" destId="{82C411D0-8B5F-4E9C-8FD0-04B7EE17DE7E}" srcOrd="1" destOrd="0" presId="urn:microsoft.com/office/officeart/2005/8/layout/orgChart1"/>
    <dgm:cxn modelId="{FEBBB20A-88E6-4B5A-B8DD-1AB339D1E8A4}" type="presParOf" srcId="{6B86590C-01D6-4373-AB3F-F4A04111E7D4}" destId="{E041D100-BCAA-49EC-9A1C-3DB2C5211E89}" srcOrd="1" destOrd="0" presId="urn:microsoft.com/office/officeart/2005/8/layout/orgChart1"/>
    <dgm:cxn modelId="{62BA7330-1631-4727-9BBD-9BFA00E8870A}" type="presParOf" srcId="{E041D100-BCAA-49EC-9A1C-3DB2C5211E89}" destId="{B78B6832-313B-4CFA-8FF3-DC3C6E2DE00E}" srcOrd="0" destOrd="0" presId="urn:microsoft.com/office/officeart/2005/8/layout/orgChart1"/>
    <dgm:cxn modelId="{4A3112BB-5FCD-441A-A4D7-BDA1BB3EB452}" type="presParOf" srcId="{E041D100-BCAA-49EC-9A1C-3DB2C5211E89}" destId="{A41C74E7-4B63-499B-932C-8A1C9A3ACD5F}" srcOrd="1" destOrd="0" presId="urn:microsoft.com/office/officeart/2005/8/layout/orgChart1"/>
    <dgm:cxn modelId="{1968E006-2D5B-423C-857A-60FC0AECE0CD}" type="presParOf" srcId="{A41C74E7-4B63-499B-932C-8A1C9A3ACD5F}" destId="{B300C3F2-A821-4139-89A4-140DF77D8EB8}" srcOrd="0" destOrd="0" presId="urn:microsoft.com/office/officeart/2005/8/layout/orgChart1"/>
    <dgm:cxn modelId="{86A9A7FB-8FB9-4FF4-B19C-2749BC213B7D}" type="presParOf" srcId="{B300C3F2-A821-4139-89A4-140DF77D8EB8}" destId="{42D551FA-0326-4DAD-A458-C4E1DA8384FC}" srcOrd="0" destOrd="0" presId="urn:microsoft.com/office/officeart/2005/8/layout/orgChart1"/>
    <dgm:cxn modelId="{F70C2B15-627F-43A5-BC76-401897ECE072}" type="presParOf" srcId="{B300C3F2-A821-4139-89A4-140DF77D8EB8}" destId="{D9E063F2-FC3B-4909-A7C7-C4D4DCD2069C}" srcOrd="1" destOrd="0" presId="urn:microsoft.com/office/officeart/2005/8/layout/orgChart1"/>
    <dgm:cxn modelId="{EC00D1BB-3E82-4BBC-8E34-8400C9E29966}" type="presParOf" srcId="{A41C74E7-4B63-499B-932C-8A1C9A3ACD5F}" destId="{D4BD3558-E69B-4008-A709-6CFB24D49913}" srcOrd="1" destOrd="0" presId="urn:microsoft.com/office/officeart/2005/8/layout/orgChart1"/>
    <dgm:cxn modelId="{DBC68166-1F72-4976-8665-DEA91347A6D7}" type="presParOf" srcId="{A41C74E7-4B63-499B-932C-8A1C9A3ACD5F}" destId="{E624F29F-C3FD-427C-9E81-04DD8D7B08B9}" srcOrd="2" destOrd="0" presId="urn:microsoft.com/office/officeart/2005/8/layout/orgChart1"/>
    <dgm:cxn modelId="{2A06DF24-B1F0-4A61-B260-8DD49265785C}" type="presParOf" srcId="{E041D100-BCAA-49EC-9A1C-3DB2C5211E89}" destId="{68C3E20C-B03C-425C-9521-3C25E10A02BC}" srcOrd="2" destOrd="0" presId="urn:microsoft.com/office/officeart/2005/8/layout/orgChart1"/>
    <dgm:cxn modelId="{F9B92FBC-14FC-41CB-A225-8EAC5568152E}" type="presParOf" srcId="{E041D100-BCAA-49EC-9A1C-3DB2C5211E89}" destId="{187676A1-71CA-4809-A563-DB9F1E582F42}" srcOrd="3" destOrd="0" presId="urn:microsoft.com/office/officeart/2005/8/layout/orgChart1"/>
    <dgm:cxn modelId="{94E1BE32-4BA2-43D0-B2A1-A1724B8B9456}" type="presParOf" srcId="{187676A1-71CA-4809-A563-DB9F1E582F42}" destId="{7E531FD1-5216-4A74-A2FC-94083981F455}" srcOrd="0" destOrd="0" presId="urn:microsoft.com/office/officeart/2005/8/layout/orgChart1"/>
    <dgm:cxn modelId="{A3D6BD2F-1F3A-4BB3-A791-B1EFBF62E28D}" type="presParOf" srcId="{7E531FD1-5216-4A74-A2FC-94083981F455}" destId="{EAC26022-4B44-4C69-A2B5-3170589FF53A}" srcOrd="0" destOrd="0" presId="urn:microsoft.com/office/officeart/2005/8/layout/orgChart1"/>
    <dgm:cxn modelId="{B6BFBB99-2453-4E3C-A237-C7B2EF0D21F1}" type="presParOf" srcId="{7E531FD1-5216-4A74-A2FC-94083981F455}" destId="{B77448FA-040F-4145-B470-928285B8D05A}" srcOrd="1" destOrd="0" presId="urn:microsoft.com/office/officeart/2005/8/layout/orgChart1"/>
    <dgm:cxn modelId="{2E341B8C-D193-4B70-91A1-E902D0E9DD12}" type="presParOf" srcId="{187676A1-71CA-4809-A563-DB9F1E582F42}" destId="{5CB44014-B99C-43E1-A192-B8FEFA648E35}" srcOrd="1" destOrd="0" presId="urn:microsoft.com/office/officeart/2005/8/layout/orgChart1"/>
    <dgm:cxn modelId="{D9F6E8B3-F65C-4CE4-815B-2ED8CE1895A5}" type="presParOf" srcId="{187676A1-71CA-4809-A563-DB9F1E582F42}" destId="{76E45B1F-9FF6-4277-B086-99B0767ABAEA}" srcOrd="2" destOrd="0" presId="urn:microsoft.com/office/officeart/2005/8/layout/orgChart1"/>
    <dgm:cxn modelId="{4B92B6AD-94EF-46EC-88F4-F0948BD50699}" type="presParOf" srcId="{E041D100-BCAA-49EC-9A1C-3DB2C5211E89}" destId="{F31CAC25-6C79-4A10-8DB6-F210C7E01D72}" srcOrd="4" destOrd="0" presId="urn:microsoft.com/office/officeart/2005/8/layout/orgChart1"/>
    <dgm:cxn modelId="{C7A365DA-2EC1-4C9A-B5F8-9941F761D3A8}" type="presParOf" srcId="{E041D100-BCAA-49EC-9A1C-3DB2C5211E89}" destId="{41EF4F4E-EFC0-4263-B42B-EF67F37916D7}" srcOrd="5" destOrd="0" presId="urn:microsoft.com/office/officeart/2005/8/layout/orgChart1"/>
    <dgm:cxn modelId="{48839168-F0F4-45A4-A0E2-8804CB6D9DBE}" type="presParOf" srcId="{41EF4F4E-EFC0-4263-B42B-EF67F37916D7}" destId="{CDAF5EED-CE21-4162-B98C-6D3120B69AD1}" srcOrd="0" destOrd="0" presId="urn:microsoft.com/office/officeart/2005/8/layout/orgChart1"/>
    <dgm:cxn modelId="{9AF651C8-CD15-40CD-BDAC-6212746A0203}" type="presParOf" srcId="{CDAF5EED-CE21-4162-B98C-6D3120B69AD1}" destId="{8A65737C-A838-444C-A556-C9409B83EAEC}" srcOrd="0" destOrd="0" presId="urn:microsoft.com/office/officeart/2005/8/layout/orgChart1"/>
    <dgm:cxn modelId="{FCCD2BE2-FFD8-450A-B13F-543AAAC35514}" type="presParOf" srcId="{CDAF5EED-CE21-4162-B98C-6D3120B69AD1}" destId="{D1137FF9-E39B-43BE-BBEC-179C631836AC}" srcOrd="1" destOrd="0" presId="urn:microsoft.com/office/officeart/2005/8/layout/orgChart1"/>
    <dgm:cxn modelId="{BA4207E8-B075-4B6A-8CD0-32898CB2D526}" type="presParOf" srcId="{41EF4F4E-EFC0-4263-B42B-EF67F37916D7}" destId="{C1699275-4F7B-4248-B58F-9EA2F86154F5}" srcOrd="1" destOrd="0" presId="urn:microsoft.com/office/officeart/2005/8/layout/orgChart1"/>
    <dgm:cxn modelId="{CC38D602-5B89-4B69-B63D-D1967C828B24}" type="presParOf" srcId="{41EF4F4E-EFC0-4263-B42B-EF67F37916D7}" destId="{B0A4CC3A-5613-4E35-8396-F983C9A6B5A4}" srcOrd="2" destOrd="0" presId="urn:microsoft.com/office/officeart/2005/8/layout/orgChart1"/>
    <dgm:cxn modelId="{AE9006D7-E5D0-40BB-B61B-4FB76AC04E16}" type="presParOf" srcId="{6B86590C-01D6-4373-AB3F-F4A04111E7D4}" destId="{F924C690-7E44-4F51-8F51-9EF942924232}" srcOrd="2" destOrd="0" presId="urn:microsoft.com/office/officeart/2005/8/layout/orgChart1"/>
    <dgm:cxn modelId="{2F8A012B-46B9-4F42-826E-D4B10778E307}" type="presParOf" srcId="{812C3DC7-5CFF-4FF9-8E66-A0FD839A127C}" destId="{6AE956D3-0486-4AB3-AABA-841097E4F913}" srcOrd="4" destOrd="0" presId="urn:microsoft.com/office/officeart/2005/8/layout/orgChart1"/>
    <dgm:cxn modelId="{21828C77-B651-492E-81D9-7CC722CBC350}" type="presParOf" srcId="{812C3DC7-5CFF-4FF9-8E66-A0FD839A127C}" destId="{3FB8BE77-624A-4F0D-9588-05C44CFBCD99}" srcOrd="5" destOrd="0" presId="urn:microsoft.com/office/officeart/2005/8/layout/orgChart1"/>
    <dgm:cxn modelId="{32CDC751-83E0-47C3-98F4-F5AA45D95CED}" type="presParOf" srcId="{3FB8BE77-624A-4F0D-9588-05C44CFBCD99}" destId="{F3F7F8ED-4835-455C-8E47-160F3F9C5C9E}" srcOrd="0" destOrd="0" presId="urn:microsoft.com/office/officeart/2005/8/layout/orgChart1"/>
    <dgm:cxn modelId="{361FC1C4-ED42-4505-9870-1290727CC09F}" type="presParOf" srcId="{F3F7F8ED-4835-455C-8E47-160F3F9C5C9E}" destId="{44C13389-F288-4099-AB17-9882F7863474}" srcOrd="0" destOrd="0" presId="urn:microsoft.com/office/officeart/2005/8/layout/orgChart1"/>
    <dgm:cxn modelId="{5E17AFE4-72A0-4AEB-94A6-6FBBF4F8DE22}" type="presParOf" srcId="{F3F7F8ED-4835-455C-8E47-160F3F9C5C9E}" destId="{A5385EF3-0365-4619-8A75-FC5B2F6C17B0}" srcOrd="1" destOrd="0" presId="urn:microsoft.com/office/officeart/2005/8/layout/orgChart1"/>
    <dgm:cxn modelId="{BD89181B-3C4C-4624-A569-F1B41B4F74CC}" type="presParOf" srcId="{3FB8BE77-624A-4F0D-9588-05C44CFBCD99}" destId="{58E4860E-D9C3-4232-B063-85F9EC35C6DB}" srcOrd="1" destOrd="0" presId="urn:microsoft.com/office/officeart/2005/8/layout/orgChart1"/>
    <dgm:cxn modelId="{6CC26F88-C87A-42A7-A8E7-29DFF6993298}" type="presParOf" srcId="{58E4860E-D9C3-4232-B063-85F9EC35C6DB}" destId="{B0D66EF8-A347-4B1C-8CF5-D0A94D3F4B6A}" srcOrd="0" destOrd="0" presId="urn:microsoft.com/office/officeart/2005/8/layout/orgChart1"/>
    <dgm:cxn modelId="{6EBA4320-2ACC-4752-9A71-AD610C9D1C62}" type="presParOf" srcId="{58E4860E-D9C3-4232-B063-85F9EC35C6DB}" destId="{5F1C33C2-9A16-4454-9C9A-AC58409E91BA}" srcOrd="1" destOrd="0" presId="urn:microsoft.com/office/officeart/2005/8/layout/orgChart1"/>
    <dgm:cxn modelId="{4E5168F7-799C-4B77-858F-6D057432EB24}" type="presParOf" srcId="{5F1C33C2-9A16-4454-9C9A-AC58409E91BA}" destId="{8D18A27D-E40B-4957-8848-14C9D9AA6F63}" srcOrd="0" destOrd="0" presId="urn:microsoft.com/office/officeart/2005/8/layout/orgChart1"/>
    <dgm:cxn modelId="{BF7D8279-3693-457D-900E-6E3A6E743131}" type="presParOf" srcId="{8D18A27D-E40B-4957-8848-14C9D9AA6F63}" destId="{5EAEA72F-7A66-4E73-8315-F630AB550579}" srcOrd="0" destOrd="0" presId="urn:microsoft.com/office/officeart/2005/8/layout/orgChart1"/>
    <dgm:cxn modelId="{83950DA4-2774-4F96-95DC-046D5604DDB2}" type="presParOf" srcId="{8D18A27D-E40B-4957-8848-14C9D9AA6F63}" destId="{D5281F53-2220-4705-B71B-4C4E49BAFF4E}" srcOrd="1" destOrd="0" presId="urn:microsoft.com/office/officeart/2005/8/layout/orgChart1"/>
    <dgm:cxn modelId="{3912BF0C-24FF-4499-876C-D421BAB68595}" type="presParOf" srcId="{5F1C33C2-9A16-4454-9C9A-AC58409E91BA}" destId="{E905A62A-05A1-4FA4-87D2-991AEF7A3AC3}" srcOrd="1" destOrd="0" presId="urn:microsoft.com/office/officeart/2005/8/layout/orgChart1"/>
    <dgm:cxn modelId="{5C4DC36C-F005-4A31-A2F9-2F24F614AB23}" type="presParOf" srcId="{5F1C33C2-9A16-4454-9C9A-AC58409E91BA}" destId="{9EFF4062-B501-47D7-BDAD-E1003B792D37}" srcOrd="2" destOrd="0" presId="urn:microsoft.com/office/officeart/2005/8/layout/orgChart1"/>
    <dgm:cxn modelId="{EC253D46-23FE-43C4-B50C-76454B326633}" type="presParOf" srcId="{58E4860E-D9C3-4232-B063-85F9EC35C6DB}" destId="{8DDAFDF4-5B4B-41FA-88DA-5A34FC7CEF25}" srcOrd="2" destOrd="0" presId="urn:microsoft.com/office/officeart/2005/8/layout/orgChart1"/>
    <dgm:cxn modelId="{B07F0DE5-249C-49A0-9173-588FBBBC629E}" type="presParOf" srcId="{58E4860E-D9C3-4232-B063-85F9EC35C6DB}" destId="{A8891698-3EAC-4272-BA0B-CD3DB38C275B}" srcOrd="3" destOrd="0" presId="urn:microsoft.com/office/officeart/2005/8/layout/orgChart1"/>
    <dgm:cxn modelId="{BB9F5460-CE7F-4F53-A6ED-64F23C9D3223}" type="presParOf" srcId="{A8891698-3EAC-4272-BA0B-CD3DB38C275B}" destId="{8C7BDFE1-522F-4426-A387-4CE7086D4AA5}" srcOrd="0" destOrd="0" presId="urn:microsoft.com/office/officeart/2005/8/layout/orgChart1"/>
    <dgm:cxn modelId="{E473D12A-5FC5-46AD-A04B-5A7796145C8D}" type="presParOf" srcId="{8C7BDFE1-522F-4426-A387-4CE7086D4AA5}" destId="{9786411B-A843-49BB-954A-D53AF032C80E}" srcOrd="0" destOrd="0" presId="urn:microsoft.com/office/officeart/2005/8/layout/orgChart1"/>
    <dgm:cxn modelId="{EC35DEA2-A19A-4D9A-BABD-B9A8A27A5BF0}" type="presParOf" srcId="{8C7BDFE1-522F-4426-A387-4CE7086D4AA5}" destId="{C40F5A87-D4CB-4D77-BFA6-36AD7E3F8DB3}" srcOrd="1" destOrd="0" presId="urn:microsoft.com/office/officeart/2005/8/layout/orgChart1"/>
    <dgm:cxn modelId="{D2DD52F6-C5A5-4F34-B5E2-ECBB0BC1BBF4}" type="presParOf" srcId="{A8891698-3EAC-4272-BA0B-CD3DB38C275B}" destId="{BB1FA9D7-BD2B-4774-B2DD-4CC2ACFE9E0C}" srcOrd="1" destOrd="0" presId="urn:microsoft.com/office/officeart/2005/8/layout/orgChart1"/>
    <dgm:cxn modelId="{9C5BB32A-9911-4834-8FBF-D8025342D270}" type="presParOf" srcId="{A8891698-3EAC-4272-BA0B-CD3DB38C275B}" destId="{487B13D5-2FC9-4067-BB5F-1F71E051403D}" srcOrd="2" destOrd="0" presId="urn:microsoft.com/office/officeart/2005/8/layout/orgChart1"/>
    <dgm:cxn modelId="{FBF98DFD-9067-4F14-8276-3A150AEE1D7A}" type="presParOf" srcId="{3FB8BE77-624A-4F0D-9588-05C44CFBCD99}" destId="{7ECAAADB-9B97-427F-AF68-D848F09EBF70}" srcOrd="2" destOrd="0" presId="urn:microsoft.com/office/officeart/2005/8/layout/orgChart1"/>
    <dgm:cxn modelId="{9478892D-4940-4867-B0C3-F5FA12050F77}" type="presParOf" srcId="{812C3DC7-5CFF-4FF9-8E66-A0FD839A127C}" destId="{566BE1CC-A855-4FB4-9CB1-F76D6CF30226}" srcOrd="6" destOrd="0" presId="urn:microsoft.com/office/officeart/2005/8/layout/orgChart1"/>
    <dgm:cxn modelId="{FA3A3901-61E5-4E00-AB9C-7250614964BF}" type="presParOf" srcId="{812C3DC7-5CFF-4FF9-8E66-A0FD839A127C}" destId="{B6CA36FF-76BD-4031-9753-D02BF5F3018E}" srcOrd="7" destOrd="0" presId="urn:microsoft.com/office/officeart/2005/8/layout/orgChart1"/>
    <dgm:cxn modelId="{886CF0FF-8320-4F52-8CEE-5258A35128AF}" type="presParOf" srcId="{B6CA36FF-76BD-4031-9753-D02BF5F3018E}" destId="{CBAF27BE-B18A-4D3A-949D-B125CB97EE3C}" srcOrd="0" destOrd="0" presId="urn:microsoft.com/office/officeart/2005/8/layout/orgChart1"/>
    <dgm:cxn modelId="{392A5570-C2A3-4FFD-B1B5-A8D5ACB3E0B9}" type="presParOf" srcId="{CBAF27BE-B18A-4D3A-949D-B125CB97EE3C}" destId="{F9EC48B2-17A6-4885-AF26-F7D2EF20C6DC}" srcOrd="0" destOrd="0" presId="urn:microsoft.com/office/officeart/2005/8/layout/orgChart1"/>
    <dgm:cxn modelId="{DB1B031E-58C1-43F4-99D2-E5D949DDA83F}" type="presParOf" srcId="{CBAF27BE-B18A-4D3A-949D-B125CB97EE3C}" destId="{E65FAB79-4ECA-46FA-BB64-A929A8ED3B1F}" srcOrd="1" destOrd="0" presId="urn:microsoft.com/office/officeart/2005/8/layout/orgChart1"/>
    <dgm:cxn modelId="{58D2F911-73F7-4E0A-B6A2-B4836D083F97}" type="presParOf" srcId="{B6CA36FF-76BD-4031-9753-D02BF5F3018E}" destId="{C956EA32-1135-4739-A1DB-192A1B1EFF86}" srcOrd="1" destOrd="0" presId="urn:microsoft.com/office/officeart/2005/8/layout/orgChart1"/>
    <dgm:cxn modelId="{1EBD16D2-6ABF-40FF-BC98-D7428E7CD81B}" type="presParOf" srcId="{B6CA36FF-76BD-4031-9753-D02BF5F3018E}" destId="{69F6AFC6-317F-4C42-94CE-4199EA9A1AD6}" srcOrd="2" destOrd="0" presId="urn:microsoft.com/office/officeart/2005/8/layout/orgChart1"/>
    <dgm:cxn modelId="{3FDC338C-7F34-45C2-86FF-B01839402FD0}" type="presParOf" srcId="{812C3DC7-5CFF-4FF9-8E66-A0FD839A127C}" destId="{DE9EE39E-3298-417C-BF28-3B9CA397E66E}" srcOrd="8" destOrd="0" presId="urn:microsoft.com/office/officeart/2005/8/layout/orgChart1"/>
    <dgm:cxn modelId="{C022BE44-9127-480B-B67D-B3110CC8E3FB}" type="presParOf" srcId="{812C3DC7-5CFF-4FF9-8E66-A0FD839A127C}" destId="{91150459-A809-49D7-80B8-3640B76BB355}" srcOrd="9" destOrd="0" presId="urn:microsoft.com/office/officeart/2005/8/layout/orgChart1"/>
    <dgm:cxn modelId="{5DEE691F-643A-4CF9-B482-7F87C3600DA0}" type="presParOf" srcId="{91150459-A809-49D7-80B8-3640B76BB355}" destId="{37943351-2D92-4A21-AD71-D3DB1B4736C7}" srcOrd="0" destOrd="0" presId="urn:microsoft.com/office/officeart/2005/8/layout/orgChart1"/>
    <dgm:cxn modelId="{6B302FDF-B4CE-4FCD-8767-65ECBC3A45C3}" type="presParOf" srcId="{37943351-2D92-4A21-AD71-D3DB1B4736C7}" destId="{3894AC04-0133-4C51-930D-E76D31DBF110}" srcOrd="0" destOrd="0" presId="urn:microsoft.com/office/officeart/2005/8/layout/orgChart1"/>
    <dgm:cxn modelId="{4589E550-5E2E-4509-A6DC-1829B2C6B91C}" type="presParOf" srcId="{37943351-2D92-4A21-AD71-D3DB1B4736C7}" destId="{8CC827DA-B01A-4B34-88AC-449741E18F11}" srcOrd="1" destOrd="0" presId="urn:microsoft.com/office/officeart/2005/8/layout/orgChart1"/>
    <dgm:cxn modelId="{EFD3114D-68D3-43D2-9F5E-7D1587D37603}" type="presParOf" srcId="{91150459-A809-49D7-80B8-3640B76BB355}" destId="{313EE926-3477-4000-8A7B-82191D85478E}" srcOrd="1" destOrd="0" presId="urn:microsoft.com/office/officeart/2005/8/layout/orgChart1"/>
    <dgm:cxn modelId="{FACBF267-D08D-446A-B570-20B96753217C}" type="presParOf" srcId="{313EE926-3477-4000-8A7B-82191D85478E}" destId="{4C5A7D5B-1540-411D-A13F-D8A89D0AB306}" srcOrd="0" destOrd="0" presId="urn:microsoft.com/office/officeart/2005/8/layout/orgChart1"/>
    <dgm:cxn modelId="{47FAC2AA-E123-4323-AE5C-0DB42E32B971}" type="presParOf" srcId="{313EE926-3477-4000-8A7B-82191D85478E}" destId="{33185132-8BE0-4B70-B3C1-2EF7E16CB2CA}" srcOrd="1" destOrd="0" presId="urn:microsoft.com/office/officeart/2005/8/layout/orgChart1"/>
    <dgm:cxn modelId="{6A2AC240-AB5A-4515-8444-EB546F8BDE71}" type="presParOf" srcId="{33185132-8BE0-4B70-B3C1-2EF7E16CB2CA}" destId="{73DFF09C-A1C1-4F76-9B9E-313F295A3CB8}" srcOrd="0" destOrd="0" presId="urn:microsoft.com/office/officeart/2005/8/layout/orgChart1"/>
    <dgm:cxn modelId="{7EAC97EF-731E-462A-8CFF-6A43F31AADD1}" type="presParOf" srcId="{73DFF09C-A1C1-4F76-9B9E-313F295A3CB8}" destId="{CEA529B3-40C9-4A4A-9EF0-E01E6CF96DF2}" srcOrd="0" destOrd="0" presId="urn:microsoft.com/office/officeart/2005/8/layout/orgChart1"/>
    <dgm:cxn modelId="{5B310165-7294-44C0-B943-074A237BD704}" type="presParOf" srcId="{73DFF09C-A1C1-4F76-9B9E-313F295A3CB8}" destId="{45DE15E2-9F09-4333-9F69-D9805898A15F}" srcOrd="1" destOrd="0" presId="urn:microsoft.com/office/officeart/2005/8/layout/orgChart1"/>
    <dgm:cxn modelId="{7780B28E-C297-4504-98AC-FAA5527AD45E}" type="presParOf" srcId="{33185132-8BE0-4B70-B3C1-2EF7E16CB2CA}" destId="{57F78303-512D-4147-AB54-63F00AEFF28C}" srcOrd="1" destOrd="0" presId="urn:microsoft.com/office/officeart/2005/8/layout/orgChart1"/>
    <dgm:cxn modelId="{3FE0375F-DEBC-4C4D-86D2-046E4CBE3F3D}" type="presParOf" srcId="{33185132-8BE0-4B70-B3C1-2EF7E16CB2CA}" destId="{F5A28227-E7E1-4609-A738-193B2D6918D6}" srcOrd="2" destOrd="0" presId="urn:microsoft.com/office/officeart/2005/8/layout/orgChart1"/>
    <dgm:cxn modelId="{22A9FCEB-5974-45BF-8015-901D4A06E815}" type="presParOf" srcId="{91150459-A809-49D7-80B8-3640B76BB355}" destId="{E3FD13CE-665B-48CD-8695-AA00DE908D54}" srcOrd="2" destOrd="0" presId="urn:microsoft.com/office/officeart/2005/8/layout/orgChart1"/>
    <dgm:cxn modelId="{C4FAB25C-2971-45FC-88B7-FCBAF2B58C46}" type="presParOf" srcId="{5B9CBCEA-621A-458A-AA54-DEFF7B424490}" destId="{825F5F88-B3C9-4BC5-8A70-C88EECF5F95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348FDD-3584-4D00-8A51-1E0541E624F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4BC66C4-5F9E-411D-B8E2-9ADB7DE06D94}">
      <dgm:prSet custT="1"/>
      <dgm:spPr/>
      <dgm:t>
        <a:bodyPr/>
        <a:lstStyle/>
        <a:p>
          <a:pPr rtl="0"/>
          <a:r>
            <a:rPr lang="zh-CN" altLang="en-US" sz="1800" dirty="0" smtClean="0"/>
            <a:t>明确需求</a:t>
          </a:r>
          <a:endParaRPr lang="zh-CN" altLang="en-US" sz="1800" dirty="0"/>
        </a:p>
      </dgm:t>
    </dgm:pt>
    <dgm:pt modelId="{49D7929C-3081-43CF-B54A-7CA688A9921D}" cxnId="{61DC4B35-DE3F-4D49-A571-BC785656AE0B}" type="parTrans">
      <dgm:prSet/>
      <dgm:spPr/>
      <dgm:t>
        <a:bodyPr/>
        <a:lstStyle/>
        <a:p>
          <a:endParaRPr lang="zh-CN" altLang="en-US" sz="1800"/>
        </a:p>
      </dgm:t>
    </dgm:pt>
    <dgm:pt modelId="{F6970A4C-4EE1-450A-AE58-BEDC990E3464}" cxnId="{61DC4B35-DE3F-4D49-A571-BC785656AE0B}" type="sibTrans">
      <dgm:prSet/>
      <dgm:spPr/>
      <dgm:t>
        <a:bodyPr/>
        <a:lstStyle/>
        <a:p>
          <a:endParaRPr lang="zh-CN" altLang="en-US" sz="1800"/>
        </a:p>
      </dgm:t>
    </dgm:pt>
    <dgm:pt modelId="{4AD1D0F0-2A91-4B80-A7F6-ACDB7FA45C0C}">
      <dgm:prSet/>
      <dgm:spPr/>
      <dgm:t>
        <a:bodyPr/>
        <a:lstStyle/>
        <a:p>
          <a:pPr rtl="0"/>
          <a:endParaRPr lang="zh-CN" altLang="en-US" dirty="0"/>
        </a:p>
      </dgm:t>
    </dgm:pt>
    <dgm:pt modelId="{889367E0-3C1D-4A42-9B41-D0843B8B31BF}" cxnId="{5AEF9B9B-B8AF-466D-9C08-F7A62ADB707B}" type="parTrans">
      <dgm:prSet/>
      <dgm:spPr/>
      <dgm:t>
        <a:bodyPr/>
        <a:lstStyle/>
        <a:p>
          <a:endParaRPr lang="zh-CN" altLang="en-US" sz="1800"/>
        </a:p>
      </dgm:t>
    </dgm:pt>
    <dgm:pt modelId="{51EB46F1-842F-46B6-83D3-BC57C8D72128}" cxnId="{5AEF9B9B-B8AF-466D-9C08-F7A62ADB707B}" type="sibTrans">
      <dgm:prSet/>
      <dgm:spPr/>
      <dgm:t>
        <a:bodyPr/>
        <a:lstStyle/>
        <a:p>
          <a:endParaRPr lang="zh-CN" altLang="en-US" sz="1800"/>
        </a:p>
      </dgm:t>
    </dgm:pt>
    <dgm:pt modelId="{BD6D70FB-F81B-448B-948D-4BB993294CA2}">
      <dgm:prSet/>
      <dgm:spPr/>
      <dgm:t>
        <a:bodyPr/>
        <a:lstStyle/>
        <a:p>
          <a:pPr rtl="0"/>
          <a:endParaRPr lang="zh-CN" altLang="en-US" dirty="0"/>
        </a:p>
      </dgm:t>
    </dgm:pt>
    <dgm:pt modelId="{D206A580-09C0-4C10-BCDE-FD5D672F2601}" cxnId="{6C89E2F5-B9BA-4E2F-B5BE-60BF6A114308}" type="parTrans">
      <dgm:prSet/>
      <dgm:spPr/>
      <dgm:t>
        <a:bodyPr/>
        <a:lstStyle/>
        <a:p>
          <a:endParaRPr lang="zh-CN" altLang="en-US" sz="1800"/>
        </a:p>
      </dgm:t>
    </dgm:pt>
    <dgm:pt modelId="{D0490DF1-95C6-453F-88D9-22D57C973CF0}" cxnId="{6C89E2F5-B9BA-4E2F-B5BE-60BF6A114308}" type="sibTrans">
      <dgm:prSet/>
      <dgm:spPr/>
      <dgm:t>
        <a:bodyPr/>
        <a:lstStyle/>
        <a:p>
          <a:endParaRPr lang="zh-CN" altLang="en-US" sz="1800"/>
        </a:p>
      </dgm:t>
    </dgm:pt>
    <dgm:pt modelId="{D51CCF3B-7F26-4EE5-BE6C-09AAD1459F78}">
      <dgm:prSet/>
      <dgm:spPr/>
      <dgm:t>
        <a:bodyPr/>
        <a:lstStyle/>
        <a:p>
          <a:pPr rtl="0"/>
          <a:endParaRPr lang="en-US" altLang="en-US" dirty="0"/>
        </a:p>
      </dgm:t>
    </dgm:pt>
    <dgm:pt modelId="{A4711FA8-355C-4115-96FA-39EC369FCFCD}" cxnId="{3C026435-D155-4092-8654-8EF59A39D3B9}" type="parTrans">
      <dgm:prSet/>
      <dgm:spPr/>
      <dgm:t>
        <a:bodyPr/>
        <a:lstStyle/>
        <a:p>
          <a:endParaRPr lang="zh-CN" altLang="en-US" sz="1800"/>
        </a:p>
      </dgm:t>
    </dgm:pt>
    <dgm:pt modelId="{C68D2F8F-9437-4B31-B6C8-68FF633D253A}" cxnId="{3C026435-D155-4092-8654-8EF59A39D3B9}" type="sibTrans">
      <dgm:prSet/>
      <dgm:spPr/>
      <dgm:t>
        <a:bodyPr/>
        <a:lstStyle/>
        <a:p>
          <a:endParaRPr lang="zh-CN" altLang="en-US" sz="1800"/>
        </a:p>
      </dgm:t>
    </dgm:pt>
    <dgm:pt modelId="{8A305957-4946-44D7-BB63-25DA1A2605F5}">
      <dgm:prSet custT="1"/>
      <dgm:spPr/>
      <dgm:t>
        <a:bodyPr/>
        <a:lstStyle/>
        <a:p>
          <a:pPr rtl="0"/>
          <a:r>
            <a:rPr lang="zh-CN" altLang="en-US" sz="1800" dirty="0" smtClean="0"/>
            <a:t>测试</a:t>
          </a:r>
          <a:endParaRPr lang="zh-CN" altLang="en-US" sz="1800" dirty="0"/>
        </a:p>
      </dgm:t>
    </dgm:pt>
    <dgm:pt modelId="{3402800B-1C0C-436D-ABBA-D759CB603C1E}" cxnId="{5B3F71AD-E616-4602-A130-4F9D61C3D2E5}" type="parTrans">
      <dgm:prSet/>
      <dgm:spPr/>
      <dgm:t>
        <a:bodyPr/>
        <a:lstStyle/>
        <a:p>
          <a:endParaRPr lang="zh-CN" altLang="en-US" sz="1800"/>
        </a:p>
      </dgm:t>
    </dgm:pt>
    <dgm:pt modelId="{D9E6C7B2-C48A-4660-AF2E-51D6A6A5B9D3}" cxnId="{5B3F71AD-E616-4602-A130-4F9D61C3D2E5}" type="sibTrans">
      <dgm:prSet/>
      <dgm:spPr/>
      <dgm:t>
        <a:bodyPr/>
        <a:lstStyle/>
        <a:p>
          <a:endParaRPr lang="zh-CN" altLang="en-US" sz="1800"/>
        </a:p>
      </dgm:t>
    </dgm:pt>
    <dgm:pt modelId="{927C1B90-BF8D-45F2-8A02-7F2137405029}" type="pres">
      <dgm:prSet presAssocID="{E6348FDD-3584-4D00-8A51-1E0541E624F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C0186B-9697-40C2-BBE1-13E96AB87FE3}" type="pres">
      <dgm:prSet presAssocID="{E6348FDD-3584-4D00-8A51-1E0541E624FD}" presName="arrow" presStyleLbl="bgShp" presStyleIdx="0" presStyleCn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zh-CN" altLang="en-US"/>
        </a:p>
      </dgm:t>
    </dgm:pt>
    <dgm:pt modelId="{2A8417AE-5F68-4AFB-B57A-C424ADAD3155}" type="pres">
      <dgm:prSet presAssocID="{E6348FDD-3584-4D00-8A51-1E0541E624FD}" presName="points" presStyleCnt="0"/>
      <dgm:spPr/>
    </dgm:pt>
    <dgm:pt modelId="{7588B6F8-5D54-4254-A71F-0771D4864EAA}" type="pres">
      <dgm:prSet presAssocID="{A4BC66C4-5F9E-411D-B8E2-9ADB7DE06D94}" presName="compositeA" presStyleCnt="0"/>
      <dgm:spPr/>
    </dgm:pt>
    <dgm:pt modelId="{2E34E940-A4A5-499D-920C-8ABF15F8B219}" type="pres">
      <dgm:prSet presAssocID="{A4BC66C4-5F9E-411D-B8E2-9ADB7DE06D94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76841C-C133-43E9-AC05-0EFBA3662539}" type="pres">
      <dgm:prSet presAssocID="{A4BC66C4-5F9E-411D-B8E2-9ADB7DE06D94}" presName="circleA" presStyleLbl="node1" presStyleIdx="0" presStyleCnt="5" custLinFactNeighborY="25000"/>
      <dgm:spPr/>
    </dgm:pt>
    <dgm:pt modelId="{8F5FDA82-FBF0-41BE-9EAD-F1E3E0E83554}" type="pres">
      <dgm:prSet presAssocID="{A4BC66C4-5F9E-411D-B8E2-9ADB7DE06D94}" presName="spaceA" presStyleCnt="0"/>
      <dgm:spPr/>
    </dgm:pt>
    <dgm:pt modelId="{D5CFD34F-E0FB-4EC1-BF7E-A44BC2B7161D}" type="pres">
      <dgm:prSet presAssocID="{F6970A4C-4EE1-450A-AE58-BEDC990E3464}" presName="space" presStyleCnt="0"/>
      <dgm:spPr/>
    </dgm:pt>
    <dgm:pt modelId="{2B5DA964-4840-4493-9E9E-C96E1DAAECC2}" type="pres">
      <dgm:prSet presAssocID="{4AD1D0F0-2A91-4B80-A7F6-ACDB7FA45C0C}" presName="compositeB" presStyleCnt="0"/>
      <dgm:spPr/>
    </dgm:pt>
    <dgm:pt modelId="{5EEA5B45-EAD8-45B6-9BAB-DED2F6154DB5}" type="pres">
      <dgm:prSet presAssocID="{4AD1D0F0-2A91-4B80-A7F6-ACDB7FA45C0C}" presName="textB" presStyleLbl="revTx" presStyleIdx="1" presStyleCnt="5" custScaleY="99043" custLinFactY="-33571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2EE306-0801-4804-A46A-6850D1717F70}" type="pres">
      <dgm:prSet presAssocID="{4AD1D0F0-2A91-4B80-A7F6-ACDB7FA45C0C}" presName="circleB" presStyleLbl="node1" presStyleIdx="1" presStyleCnt="5" custLinFactNeighborY="-42857"/>
      <dgm:spPr/>
    </dgm:pt>
    <dgm:pt modelId="{1ACA7DDF-188F-4555-B087-1111E364AEB5}" type="pres">
      <dgm:prSet presAssocID="{4AD1D0F0-2A91-4B80-A7F6-ACDB7FA45C0C}" presName="spaceB" presStyleCnt="0"/>
      <dgm:spPr/>
    </dgm:pt>
    <dgm:pt modelId="{E2BA62EE-9860-4BE0-B0B6-A47F73BBE449}" type="pres">
      <dgm:prSet presAssocID="{51EB46F1-842F-46B6-83D3-BC57C8D72128}" presName="space" presStyleCnt="0"/>
      <dgm:spPr/>
    </dgm:pt>
    <dgm:pt modelId="{DFFC6B4D-34E7-4F2D-871E-C462E196EB61}" type="pres">
      <dgm:prSet presAssocID="{BD6D70FB-F81B-448B-948D-4BB993294CA2}" presName="compositeA" presStyleCnt="0"/>
      <dgm:spPr/>
    </dgm:pt>
    <dgm:pt modelId="{23F7A6F4-01A1-4903-B345-166DE9542D19}" type="pres">
      <dgm:prSet presAssocID="{BD6D70FB-F81B-448B-948D-4BB993294CA2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6DAEF-0AE7-46BD-B67B-F9D22D8787D4}" type="pres">
      <dgm:prSet presAssocID="{BD6D70FB-F81B-448B-948D-4BB993294CA2}" presName="circleA" presStyleLbl="node1" presStyleIdx="2" presStyleCnt="5"/>
      <dgm:spPr/>
    </dgm:pt>
    <dgm:pt modelId="{963B4AB1-F4D2-41CB-8BDA-89ED4D6759B0}" type="pres">
      <dgm:prSet presAssocID="{BD6D70FB-F81B-448B-948D-4BB993294CA2}" presName="spaceA" presStyleCnt="0"/>
      <dgm:spPr/>
    </dgm:pt>
    <dgm:pt modelId="{CE5D9901-8DDA-427C-AC46-A12B732F6B0D}" type="pres">
      <dgm:prSet presAssocID="{D0490DF1-95C6-453F-88D9-22D57C973CF0}" presName="space" presStyleCnt="0"/>
      <dgm:spPr/>
    </dgm:pt>
    <dgm:pt modelId="{E34F45CD-0D8B-4DBC-B3AE-7E2D0E4CB02C}" type="pres">
      <dgm:prSet presAssocID="{D51CCF3B-7F26-4EE5-BE6C-09AAD1459F78}" presName="compositeB" presStyleCnt="0"/>
      <dgm:spPr/>
    </dgm:pt>
    <dgm:pt modelId="{7B605F42-C101-44BA-8DC7-2B855829FCB2}" type="pres">
      <dgm:prSet presAssocID="{D51CCF3B-7F26-4EE5-BE6C-09AAD1459F78}" presName="textB" presStyleLbl="revTx" presStyleIdx="3" presStyleCnt="5" custScaleY="61671" custLinFactY="-33571" custLinFactNeighborY="-10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A637A2-ECFE-4804-8AEC-A92F9D4423DD}" type="pres">
      <dgm:prSet presAssocID="{D51CCF3B-7F26-4EE5-BE6C-09AAD1459F78}" presName="circleB" presStyleLbl="node1" presStyleIdx="3" presStyleCnt="5" custLinFactNeighborX="40071" custLinFactNeighborY="-52678"/>
      <dgm:spPr/>
    </dgm:pt>
    <dgm:pt modelId="{7222D934-B1CD-4A63-979C-6A15A13D2108}" type="pres">
      <dgm:prSet presAssocID="{D51CCF3B-7F26-4EE5-BE6C-09AAD1459F78}" presName="spaceB" presStyleCnt="0"/>
      <dgm:spPr/>
    </dgm:pt>
    <dgm:pt modelId="{A2C4D1F9-24B2-46FD-910D-2BC788BD2A26}" type="pres">
      <dgm:prSet presAssocID="{C68D2F8F-9437-4B31-B6C8-68FF633D253A}" presName="space" presStyleCnt="0"/>
      <dgm:spPr/>
    </dgm:pt>
    <dgm:pt modelId="{EF01EC80-8C8A-4012-9852-E54AEB6084F1}" type="pres">
      <dgm:prSet presAssocID="{8A305957-4946-44D7-BB63-25DA1A2605F5}" presName="compositeA" presStyleCnt="0"/>
      <dgm:spPr/>
    </dgm:pt>
    <dgm:pt modelId="{9AC6751E-0A78-454C-89B7-018252632B5B}" type="pres">
      <dgm:prSet presAssocID="{8A305957-4946-44D7-BB63-25DA1A2605F5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1071A0-5054-4A2D-9598-35288D50BDF6}" type="pres">
      <dgm:prSet presAssocID="{8A305957-4946-44D7-BB63-25DA1A2605F5}" presName="circleA" presStyleLbl="node1" presStyleIdx="4" presStyleCnt="5"/>
      <dgm:spPr/>
    </dgm:pt>
    <dgm:pt modelId="{280C2776-861A-46B4-86BC-35F8B99B6201}" type="pres">
      <dgm:prSet presAssocID="{8A305957-4946-44D7-BB63-25DA1A2605F5}" presName="spaceA" presStyleCnt="0"/>
      <dgm:spPr/>
    </dgm:pt>
  </dgm:ptLst>
  <dgm:cxnLst>
    <dgm:cxn modelId="{BF687C9E-7963-4E09-8EE1-AE70FF80D98B}" type="presOf" srcId="{4AD1D0F0-2A91-4B80-A7F6-ACDB7FA45C0C}" destId="{5EEA5B45-EAD8-45B6-9BAB-DED2F6154DB5}" srcOrd="0" destOrd="0" presId="urn:microsoft.com/office/officeart/2005/8/layout/hProcess11"/>
    <dgm:cxn modelId="{B58E9542-3D8F-4397-A150-3CAAA067E10E}" type="presOf" srcId="{BD6D70FB-F81B-448B-948D-4BB993294CA2}" destId="{23F7A6F4-01A1-4903-B345-166DE9542D19}" srcOrd="0" destOrd="0" presId="urn:microsoft.com/office/officeart/2005/8/layout/hProcess11"/>
    <dgm:cxn modelId="{61DC4B35-DE3F-4D49-A571-BC785656AE0B}" srcId="{E6348FDD-3584-4D00-8A51-1E0541E624FD}" destId="{A4BC66C4-5F9E-411D-B8E2-9ADB7DE06D94}" srcOrd="0" destOrd="0" parTransId="{49D7929C-3081-43CF-B54A-7CA688A9921D}" sibTransId="{F6970A4C-4EE1-450A-AE58-BEDC990E3464}"/>
    <dgm:cxn modelId="{47B21980-9FDB-4A2F-B3F6-B77FDD788D3B}" type="presOf" srcId="{8A305957-4946-44D7-BB63-25DA1A2605F5}" destId="{9AC6751E-0A78-454C-89B7-018252632B5B}" srcOrd="0" destOrd="0" presId="urn:microsoft.com/office/officeart/2005/8/layout/hProcess11"/>
    <dgm:cxn modelId="{962E91CD-6544-40C7-8CE9-1B9695657DE1}" type="presOf" srcId="{D51CCF3B-7F26-4EE5-BE6C-09AAD1459F78}" destId="{7B605F42-C101-44BA-8DC7-2B855829FCB2}" srcOrd="0" destOrd="0" presId="urn:microsoft.com/office/officeart/2005/8/layout/hProcess11"/>
    <dgm:cxn modelId="{FA2685C8-70F3-49F1-AB1B-0943C72F4649}" type="presOf" srcId="{E6348FDD-3584-4D00-8A51-1E0541E624FD}" destId="{927C1B90-BF8D-45F2-8A02-7F2137405029}" srcOrd="0" destOrd="0" presId="urn:microsoft.com/office/officeart/2005/8/layout/hProcess11"/>
    <dgm:cxn modelId="{3C026435-D155-4092-8654-8EF59A39D3B9}" srcId="{E6348FDD-3584-4D00-8A51-1E0541E624FD}" destId="{D51CCF3B-7F26-4EE5-BE6C-09AAD1459F78}" srcOrd="3" destOrd="0" parTransId="{A4711FA8-355C-4115-96FA-39EC369FCFCD}" sibTransId="{C68D2F8F-9437-4B31-B6C8-68FF633D253A}"/>
    <dgm:cxn modelId="{5B3F71AD-E616-4602-A130-4F9D61C3D2E5}" srcId="{E6348FDD-3584-4D00-8A51-1E0541E624FD}" destId="{8A305957-4946-44D7-BB63-25DA1A2605F5}" srcOrd="4" destOrd="0" parTransId="{3402800B-1C0C-436D-ABBA-D759CB603C1E}" sibTransId="{D9E6C7B2-C48A-4660-AF2E-51D6A6A5B9D3}"/>
    <dgm:cxn modelId="{6C89E2F5-B9BA-4E2F-B5BE-60BF6A114308}" srcId="{E6348FDD-3584-4D00-8A51-1E0541E624FD}" destId="{BD6D70FB-F81B-448B-948D-4BB993294CA2}" srcOrd="2" destOrd="0" parTransId="{D206A580-09C0-4C10-BCDE-FD5D672F2601}" sibTransId="{D0490DF1-95C6-453F-88D9-22D57C973CF0}"/>
    <dgm:cxn modelId="{5AEF9B9B-B8AF-466D-9C08-F7A62ADB707B}" srcId="{E6348FDD-3584-4D00-8A51-1E0541E624FD}" destId="{4AD1D0F0-2A91-4B80-A7F6-ACDB7FA45C0C}" srcOrd="1" destOrd="0" parTransId="{889367E0-3C1D-4A42-9B41-D0843B8B31BF}" sibTransId="{51EB46F1-842F-46B6-83D3-BC57C8D72128}"/>
    <dgm:cxn modelId="{3D56D762-24C8-4678-94B8-33276E0E0A41}" type="presOf" srcId="{A4BC66C4-5F9E-411D-B8E2-9ADB7DE06D94}" destId="{2E34E940-A4A5-499D-920C-8ABF15F8B219}" srcOrd="0" destOrd="0" presId="urn:microsoft.com/office/officeart/2005/8/layout/hProcess11"/>
    <dgm:cxn modelId="{0BC5BDAC-B487-47BD-804A-6E00B2CA1E4F}" type="presParOf" srcId="{927C1B90-BF8D-45F2-8A02-7F2137405029}" destId="{0FC0186B-9697-40C2-BBE1-13E96AB87FE3}" srcOrd="0" destOrd="0" presId="urn:microsoft.com/office/officeart/2005/8/layout/hProcess11"/>
    <dgm:cxn modelId="{5CBB7B56-7391-4338-B2FA-B3C2D879B7D1}" type="presParOf" srcId="{927C1B90-BF8D-45F2-8A02-7F2137405029}" destId="{2A8417AE-5F68-4AFB-B57A-C424ADAD3155}" srcOrd="1" destOrd="0" presId="urn:microsoft.com/office/officeart/2005/8/layout/hProcess11"/>
    <dgm:cxn modelId="{35135320-BD7F-4674-AC12-58F6D6D6F4F1}" type="presParOf" srcId="{2A8417AE-5F68-4AFB-B57A-C424ADAD3155}" destId="{7588B6F8-5D54-4254-A71F-0771D4864EAA}" srcOrd="0" destOrd="0" presId="urn:microsoft.com/office/officeart/2005/8/layout/hProcess11"/>
    <dgm:cxn modelId="{B6BFE501-BADD-48E3-AD24-BD3F42922CCE}" type="presParOf" srcId="{7588B6F8-5D54-4254-A71F-0771D4864EAA}" destId="{2E34E940-A4A5-499D-920C-8ABF15F8B219}" srcOrd="0" destOrd="0" presId="urn:microsoft.com/office/officeart/2005/8/layout/hProcess11"/>
    <dgm:cxn modelId="{97A8D0CA-B062-4C99-841B-F002A5967247}" type="presParOf" srcId="{7588B6F8-5D54-4254-A71F-0771D4864EAA}" destId="{F376841C-C133-43E9-AC05-0EFBA3662539}" srcOrd="1" destOrd="0" presId="urn:microsoft.com/office/officeart/2005/8/layout/hProcess11"/>
    <dgm:cxn modelId="{85CC65EB-210E-4BA7-A5F3-AD54134BB9EE}" type="presParOf" srcId="{7588B6F8-5D54-4254-A71F-0771D4864EAA}" destId="{8F5FDA82-FBF0-41BE-9EAD-F1E3E0E83554}" srcOrd="2" destOrd="0" presId="urn:microsoft.com/office/officeart/2005/8/layout/hProcess11"/>
    <dgm:cxn modelId="{8FE861D6-DD55-4B1F-B805-D5D094917780}" type="presParOf" srcId="{2A8417AE-5F68-4AFB-B57A-C424ADAD3155}" destId="{D5CFD34F-E0FB-4EC1-BF7E-A44BC2B7161D}" srcOrd="1" destOrd="0" presId="urn:microsoft.com/office/officeart/2005/8/layout/hProcess11"/>
    <dgm:cxn modelId="{E730E29E-9D76-4467-AE4D-2B9E35B6BD4E}" type="presParOf" srcId="{2A8417AE-5F68-4AFB-B57A-C424ADAD3155}" destId="{2B5DA964-4840-4493-9E9E-C96E1DAAECC2}" srcOrd="2" destOrd="0" presId="urn:microsoft.com/office/officeart/2005/8/layout/hProcess11"/>
    <dgm:cxn modelId="{401F8D46-C2B5-402D-9CA8-881C95E841DA}" type="presParOf" srcId="{2B5DA964-4840-4493-9E9E-C96E1DAAECC2}" destId="{5EEA5B45-EAD8-45B6-9BAB-DED2F6154DB5}" srcOrd="0" destOrd="0" presId="urn:microsoft.com/office/officeart/2005/8/layout/hProcess11"/>
    <dgm:cxn modelId="{9F9B0C77-45E0-4031-B913-9F877087BBD8}" type="presParOf" srcId="{2B5DA964-4840-4493-9E9E-C96E1DAAECC2}" destId="{622EE306-0801-4804-A46A-6850D1717F70}" srcOrd="1" destOrd="0" presId="urn:microsoft.com/office/officeart/2005/8/layout/hProcess11"/>
    <dgm:cxn modelId="{C48AA6F1-738E-420C-8D94-8498AC280299}" type="presParOf" srcId="{2B5DA964-4840-4493-9E9E-C96E1DAAECC2}" destId="{1ACA7DDF-188F-4555-B087-1111E364AEB5}" srcOrd="2" destOrd="0" presId="urn:microsoft.com/office/officeart/2005/8/layout/hProcess11"/>
    <dgm:cxn modelId="{E91E803D-880A-44BC-B966-5764838E8D16}" type="presParOf" srcId="{2A8417AE-5F68-4AFB-B57A-C424ADAD3155}" destId="{E2BA62EE-9860-4BE0-B0B6-A47F73BBE449}" srcOrd="3" destOrd="0" presId="urn:microsoft.com/office/officeart/2005/8/layout/hProcess11"/>
    <dgm:cxn modelId="{641A54AF-FDE2-4E31-ABBB-1A178FE8CA31}" type="presParOf" srcId="{2A8417AE-5F68-4AFB-B57A-C424ADAD3155}" destId="{DFFC6B4D-34E7-4F2D-871E-C462E196EB61}" srcOrd="4" destOrd="0" presId="urn:microsoft.com/office/officeart/2005/8/layout/hProcess11"/>
    <dgm:cxn modelId="{9E5BFAF5-EDD0-4002-8607-3596BCCEEAF1}" type="presParOf" srcId="{DFFC6B4D-34E7-4F2D-871E-C462E196EB61}" destId="{23F7A6F4-01A1-4903-B345-166DE9542D19}" srcOrd="0" destOrd="0" presId="urn:microsoft.com/office/officeart/2005/8/layout/hProcess11"/>
    <dgm:cxn modelId="{7C6DD9FF-4427-4201-A2A9-67D30A8BDD8E}" type="presParOf" srcId="{DFFC6B4D-34E7-4F2D-871E-C462E196EB61}" destId="{B2A6DAEF-0AE7-46BD-B67B-F9D22D8787D4}" srcOrd="1" destOrd="0" presId="urn:microsoft.com/office/officeart/2005/8/layout/hProcess11"/>
    <dgm:cxn modelId="{678DFB47-4307-4ED2-BB3D-9AA199D1BD16}" type="presParOf" srcId="{DFFC6B4D-34E7-4F2D-871E-C462E196EB61}" destId="{963B4AB1-F4D2-41CB-8BDA-89ED4D6759B0}" srcOrd="2" destOrd="0" presId="urn:microsoft.com/office/officeart/2005/8/layout/hProcess11"/>
    <dgm:cxn modelId="{42E5D9BE-6FBF-4346-95C3-5D212DB75244}" type="presParOf" srcId="{2A8417AE-5F68-4AFB-B57A-C424ADAD3155}" destId="{CE5D9901-8DDA-427C-AC46-A12B732F6B0D}" srcOrd="5" destOrd="0" presId="urn:microsoft.com/office/officeart/2005/8/layout/hProcess11"/>
    <dgm:cxn modelId="{D3C2B0B1-850B-4FF1-A5A9-1FB8AB71464F}" type="presParOf" srcId="{2A8417AE-5F68-4AFB-B57A-C424ADAD3155}" destId="{E34F45CD-0D8B-4DBC-B3AE-7E2D0E4CB02C}" srcOrd="6" destOrd="0" presId="urn:microsoft.com/office/officeart/2005/8/layout/hProcess11"/>
    <dgm:cxn modelId="{5E9660FE-9C40-4CA8-980C-F68AF63BDC61}" type="presParOf" srcId="{E34F45CD-0D8B-4DBC-B3AE-7E2D0E4CB02C}" destId="{7B605F42-C101-44BA-8DC7-2B855829FCB2}" srcOrd="0" destOrd="0" presId="urn:microsoft.com/office/officeart/2005/8/layout/hProcess11"/>
    <dgm:cxn modelId="{CF8AB4CA-638B-456B-9CD3-CBE6CCB42CFB}" type="presParOf" srcId="{E34F45CD-0D8B-4DBC-B3AE-7E2D0E4CB02C}" destId="{68A637A2-ECFE-4804-8AEC-A92F9D4423DD}" srcOrd="1" destOrd="0" presId="urn:microsoft.com/office/officeart/2005/8/layout/hProcess11"/>
    <dgm:cxn modelId="{635096B6-38F2-442F-A8C2-51207DC62569}" type="presParOf" srcId="{E34F45CD-0D8B-4DBC-B3AE-7E2D0E4CB02C}" destId="{7222D934-B1CD-4A63-979C-6A15A13D2108}" srcOrd="2" destOrd="0" presId="urn:microsoft.com/office/officeart/2005/8/layout/hProcess11"/>
    <dgm:cxn modelId="{2120CA2B-C9C2-4CCC-B416-356068296D04}" type="presParOf" srcId="{2A8417AE-5F68-4AFB-B57A-C424ADAD3155}" destId="{A2C4D1F9-24B2-46FD-910D-2BC788BD2A26}" srcOrd="7" destOrd="0" presId="urn:microsoft.com/office/officeart/2005/8/layout/hProcess11"/>
    <dgm:cxn modelId="{4E798DB2-D97F-43B5-ABC2-0FFBA98D718E}" type="presParOf" srcId="{2A8417AE-5F68-4AFB-B57A-C424ADAD3155}" destId="{EF01EC80-8C8A-4012-9852-E54AEB6084F1}" srcOrd="8" destOrd="0" presId="urn:microsoft.com/office/officeart/2005/8/layout/hProcess11"/>
    <dgm:cxn modelId="{0A87884F-82A6-481C-813F-FC82FF69D9CE}" type="presParOf" srcId="{EF01EC80-8C8A-4012-9852-E54AEB6084F1}" destId="{9AC6751E-0A78-454C-89B7-018252632B5B}" srcOrd="0" destOrd="0" presId="urn:microsoft.com/office/officeart/2005/8/layout/hProcess11"/>
    <dgm:cxn modelId="{EC3B237B-3C9A-4491-9239-522E820E4C36}" type="presParOf" srcId="{EF01EC80-8C8A-4012-9852-E54AEB6084F1}" destId="{451071A0-5054-4A2D-9598-35288D50BDF6}" srcOrd="1" destOrd="0" presId="urn:microsoft.com/office/officeart/2005/8/layout/hProcess11"/>
    <dgm:cxn modelId="{3C956A06-A70F-419C-9F11-64960E9AB438}" type="presParOf" srcId="{EF01EC80-8C8A-4012-9852-E54AEB6084F1}" destId="{280C2776-861A-46B4-86BC-35F8B99B620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D4DBE5-B57F-41BC-B0DC-C1B7566DE8DB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0E2A686A-ACF6-44AC-8363-13B769F3301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600" b="1" dirty="0" smtClean="0"/>
            <a:t>用户的登录和退出功能</a:t>
          </a:r>
          <a:endParaRPr lang="zh-CN" altLang="en-US" sz="1600" b="1" dirty="0"/>
        </a:p>
      </dgm:t>
    </dgm:pt>
    <dgm:pt modelId="{A65BBDD8-D8EB-4CE8-9704-B8FC4F12D7E6}" cxnId="{D560A83A-0912-405A-80CA-C3E3EB34993B}" type="parTrans">
      <dgm:prSet/>
      <dgm:spPr/>
      <dgm:t>
        <a:bodyPr/>
        <a:lstStyle/>
        <a:p>
          <a:endParaRPr lang="zh-CN" altLang="en-US" sz="1600" b="1"/>
        </a:p>
      </dgm:t>
    </dgm:pt>
    <dgm:pt modelId="{0F210C55-BA1A-4BB0-8B9C-A5E0EBEF10A3}" cxnId="{D560A83A-0912-405A-80CA-C3E3EB34993B}" type="sibTrans">
      <dgm:prSet custT="1"/>
      <dgm:spPr/>
      <dgm:t>
        <a:bodyPr/>
        <a:lstStyle/>
        <a:p>
          <a:endParaRPr lang="zh-CN" altLang="en-US" sz="1600" b="1"/>
        </a:p>
      </dgm:t>
    </dgm:pt>
    <dgm:pt modelId="{243F1FFD-7127-42E2-9675-0F6489268172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600" b="1" dirty="0" smtClean="0"/>
            <a:t>处理中文乱码</a:t>
          </a:r>
          <a:endParaRPr lang="zh-CN" altLang="en-US" sz="1600" b="1" dirty="0"/>
        </a:p>
      </dgm:t>
    </dgm:pt>
    <dgm:pt modelId="{675FBF1B-1171-44C4-B368-1B3CB959EDDC}" cxnId="{32B7392B-4C47-4465-981A-BA48427ACC02}" type="parTrans">
      <dgm:prSet/>
      <dgm:spPr/>
      <dgm:t>
        <a:bodyPr/>
        <a:lstStyle/>
        <a:p>
          <a:endParaRPr lang="zh-CN" altLang="en-US" sz="1600" b="1"/>
        </a:p>
      </dgm:t>
    </dgm:pt>
    <dgm:pt modelId="{887DFFD4-45D8-4EB0-8E5A-CF473A2540DA}" cxnId="{32B7392B-4C47-4465-981A-BA48427ACC02}" type="sibTrans">
      <dgm:prSet custT="1"/>
      <dgm:spPr/>
      <dgm:t>
        <a:bodyPr/>
        <a:lstStyle/>
        <a:p>
          <a:endParaRPr lang="zh-CN" altLang="en-US" sz="1600" b="1"/>
        </a:p>
      </dgm:t>
    </dgm:pt>
    <dgm:pt modelId="{5A701C17-0E2A-457F-A450-83D9C5893DB7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600" b="1" dirty="0" smtClean="0"/>
            <a:t>用户注册功能</a:t>
          </a:r>
          <a:endParaRPr lang="zh-CN" altLang="en-US" sz="1600" b="1" dirty="0"/>
        </a:p>
      </dgm:t>
    </dgm:pt>
    <dgm:pt modelId="{E604893B-F25F-45C4-B656-79F7552919A5}" cxnId="{928CEC78-590F-4B43-A64F-4F483F6EFEDD}" type="parTrans">
      <dgm:prSet/>
      <dgm:spPr/>
      <dgm:t>
        <a:bodyPr/>
        <a:lstStyle/>
        <a:p>
          <a:endParaRPr lang="zh-CN" altLang="en-US" sz="1600" b="1"/>
        </a:p>
      </dgm:t>
    </dgm:pt>
    <dgm:pt modelId="{17ED0D47-8422-44E9-9E05-154450A8CF90}" cxnId="{928CEC78-590F-4B43-A64F-4F483F6EFEDD}" type="sibTrans">
      <dgm:prSet custT="1"/>
      <dgm:spPr/>
      <dgm:t>
        <a:bodyPr/>
        <a:lstStyle/>
        <a:p>
          <a:endParaRPr lang="zh-CN" altLang="en-US" sz="1600" b="1"/>
        </a:p>
      </dgm:t>
    </dgm:pt>
    <dgm:pt modelId="{DE0D81D8-5627-475F-B23D-7B7FD61DFD18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600" b="1" dirty="0" smtClean="0"/>
            <a:t>查看和删除邮件</a:t>
          </a:r>
          <a:endParaRPr lang="zh-CN" altLang="en-US" sz="1600" b="1" dirty="0"/>
        </a:p>
      </dgm:t>
    </dgm:pt>
    <dgm:pt modelId="{F6CB44C5-9E38-4CAE-BB24-1266089D9F96}" cxnId="{7BD7F787-4DB0-47A0-B225-01EE44E4BED6}" type="parTrans">
      <dgm:prSet/>
      <dgm:spPr/>
      <dgm:t>
        <a:bodyPr/>
        <a:lstStyle/>
        <a:p>
          <a:endParaRPr lang="zh-CN" altLang="en-US" sz="1600" b="1"/>
        </a:p>
      </dgm:t>
    </dgm:pt>
    <dgm:pt modelId="{62BACA39-5736-457E-B7AE-1F2E4FBA44D6}" cxnId="{7BD7F787-4DB0-47A0-B225-01EE44E4BED6}" type="sibTrans">
      <dgm:prSet/>
      <dgm:spPr/>
      <dgm:t>
        <a:bodyPr/>
        <a:lstStyle/>
        <a:p>
          <a:endParaRPr lang="zh-CN" altLang="en-US" sz="1600" b="1"/>
        </a:p>
      </dgm:t>
    </dgm:pt>
    <dgm:pt modelId="{55217C97-E484-43E4-B2B6-84AA58A3BA38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600" b="1" dirty="0" smtClean="0"/>
            <a:t>邮件列表显示</a:t>
          </a:r>
          <a:endParaRPr lang="zh-CN" altLang="en-US" sz="1600" b="1" dirty="0"/>
        </a:p>
      </dgm:t>
    </dgm:pt>
    <dgm:pt modelId="{C984F1B5-C2B3-4181-90CA-FEB6ED99A23A}" cxnId="{3C4B4BC4-3FE1-4502-8C44-4BD10AB3D62E}" type="parTrans">
      <dgm:prSet/>
      <dgm:spPr/>
      <dgm:t>
        <a:bodyPr/>
        <a:lstStyle/>
        <a:p>
          <a:endParaRPr lang="zh-CN" altLang="en-US" sz="1600" b="1"/>
        </a:p>
      </dgm:t>
    </dgm:pt>
    <dgm:pt modelId="{6D07465C-0CE3-4BC4-A429-7869D3F10020}" cxnId="{3C4B4BC4-3FE1-4502-8C44-4BD10AB3D62E}" type="sibTrans">
      <dgm:prSet custT="1"/>
      <dgm:spPr/>
      <dgm:t>
        <a:bodyPr/>
        <a:lstStyle/>
        <a:p>
          <a:endParaRPr lang="zh-CN" altLang="en-US" sz="1600" b="1"/>
        </a:p>
      </dgm:t>
    </dgm:pt>
    <dgm:pt modelId="{51E18C69-5619-436D-9639-1ABF3B1BE20D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600" b="1" dirty="0" smtClean="0"/>
            <a:t>发送邮件和回复邮件   </a:t>
          </a:r>
          <a:endParaRPr lang="zh-CN" altLang="en-US" sz="1600" b="1" dirty="0"/>
        </a:p>
      </dgm:t>
    </dgm:pt>
    <dgm:pt modelId="{785F2FCA-04CC-4B5F-BAD5-AD11B8128A92}" cxnId="{4748A080-22DA-42E5-9235-70CDCBDFB135}" type="parTrans">
      <dgm:prSet/>
      <dgm:spPr/>
      <dgm:t>
        <a:bodyPr/>
        <a:lstStyle/>
        <a:p>
          <a:endParaRPr lang="zh-CN" altLang="en-US"/>
        </a:p>
      </dgm:t>
    </dgm:pt>
    <dgm:pt modelId="{ADA08224-D775-492F-B10A-7A0239762741}" cxnId="{4748A080-22DA-42E5-9235-70CDCBDFB135}" type="sibTrans">
      <dgm:prSet/>
      <dgm:spPr/>
      <dgm:t>
        <a:bodyPr/>
        <a:lstStyle/>
        <a:p>
          <a:endParaRPr lang="zh-CN" altLang="en-US"/>
        </a:p>
      </dgm:t>
    </dgm:pt>
    <dgm:pt modelId="{D8ADFF12-32F3-4862-AFB6-6CB9736A8491}" type="pres">
      <dgm:prSet presAssocID="{EFD4DBE5-B57F-41BC-B0DC-C1B7566DE8DB}" presName="linearFlow" presStyleCnt="0">
        <dgm:presLayoutVars>
          <dgm:resizeHandles val="exact"/>
        </dgm:presLayoutVars>
      </dgm:prSet>
      <dgm:spPr/>
    </dgm:pt>
    <dgm:pt modelId="{5DC82C6F-22AF-463E-BA8F-106189C7D43A}" type="pres">
      <dgm:prSet presAssocID="{0E2A686A-ACF6-44AC-8363-13B769F33012}" presName="node" presStyleLbl="node1" presStyleIdx="0" presStyleCnt="6" custScaleX="136849" custScaleY="62439" custLinFactNeighborX="42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5745B7-68AD-4AA9-9F01-6DE998CB319B}" type="pres">
      <dgm:prSet presAssocID="{0F210C55-BA1A-4BB0-8B9C-A5E0EBEF10A3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BFA9BC8D-EAA9-4754-AEFC-54330AE4E855}" type="pres">
      <dgm:prSet presAssocID="{0F210C55-BA1A-4BB0-8B9C-A5E0EBEF10A3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F4DAF649-2E17-4901-BD2A-5B8B84DC9D85}" type="pres">
      <dgm:prSet presAssocID="{243F1FFD-7127-42E2-9675-0F6489268172}" presName="node" presStyleLbl="node1" presStyleIdx="1" presStyleCnt="6" custScaleX="136849" custScaleY="62439" custLinFactNeighborX="42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2A4372-7E4A-4E25-9282-4548A2CA7C7B}" type="pres">
      <dgm:prSet presAssocID="{887DFFD4-45D8-4EB0-8E5A-CF473A2540DA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9851BA85-2E91-41BF-AE54-9BE522D7716C}" type="pres">
      <dgm:prSet presAssocID="{887DFFD4-45D8-4EB0-8E5A-CF473A2540DA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68607250-A350-478C-BBC1-9A14D4CA7B0E}" type="pres">
      <dgm:prSet presAssocID="{5A701C17-0E2A-457F-A450-83D9C5893DB7}" presName="node" presStyleLbl="node1" presStyleIdx="2" presStyleCnt="6" custScaleX="136849" custScaleY="62439" custLinFactNeighborX="42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5F0F60-A3D5-4AC9-96EA-67701C4B6B7C}" type="pres">
      <dgm:prSet presAssocID="{17ED0D47-8422-44E9-9E05-154450A8CF90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A203AB73-D95B-4C3A-9201-12D4A8E53ED9}" type="pres">
      <dgm:prSet presAssocID="{17ED0D47-8422-44E9-9E05-154450A8CF90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7B559258-D140-4361-A272-5B5D00D11847}" type="pres">
      <dgm:prSet presAssocID="{55217C97-E484-43E4-B2B6-84AA58A3BA38}" presName="node" presStyleLbl="node1" presStyleIdx="3" presStyleCnt="6" custScaleX="136849" custScaleY="62439" custLinFactNeighborX="42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35D25-C2D1-4A7B-81CD-C207E04BBEC3}" type="pres">
      <dgm:prSet presAssocID="{6D07465C-0CE3-4BC4-A429-7869D3F10020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951A3AB-D2B1-45A3-AB62-E510FAE5DF97}" type="pres">
      <dgm:prSet presAssocID="{6D07465C-0CE3-4BC4-A429-7869D3F10020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8ED7DDA7-A38E-4C70-BC54-08C5AEE43D1C}" type="pres">
      <dgm:prSet presAssocID="{DE0D81D8-5627-475F-B23D-7B7FD61DFD18}" presName="node" presStyleLbl="node1" presStyleIdx="4" presStyleCnt="6" custScaleX="136849" custScaleY="62439" custLinFactNeighborX="42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4743D5-5F62-4B99-ADDD-5A34DE83643E}" type="pres">
      <dgm:prSet presAssocID="{62BACA39-5736-457E-B7AE-1F2E4FBA44D6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57A0148F-1C96-4C07-9288-ADB123E2B803}" type="pres">
      <dgm:prSet presAssocID="{62BACA39-5736-457E-B7AE-1F2E4FBA44D6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FB858B13-77E2-4083-B5A3-1F138364F73A}" type="pres">
      <dgm:prSet presAssocID="{51E18C69-5619-436D-9639-1ABF3B1BE20D}" presName="node" presStyleLbl="node1" presStyleIdx="5" presStyleCnt="6" custScaleX="137055" custScaleY="63630" custLinFactNeighborX="423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748A080-22DA-42E5-9235-70CDCBDFB135}" srcId="{EFD4DBE5-B57F-41BC-B0DC-C1B7566DE8DB}" destId="{51E18C69-5619-436D-9639-1ABF3B1BE20D}" srcOrd="5" destOrd="0" parTransId="{785F2FCA-04CC-4B5F-BAD5-AD11B8128A92}" sibTransId="{ADA08224-D775-492F-B10A-7A0239762741}"/>
    <dgm:cxn modelId="{32B7392B-4C47-4465-981A-BA48427ACC02}" srcId="{EFD4DBE5-B57F-41BC-B0DC-C1B7566DE8DB}" destId="{243F1FFD-7127-42E2-9675-0F6489268172}" srcOrd="1" destOrd="0" parTransId="{675FBF1B-1171-44C4-B368-1B3CB959EDDC}" sibTransId="{887DFFD4-45D8-4EB0-8E5A-CF473A2540DA}"/>
    <dgm:cxn modelId="{40A0F18F-6B40-4439-BD4F-7B398DC4B8E2}" type="presOf" srcId="{887DFFD4-45D8-4EB0-8E5A-CF473A2540DA}" destId="{6A2A4372-7E4A-4E25-9282-4548A2CA7C7B}" srcOrd="0" destOrd="0" presId="urn:microsoft.com/office/officeart/2005/8/layout/process2"/>
    <dgm:cxn modelId="{0FF5E0F1-2A48-4591-B4DC-057904F92A0A}" type="presOf" srcId="{17ED0D47-8422-44E9-9E05-154450A8CF90}" destId="{465F0F60-A3D5-4AC9-96EA-67701C4B6B7C}" srcOrd="0" destOrd="0" presId="urn:microsoft.com/office/officeart/2005/8/layout/process2"/>
    <dgm:cxn modelId="{5706E698-31E1-4874-92F2-90DBF275460A}" type="presOf" srcId="{DE0D81D8-5627-475F-B23D-7B7FD61DFD18}" destId="{8ED7DDA7-A38E-4C70-BC54-08C5AEE43D1C}" srcOrd="0" destOrd="0" presId="urn:microsoft.com/office/officeart/2005/8/layout/process2"/>
    <dgm:cxn modelId="{D8E906D8-C9D1-4B9D-8DE7-428F5ACBF441}" type="presOf" srcId="{62BACA39-5736-457E-B7AE-1F2E4FBA44D6}" destId="{264743D5-5F62-4B99-ADDD-5A34DE83643E}" srcOrd="0" destOrd="0" presId="urn:microsoft.com/office/officeart/2005/8/layout/process2"/>
    <dgm:cxn modelId="{F7866970-0964-4B0E-865B-CB1D0DAE2F26}" type="presOf" srcId="{887DFFD4-45D8-4EB0-8E5A-CF473A2540DA}" destId="{9851BA85-2E91-41BF-AE54-9BE522D7716C}" srcOrd="1" destOrd="0" presId="urn:microsoft.com/office/officeart/2005/8/layout/process2"/>
    <dgm:cxn modelId="{0A43C17C-F46A-40A1-8DEC-9BDD9CD5BFD1}" type="presOf" srcId="{EFD4DBE5-B57F-41BC-B0DC-C1B7566DE8DB}" destId="{D8ADFF12-32F3-4862-AFB6-6CB9736A8491}" srcOrd="0" destOrd="0" presId="urn:microsoft.com/office/officeart/2005/8/layout/process2"/>
    <dgm:cxn modelId="{06E95DAE-48C1-4C90-BFD5-DE838CA5C6D8}" type="presOf" srcId="{62BACA39-5736-457E-B7AE-1F2E4FBA44D6}" destId="{57A0148F-1C96-4C07-9288-ADB123E2B803}" srcOrd="1" destOrd="0" presId="urn:microsoft.com/office/officeart/2005/8/layout/process2"/>
    <dgm:cxn modelId="{073023A4-D55D-4146-A29B-367BD7391958}" type="presOf" srcId="{51E18C69-5619-436D-9639-1ABF3B1BE20D}" destId="{FB858B13-77E2-4083-B5A3-1F138364F73A}" srcOrd="0" destOrd="0" presId="urn:microsoft.com/office/officeart/2005/8/layout/process2"/>
    <dgm:cxn modelId="{4286BE03-4561-4924-861F-1C8245D23296}" type="presOf" srcId="{6D07465C-0CE3-4BC4-A429-7869D3F10020}" destId="{E951A3AB-D2B1-45A3-AB62-E510FAE5DF97}" srcOrd="1" destOrd="0" presId="urn:microsoft.com/office/officeart/2005/8/layout/process2"/>
    <dgm:cxn modelId="{0D704F06-389A-45E2-8ACE-4B0BF3CF11ED}" type="presOf" srcId="{55217C97-E484-43E4-B2B6-84AA58A3BA38}" destId="{7B559258-D140-4361-A272-5B5D00D11847}" srcOrd="0" destOrd="0" presId="urn:microsoft.com/office/officeart/2005/8/layout/process2"/>
    <dgm:cxn modelId="{B038C0AC-462B-4F98-8E81-7D3E7238372A}" type="presOf" srcId="{243F1FFD-7127-42E2-9675-0F6489268172}" destId="{F4DAF649-2E17-4901-BD2A-5B8B84DC9D85}" srcOrd="0" destOrd="0" presId="urn:microsoft.com/office/officeart/2005/8/layout/process2"/>
    <dgm:cxn modelId="{61ACF9B4-CAC5-42B6-99AD-60E1803AA6DB}" type="presOf" srcId="{0E2A686A-ACF6-44AC-8363-13B769F33012}" destId="{5DC82C6F-22AF-463E-BA8F-106189C7D43A}" srcOrd="0" destOrd="0" presId="urn:microsoft.com/office/officeart/2005/8/layout/process2"/>
    <dgm:cxn modelId="{144442AF-3EDF-4731-9CA7-9393C7686373}" type="presOf" srcId="{17ED0D47-8422-44E9-9E05-154450A8CF90}" destId="{A203AB73-D95B-4C3A-9201-12D4A8E53ED9}" srcOrd="1" destOrd="0" presId="urn:microsoft.com/office/officeart/2005/8/layout/process2"/>
    <dgm:cxn modelId="{928CEC78-590F-4B43-A64F-4F483F6EFEDD}" srcId="{EFD4DBE5-B57F-41BC-B0DC-C1B7566DE8DB}" destId="{5A701C17-0E2A-457F-A450-83D9C5893DB7}" srcOrd="2" destOrd="0" parTransId="{E604893B-F25F-45C4-B656-79F7552919A5}" sibTransId="{17ED0D47-8422-44E9-9E05-154450A8CF90}"/>
    <dgm:cxn modelId="{1B965953-EA02-4545-BEEB-37E432D0DA5A}" type="presOf" srcId="{6D07465C-0CE3-4BC4-A429-7869D3F10020}" destId="{CE135D25-C2D1-4A7B-81CD-C207E04BBEC3}" srcOrd="0" destOrd="0" presId="urn:microsoft.com/office/officeart/2005/8/layout/process2"/>
    <dgm:cxn modelId="{919F6A25-C9FF-453F-8225-9ACA85119EB2}" type="presOf" srcId="{0F210C55-BA1A-4BB0-8B9C-A5E0EBEF10A3}" destId="{BFA9BC8D-EAA9-4754-AEFC-54330AE4E855}" srcOrd="1" destOrd="0" presId="urn:microsoft.com/office/officeart/2005/8/layout/process2"/>
    <dgm:cxn modelId="{7BD7F787-4DB0-47A0-B225-01EE44E4BED6}" srcId="{EFD4DBE5-B57F-41BC-B0DC-C1B7566DE8DB}" destId="{DE0D81D8-5627-475F-B23D-7B7FD61DFD18}" srcOrd="4" destOrd="0" parTransId="{F6CB44C5-9E38-4CAE-BB24-1266089D9F96}" sibTransId="{62BACA39-5736-457E-B7AE-1F2E4FBA44D6}"/>
    <dgm:cxn modelId="{D560A83A-0912-405A-80CA-C3E3EB34993B}" srcId="{EFD4DBE5-B57F-41BC-B0DC-C1B7566DE8DB}" destId="{0E2A686A-ACF6-44AC-8363-13B769F33012}" srcOrd="0" destOrd="0" parTransId="{A65BBDD8-D8EB-4CE8-9704-B8FC4F12D7E6}" sibTransId="{0F210C55-BA1A-4BB0-8B9C-A5E0EBEF10A3}"/>
    <dgm:cxn modelId="{3C4B4BC4-3FE1-4502-8C44-4BD10AB3D62E}" srcId="{EFD4DBE5-B57F-41BC-B0DC-C1B7566DE8DB}" destId="{55217C97-E484-43E4-B2B6-84AA58A3BA38}" srcOrd="3" destOrd="0" parTransId="{C984F1B5-C2B3-4181-90CA-FEB6ED99A23A}" sibTransId="{6D07465C-0CE3-4BC4-A429-7869D3F10020}"/>
    <dgm:cxn modelId="{FCF6226D-BDC4-4D0A-931A-CC8385A420D0}" type="presOf" srcId="{5A701C17-0E2A-457F-A450-83D9C5893DB7}" destId="{68607250-A350-478C-BBC1-9A14D4CA7B0E}" srcOrd="0" destOrd="0" presId="urn:microsoft.com/office/officeart/2005/8/layout/process2"/>
    <dgm:cxn modelId="{547BAD89-3A64-4CC5-9FCF-3B4A705E97B2}" type="presOf" srcId="{0F210C55-BA1A-4BB0-8B9C-A5E0EBEF10A3}" destId="{7D5745B7-68AD-4AA9-9F01-6DE998CB319B}" srcOrd="0" destOrd="0" presId="urn:microsoft.com/office/officeart/2005/8/layout/process2"/>
    <dgm:cxn modelId="{60126B38-DBCE-4D4A-94FE-E3D8424B52A1}" type="presParOf" srcId="{D8ADFF12-32F3-4862-AFB6-6CB9736A8491}" destId="{5DC82C6F-22AF-463E-BA8F-106189C7D43A}" srcOrd="0" destOrd="0" presId="urn:microsoft.com/office/officeart/2005/8/layout/process2"/>
    <dgm:cxn modelId="{F95F2C74-4724-48D7-90B4-1765C771FD9C}" type="presParOf" srcId="{D8ADFF12-32F3-4862-AFB6-6CB9736A8491}" destId="{7D5745B7-68AD-4AA9-9F01-6DE998CB319B}" srcOrd="1" destOrd="0" presId="urn:microsoft.com/office/officeart/2005/8/layout/process2"/>
    <dgm:cxn modelId="{C15DC804-7822-4D00-A1D1-148B6278FE2B}" type="presParOf" srcId="{7D5745B7-68AD-4AA9-9F01-6DE998CB319B}" destId="{BFA9BC8D-EAA9-4754-AEFC-54330AE4E855}" srcOrd="0" destOrd="0" presId="urn:microsoft.com/office/officeart/2005/8/layout/process2"/>
    <dgm:cxn modelId="{05D0CF27-3768-4F11-B361-05EDDC93080A}" type="presParOf" srcId="{D8ADFF12-32F3-4862-AFB6-6CB9736A8491}" destId="{F4DAF649-2E17-4901-BD2A-5B8B84DC9D85}" srcOrd="2" destOrd="0" presId="urn:microsoft.com/office/officeart/2005/8/layout/process2"/>
    <dgm:cxn modelId="{6B03A220-2035-4A4F-AA20-98BACA850BEA}" type="presParOf" srcId="{D8ADFF12-32F3-4862-AFB6-6CB9736A8491}" destId="{6A2A4372-7E4A-4E25-9282-4548A2CA7C7B}" srcOrd="3" destOrd="0" presId="urn:microsoft.com/office/officeart/2005/8/layout/process2"/>
    <dgm:cxn modelId="{E5D6AE36-71FA-40E0-A5B5-A694E12F2B01}" type="presParOf" srcId="{6A2A4372-7E4A-4E25-9282-4548A2CA7C7B}" destId="{9851BA85-2E91-41BF-AE54-9BE522D7716C}" srcOrd="0" destOrd="0" presId="urn:microsoft.com/office/officeart/2005/8/layout/process2"/>
    <dgm:cxn modelId="{0C67F898-A73F-44AF-BB66-A9D5B4637B08}" type="presParOf" srcId="{D8ADFF12-32F3-4862-AFB6-6CB9736A8491}" destId="{68607250-A350-478C-BBC1-9A14D4CA7B0E}" srcOrd="4" destOrd="0" presId="urn:microsoft.com/office/officeart/2005/8/layout/process2"/>
    <dgm:cxn modelId="{950136DE-0A1B-4ABC-82B0-5483ABC8A867}" type="presParOf" srcId="{D8ADFF12-32F3-4862-AFB6-6CB9736A8491}" destId="{465F0F60-A3D5-4AC9-96EA-67701C4B6B7C}" srcOrd="5" destOrd="0" presId="urn:microsoft.com/office/officeart/2005/8/layout/process2"/>
    <dgm:cxn modelId="{2D64654B-CE3F-4662-89BB-2559D20DC360}" type="presParOf" srcId="{465F0F60-A3D5-4AC9-96EA-67701C4B6B7C}" destId="{A203AB73-D95B-4C3A-9201-12D4A8E53ED9}" srcOrd="0" destOrd="0" presId="urn:microsoft.com/office/officeart/2005/8/layout/process2"/>
    <dgm:cxn modelId="{9B7AE429-4D7A-4219-A5AC-C8365BE329EF}" type="presParOf" srcId="{D8ADFF12-32F3-4862-AFB6-6CB9736A8491}" destId="{7B559258-D140-4361-A272-5B5D00D11847}" srcOrd="6" destOrd="0" presId="urn:microsoft.com/office/officeart/2005/8/layout/process2"/>
    <dgm:cxn modelId="{DD04132D-AD05-4359-8301-05EB16FC85F0}" type="presParOf" srcId="{D8ADFF12-32F3-4862-AFB6-6CB9736A8491}" destId="{CE135D25-C2D1-4A7B-81CD-C207E04BBEC3}" srcOrd="7" destOrd="0" presId="urn:microsoft.com/office/officeart/2005/8/layout/process2"/>
    <dgm:cxn modelId="{F8C24E8C-0357-4496-AA1A-20E1A05795C2}" type="presParOf" srcId="{CE135D25-C2D1-4A7B-81CD-C207E04BBEC3}" destId="{E951A3AB-D2B1-45A3-AB62-E510FAE5DF97}" srcOrd="0" destOrd="0" presId="urn:microsoft.com/office/officeart/2005/8/layout/process2"/>
    <dgm:cxn modelId="{DDA49E7B-1EE9-4A50-9919-22348D552FE2}" type="presParOf" srcId="{D8ADFF12-32F3-4862-AFB6-6CB9736A8491}" destId="{8ED7DDA7-A38E-4C70-BC54-08C5AEE43D1C}" srcOrd="8" destOrd="0" presId="urn:microsoft.com/office/officeart/2005/8/layout/process2"/>
    <dgm:cxn modelId="{D6EC7873-4A7C-4166-9AAD-385CAD9979A5}" type="presParOf" srcId="{D8ADFF12-32F3-4862-AFB6-6CB9736A8491}" destId="{264743D5-5F62-4B99-ADDD-5A34DE83643E}" srcOrd="9" destOrd="0" presId="urn:microsoft.com/office/officeart/2005/8/layout/process2"/>
    <dgm:cxn modelId="{3E7FEF79-268D-40FB-91F3-CE2CD467B770}" type="presParOf" srcId="{264743D5-5F62-4B99-ADDD-5A34DE83643E}" destId="{57A0148F-1C96-4C07-9288-ADB123E2B803}" srcOrd="0" destOrd="0" presId="urn:microsoft.com/office/officeart/2005/8/layout/process2"/>
    <dgm:cxn modelId="{1AB1CA77-5815-4A03-9522-C6464534BA8D}" type="presParOf" srcId="{D8ADFF12-32F3-4862-AFB6-6CB9736A8491}" destId="{FB858B13-77E2-4083-B5A3-1F138364F73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DF00B7-A229-4830-A827-B8FFEAF720A5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E473036-3058-42A9-A9C7-BF8F03EA5AA3}">
      <dgm:prSet phldrT="[文本]"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600" b="1" dirty="0" smtClean="0"/>
            <a:t>创建类</a:t>
          </a:r>
          <a:endParaRPr lang="zh-CN" altLang="en-US" sz="1600" b="1" dirty="0"/>
        </a:p>
      </dgm:t>
    </dgm:pt>
    <dgm:pt modelId="{1C0717BC-62AD-4DDF-8C30-CD70F563C31F}" cxnId="{3FFCD312-B3B9-427B-AC42-4CBB64AF4629}" type="parTrans">
      <dgm:prSet/>
      <dgm:spPr/>
      <dgm:t>
        <a:bodyPr/>
        <a:lstStyle/>
        <a:p>
          <a:endParaRPr lang="zh-CN" altLang="en-US" sz="1600" b="1"/>
        </a:p>
      </dgm:t>
    </dgm:pt>
    <dgm:pt modelId="{FDDCCD6E-5DC1-4760-9A31-D9ECA670EF79}" cxnId="{3FFCD312-B3B9-427B-AC42-4CBB64AF4629}" type="sibTrans">
      <dgm:prSet custT="1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gm:spPr>
      <dgm:t>
        <a:bodyPr/>
        <a:lstStyle/>
        <a:p>
          <a:endParaRPr lang="zh-CN" altLang="en-US" sz="1600" b="1"/>
        </a:p>
      </dgm:t>
    </dgm:pt>
    <dgm:pt modelId="{5774F860-4A75-4957-8651-2BAFA2F60F40}">
      <dgm:prSet custT="1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sz="1600" b="1" dirty="0" smtClean="0"/>
            <a:t>确定类关系</a:t>
          </a:r>
          <a:endParaRPr lang="zh-CN" altLang="en-US" sz="1600" b="1" dirty="0"/>
        </a:p>
      </dgm:t>
    </dgm:pt>
    <dgm:pt modelId="{C46A0A38-D359-4D2C-82A4-4E8C34CDEB15}" cxnId="{454A3566-3225-4A69-8766-5D411DAA3851}" type="parTrans">
      <dgm:prSet/>
      <dgm:spPr/>
      <dgm:t>
        <a:bodyPr/>
        <a:lstStyle/>
        <a:p>
          <a:endParaRPr lang="zh-CN" altLang="en-US" sz="1600" b="1"/>
        </a:p>
      </dgm:t>
    </dgm:pt>
    <dgm:pt modelId="{3C03C651-B9A5-4907-805E-EAB71D27AE79}" cxnId="{454A3566-3225-4A69-8766-5D411DAA3851}" type="sibTrans">
      <dgm:prSet/>
      <dgm:spPr/>
      <dgm:t>
        <a:bodyPr/>
        <a:lstStyle/>
        <a:p>
          <a:endParaRPr lang="zh-CN" altLang="en-US" sz="1600" b="1"/>
        </a:p>
      </dgm:t>
    </dgm:pt>
    <dgm:pt modelId="{D69F0DB4-290F-43B4-B937-287666C3A9B5}" type="pres">
      <dgm:prSet presAssocID="{30DF00B7-A229-4830-A827-B8FFEAF720A5}" presName="linearFlow" presStyleCnt="0">
        <dgm:presLayoutVars>
          <dgm:resizeHandles val="exact"/>
        </dgm:presLayoutVars>
      </dgm:prSet>
      <dgm:spPr/>
    </dgm:pt>
    <dgm:pt modelId="{1B4F8779-8150-43E8-975E-58CFD43B7068}" type="pres">
      <dgm:prSet presAssocID="{7E473036-3058-42A9-A9C7-BF8F03EA5AA3}" presName="node" presStyleLbl="node1" presStyleIdx="0" presStyleCnt="2" custScaleX="126537" custScaleY="680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56AD26-0002-49BA-BB28-675EE3A8932B}" type="pres">
      <dgm:prSet presAssocID="{FDDCCD6E-5DC1-4760-9A31-D9ECA670EF79}" presName="sibTrans" presStyleLbl="sibTrans2D1" presStyleIdx="0" presStyleCnt="1" custScaleX="133363" custScaleY="83354"/>
      <dgm:spPr/>
      <dgm:t>
        <a:bodyPr/>
        <a:lstStyle/>
        <a:p>
          <a:endParaRPr lang="zh-CN" altLang="en-US"/>
        </a:p>
      </dgm:t>
    </dgm:pt>
    <dgm:pt modelId="{FD6A38F9-8A7C-428C-BCB6-C409DB6A1746}" type="pres">
      <dgm:prSet presAssocID="{FDDCCD6E-5DC1-4760-9A31-D9ECA670EF79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D492C4C7-F8B7-42D7-BEE4-F7BD811CC3A1}" type="pres">
      <dgm:prSet presAssocID="{5774F860-4A75-4957-8651-2BAFA2F60F40}" presName="node" presStyleLbl="node1" presStyleIdx="1" presStyleCnt="2" custScaleX="126537" custScaleY="6805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A5D200-E8F5-472D-B19B-63EBA309BD1B}" type="presOf" srcId="{5774F860-4A75-4957-8651-2BAFA2F60F40}" destId="{D492C4C7-F8B7-42D7-BEE4-F7BD811CC3A1}" srcOrd="0" destOrd="0" presId="urn:microsoft.com/office/officeart/2005/8/layout/process2"/>
    <dgm:cxn modelId="{A0D16D08-113D-433F-B835-70A4CABFA55D}" type="presOf" srcId="{FDDCCD6E-5DC1-4760-9A31-D9ECA670EF79}" destId="{FD6A38F9-8A7C-428C-BCB6-C409DB6A1746}" srcOrd="1" destOrd="0" presId="urn:microsoft.com/office/officeart/2005/8/layout/process2"/>
    <dgm:cxn modelId="{3FFCD312-B3B9-427B-AC42-4CBB64AF4629}" srcId="{30DF00B7-A229-4830-A827-B8FFEAF720A5}" destId="{7E473036-3058-42A9-A9C7-BF8F03EA5AA3}" srcOrd="0" destOrd="0" parTransId="{1C0717BC-62AD-4DDF-8C30-CD70F563C31F}" sibTransId="{FDDCCD6E-5DC1-4760-9A31-D9ECA670EF79}"/>
    <dgm:cxn modelId="{D7F425D0-B091-4AC9-92B1-0DDDDE93CF09}" type="presOf" srcId="{30DF00B7-A229-4830-A827-B8FFEAF720A5}" destId="{D69F0DB4-290F-43B4-B937-287666C3A9B5}" srcOrd="0" destOrd="0" presId="urn:microsoft.com/office/officeart/2005/8/layout/process2"/>
    <dgm:cxn modelId="{AC972DBE-5508-457B-908A-9772242BFDC3}" type="presOf" srcId="{7E473036-3058-42A9-A9C7-BF8F03EA5AA3}" destId="{1B4F8779-8150-43E8-975E-58CFD43B7068}" srcOrd="0" destOrd="0" presId="urn:microsoft.com/office/officeart/2005/8/layout/process2"/>
    <dgm:cxn modelId="{13ED03E4-575D-4939-83C9-9C6D3FC8CCC6}" type="presOf" srcId="{FDDCCD6E-5DC1-4760-9A31-D9ECA670EF79}" destId="{7E56AD26-0002-49BA-BB28-675EE3A8932B}" srcOrd="0" destOrd="0" presId="urn:microsoft.com/office/officeart/2005/8/layout/process2"/>
    <dgm:cxn modelId="{454A3566-3225-4A69-8766-5D411DAA3851}" srcId="{30DF00B7-A229-4830-A827-B8FFEAF720A5}" destId="{5774F860-4A75-4957-8651-2BAFA2F60F40}" srcOrd="1" destOrd="0" parTransId="{C46A0A38-D359-4D2C-82A4-4E8C34CDEB15}" sibTransId="{3C03C651-B9A5-4907-805E-EAB71D27AE79}"/>
    <dgm:cxn modelId="{C81B8CE3-D3F2-4045-B107-27DCF53A49C3}" type="presParOf" srcId="{D69F0DB4-290F-43B4-B937-287666C3A9B5}" destId="{1B4F8779-8150-43E8-975E-58CFD43B7068}" srcOrd="0" destOrd="0" presId="urn:microsoft.com/office/officeart/2005/8/layout/process2"/>
    <dgm:cxn modelId="{73DE35EA-E8E5-4CFB-9F78-6ED2E226D830}" type="presParOf" srcId="{D69F0DB4-290F-43B4-B937-287666C3A9B5}" destId="{7E56AD26-0002-49BA-BB28-675EE3A8932B}" srcOrd="1" destOrd="0" presId="urn:microsoft.com/office/officeart/2005/8/layout/process2"/>
    <dgm:cxn modelId="{AF56F2C6-95DA-4341-8C12-A0A03D5236D0}" type="presParOf" srcId="{7E56AD26-0002-49BA-BB28-675EE3A8932B}" destId="{FD6A38F9-8A7C-428C-BCB6-C409DB6A1746}" srcOrd="0" destOrd="0" presId="urn:microsoft.com/office/officeart/2005/8/layout/process2"/>
    <dgm:cxn modelId="{48CC89F7-9605-4DB6-BA9B-C2A56C259E57}" type="presParOf" srcId="{D69F0DB4-290F-43B4-B937-287666C3A9B5}" destId="{D492C4C7-F8B7-42D7-BEE4-F7BD811CC3A1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767639-43D6-41F7-802B-BA960331B4C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4601AEAE-1378-4C11-815E-36CB6219CE60}">
      <dgm:prSet phldrT="[文本]"/>
      <dgm:spPr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b="1" dirty="0" smtClean="0"/>
            <a:t>建立主外键关系</a:t>
          </a:r>
          <a:endParaRPr lang="zh-CN" altLang="en-US" dirty="0"/>
        </a:p>
      </dgm:t>
    </dgm:pt>
    <dgm:pt modelId="{01F17562-4F6D-4E75-B854-66FA108C6274}" cxnId="{BB90A1B6-C534-4632-9F5D-BCBE448A03DD}" type="parTrans">
      <dgm:prSet/>
      <dgm:spPr/>
      <dgm:t>
        <a:bodyPr/>
        <a:lstStyle/>
        <a:p>
          <a:endParaRPr lang="zh-CN" altLang="en-US"/>
        </a:p>
      </dgm:t>
    </dgm:pt>
    <dgm:pt modelId="{2F60C9ED-44DC-4936-9D27-6533061E573B}" cxnId="{BB90A1B6-C534-4632-9F5D-BCBE448A03DD}" type="sibTrans">
      <dgm:prSet/>
      <dgm:spPr/>
      <dgm:t>
        <a:bodyPr/>
        <a:lstStyle/>
        <a:p>
          <a:endParaRPr lang="zh-CN" altLang="en-US"/>
        </a:p>
      </dgm:t>
    </dgm:pt>
    <dgm:pt modelId="{1F064D36-91C8-4ED1-9C25-364BF04C7938}" type="pres">
      <dgm:prSet presAssocID="{4D767639-43D6-41F7-802B-BA960331B4CE}" presName="linearFlow" presStyleCnt="0">
        <dgm:presLayoutVars>
          <dgm:resizeHandles val="exact"/>
        </dgm:presLayoutVars>
      </dgm:prSet>
      <dgm:spPr/>
    </dgm:pt>
    <dgm:pt modelId="{81D21F8B-0CC9-411A-A988-9075B76C49FF}" type="pres">
      <dgm:prSet presAssocID="{4601AEAE-1378-4C11-815E-36CB6219CE60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31DBFE-B37F-4A95-B20B-2373E1AD0B91}" type="presOf" srcId="{4D767639-43D6-41F7-802B-BA960331B4CE}" destId="{1F064D36-91C8-4ED1-9C25-364BF04C7938}" srcOrd="0" destOrd="0" presId="urn:microsoft.com/office/officeart/2005/8/layout/process2"/>
    <dgm:cxn modelId="{B0912A62-B98A-47BC-8DBF-08BBD35DDA33}" type="presOf" srcId="{4601AEAE-1378-4C11-815E-36CB6219CE60}" destId="{81D21F8B-0CC9-411A-A988-9075B76C49FF}" srcOrd="0" destOrd="0" presId="urn:microsoft.com/office/officeart/2005/8/layout/process2"/>
    <dgm:cxn modelId="{BB90A1B6-C534-4632-9F5D-BCBE448A03DD}" srcId="{4D767639-43D6-41F7-802B-BA960331B4CE}" destId="{4601AEAE-1378-4C11-815E-36CB6219CE60}" srcOrd="0" destOrd="0" parTransId="{01F17562-4F6D-4E75-B854-66FA108C6274}" sibTransId="{2F60C9ED-44DC-4936-9D27-6533061E573B}"/>
    <dgm:cxn modelId="{B5FB9AA3-B2BD-4015-80A8-01D5606E66AB}" type="presParOf" srcId="{1F064D36-91C8-4ED1-9C25-364BF04C7938}" destId="{81D21F8B-0CC9-411A-A988-9075B76C49FF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025472-E560-4128-B375-84DA9A1595A5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059E2DB-74E0-4E91-8422-9F312B409A25}">
      <dgm:prSet phldrT="[文本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统一性原则</a:t>
          </a:r>
          <a:endParaRPr lang="zh-CN" altLang="en-US" sz="1800" b="1" dirty="0"/>
        </a:p>
      </dgm:t>
    </dgm:pt>
    <dgm:pt modelId="{A0EFFE23-FD1D-47EC-888C-5FFA4C6A11DA}" cxnId="{CE430D5B-8A6D-465E-A06C-5A906E4F1A04}" type="parTrans">
      <dgm:prSet/>
      <dgm:spPr/>
      <dgm:t>
        <a:bodyPr/>
        <a:lstStyle/>
        <a:p>
          <a:endParaRPr lang="zh-CN" altLang="en-US" sz="1800" b="1"/>
        </a:p>
      </dgm:t>
    </dgm:pt>
    <dgm:pt modelId="{63BDD1E2-4C0A-4C68-85F4-72D45B20F891}" cxnId="{CE430D5B-8A6D-465E-A06C-5A906E4F1A04}" type="sibTrans">
      <dgm:prSet/>
      <dgm:spPr/>
      <dgm:t>
        <a:bodyPr/>
        <a:lstStyle/>
        <a:p>
          <a:endParaRPr lang="zh-CN" altLang="en-US" sz="1800" b="1"/>
        </a:p>
      </dgm:t>
    </dgm:pt>
    <dgm:pt modelId="{3CFB3613-1BE3-40C1-A6B7-48C43CADC5E5}">
      <dgm:prSet custT="1"/>
      <dgm:spPr/>
      <dgm:t>
        <a:bodyPr/>
        <a:lstStyle/>
        <a:p>
          <a:r>
            <a:rPr lang="zh-CN" altLang="en-US" sz="1800" b="1" dirty="0" smtClean="0"/>
            <a:t>界面风格统一</a:t>
          </a:r>
          <a:endParaRPr lang="en-US" altLang="zh-CN" sz="1800" b="1" dirty="0" smtClean="0"/>
        </a:p>
      </dgm:t>
    </dgm:pt>
    <dgm:pt modelId="{45E94AB0-7E46-410A-B81B-5ACF209D77B3}" cxnId="{279B0027-B0E1-4A82-B881-E9BF9B07F41F}" type="parTrans">
      <dgm:prSet/>
      <dgm:spPr/>
      <dgm:t>
        <a:bodyPr/>
        <a:lstStyle/>
        <a:p>
          <a:endParaRPr lang="zh-CN" altLang="en-US" sz="1800" b="1"/>
        </a:p>
      </dgm:t>
    </dgm:pt>
    <dgm:pt modelId="{7D58412D-1E66-42D4-B53D-1954D0B174EA}" cxnId="{279B0027-B0E1-4A82-B881-E9BF9B07F41F}" type="sibTrans">
      <dgm:prSet/>
      <dgm:spPr/>
      <dgm:t>
        <a:bodyPr/>
        <a:lstStyle/>
        <a:p>
          <a:endParaRPr lang="zh-CN" altLang="en-US" sz="1800" b="1"/>
        </a:p>
      </dgm:t>
    </dgm:pt>
    <dgm:pt modelId="{711D071A-AC34-404E-8A2C-1AA0FFD187A3}">
      <dgm:prSet custT="1"/>
      <dgm:spPr/>
      <dgm:t>
        <a:bodyPr/>
        <a:lstStyle/>
        <a:p>
          <a:r>
            <a:rPr lang="zh-CN" altLang="en-US" sz="1800" b="1" dirty="0" smtClean="0"/>
            <a:t>交互风格统一</a:t>
          </a:r>
          <a:endParaRPr lang="en-US" altLang="zh-CN" sz="1800" b="1" dirty="0" smtClean="0"/>
        </a:p>
      </dgm:t>
    </dgm:pt>
    <dgm:pt modelId="{7FD78D8A-BD80-4675-BAAC-A441E352EB6F}" cxnId="{8680EC3E-D66C-43A2-B770-4ED38BFF0D5B}" type="parTrans">
      <dgm:prSet/>
      <dgm:spPr/>
      <dgm:t>
        <a:bodyPr/>
        <a:lstStyle/>
        <a:p>
          <a:endParaRPr lang="zh-CN" altLang="en-US" sz="1800" b="1"/>
        </a:p>
      </dgm:t>
    </dgm:pt>
    <dgm:pt modelId="{8853D6CB-0768-4DF8-B256-835BE51B1B9E}" cxnId="{8680EC3E-D66C-43A2-B770-4ED38BFF0D5B}" type="sibTrans">
      <dgm:prSet/>
      <dgm:spPr/>
      <dgm:t>
        <a:bodyPr/>
        <a:lstStyle/>
        <a:p>
          <a:endParaRPr lang="zh-CN" altLang="en-US" sz="1800" b="1"/>
        </a:p>
      </dgm:t>
    </dgm:pt>
    <dgm:pt modelId="{CF95743E-9EE6-4AD1-9CCE-D7715B21B11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美观性原则</a:t>
          </a:r>
          <a:endParaRPr lang="zh-CN" altLang="en-US" sz="1800" b="1" dirty="0"/>
        </a:p>
      </dgm:t>
    </dgm:pt>
    <dgm:pt modelId="{43CAA6E0-5EB9-4D59-8676-F86C71023FDD}" cxnId="{9CFB876A-AB48-4A43-8AD7-1819760BC798}" type="parTrans">
      <dgm:prSet/>
      <dgm:spPr/>
      <dgm:t>
        <a:bodyPr/>
        <a:lstStyle/>
        <a:p>
          <a:endParaRPr lang="zh-CN" altLang="en-US" sz="1800" b="1"/>
        </a:p>
      </dgm:t>
    </dgm:pt>
    <dgm:pt modelId="{C5027AD8-44A6-4309-AED3-B6EE422E5D83}" cxnId="{9CFB876A-AB48-4A43-8AD7-1819760BC798}" type="sibTrans">
      <dgm:prSet/>
      <dgm:spPr/>
      <dgm:t>
        <a:bodyPr/>
        <a:lstStyle/>
        <a:p>
          <a:endParaRPr lang="zh-CN" altLang="en-US" sz="1800" b="1"/>
        </a:p>
      </dgm:t>
    </dgm:pt>
    <dgm:pt modelId="{CBE92C1D-1D4A-4CD8-82C0-E135125D967F}">
      <dgm:prSet custT="1"/>
      <dgm:spPr/>
      <dgm:t>
        <a:bodyPr/>
        <a:lstStyle/>
        <a:p>
          <a:r>
            <a:rPr lang="zh-CN" altLang="en-US" sz="1800" b="1" dirty="0" smtClean="0"/>
            <a:t>界面简洁、大方</a:t>
          </a:r>
          <a:endParaRPr lang="zh-CN" altLang="en-US" sz="1800" b="1" dirty="0"/>
        </a:p>
      </dgm:t>
    </dgm:pt>
    <dgm:pt modelId="{12FD9AB6-1DF0-45D0-9AA9-FCC47424129B}" cxnId="{32064B45-9BED-4C39-8873-73528FD74239}" type="parTrans">
      <dgm:prSet/>
      <dgm:spPr/>
      <dgm:t>
        <a:bodyPr/>
        <a:lstStyle/>
        <a:p>
          <a:endParaRPr lang="zh-CN" altLang="en-US" sz="1800" b="1"/>
        </a:p>
      </dgm:t>
    </dgm:pt>
    <dgm:pt modelId="{2A454B39-E8D5-46BB-B8D6-01FEAD60FFCE}" cxnId="{32064B45-9BED-4C39-8873-73528FD74239}" type="sibTrans">
      <dgm:prSet/>
      <dgm:spPr/>
      <dgm:t>
        <a:bodyPr/>
        <a:lstStyle/>
        <a:p>
          <a:endParaRPr lang="zh-CN" altLang="en-US" sz="1800" b="1"/>
        </a:p>
      </dgm:t>
    </dgm:pt>
    <dgm:pt modelId="{5345EE23-2541-44E3-8C70-1AC5278A6111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zh-CN" altLang="en-US" sz="1800" b="1" dirty="0" smtClean="0"/>
            <a:t>易用性原则</a:t>
          </a:r>
          <a:endParaRPr lang="zh-CN" altLang="en-US" sz="1800" b="1" dirty="0"/>
        </a:p>
      </dgm:t>
    </dgm:pt>
    <dgm:pt modelId="{7DB7B3C5-763D-4ED2-82C8-63DB0572C28E}" cxnId="{8B1263E5-D06B-499C-B086-2EC5AD9F6D6D}" type="parTrans">
      <dgm:prSet/>
      <dgm:spPr/>
      <dgm:t>
        <a:bodyPr/>
        <a:lstStyle/>
        <a:p>
          <a:endParaRPr lang="zh-CN" altLang="en-US" sz="1800" b="1"/>
        </a:p>
      </dgm:t>
    </dgm:pt>
    <dgm:pt modelId="{5A4772BA-7CC1-4B86-AE9D-42F48C35E510}" cxnId="{8B1263E5-D06B-499C-B086-2EC5AD9F6D6D}" type="sibTrans">
      <dgm:prSet/>
      <dgm:spPr/>
      <dgm:t>
        <a:bodyPr/>
        <a:lstStyle/>
        <a:p>
          <a:endParaRPr lang="zh-CN" altLang="en-US" sz="1800" b="1"/>
        </a:p>
      </dgm:t>
    </dgm:pt>
    <dgm:pt modelId="{B434AB65-8FC2-4381-BC3C-F862132EF09D}">
      <dgm:prSet custT="1"/>
      <dgm:spPr/>
      <dgm:t>
        <a:bodyPr/>
        <a:lstStyle/>
        <a:p>
          <a:r>
            <a:rPr lang="zh-CN" altLang="en-US" sz="1800" b="1" dirty="0" smtClean="0"/>
            <a:t>操作方式自然、易理解</a:t>
          </a:r>
          <a:endParaRPr lang="zh-CN" altLang="en-US" sz="1800" b="1" dirty="0"/>
        </a:p>
      </dgm:t>
    </dgm:pt>
    <dgm:pt modelId="{B8572BFA-CFF4-4D6A-8809-64DFB92D2D8F}" cxnId="{AE84AEAE-FB3E-49BA-9753-8D25941C2535}" type="parTrans">
      <dgm:prSet/>
      <dgm:spPr/>
      <dgm:t>
        <a:bodyPr/>
        <a:lstStyle/>
        <a:p>
          <a:endParaRPr lang="zh-CN" altLang="en-US" sz="1800" b="1"/>
        </a:p>
      </dgm:t>
    </dgm:pt>
    <dgm:pt modelId="{90847596-ACE2-4763-938B-4D9CC51C3BEE}" cxnId="{AE84AEAE-FB3E-49BA-9753-8D25941C2535}" type="sibTrans">
      <dgm:prSet/>
      <dgm:spPr/>
      <dgm:t>
        <a:bodyPr/>
        <a:lstStyle/>
        <a:p>
          <a:endParaRPr lang="zh-CN" altLang="en-US" sz="1800" b="1"/>
        </a:p>
      </dgm:t>
    </dgm:pt>
    <dgm:pt modelId="{DF8F7DCA-03A9-4291-9011-11467EAB14D9}">
      <dgm:prSet custT="1"/>
      <dgm:spPr/>
      <dgm:t>
        <a:bodyPr/>
        <a:lstStyle/>
        <a:p>
          <a:endParaRPr lang="en-US" altLang="zh-CN" sz="1800" b="1" dirty="0" smtClean="0"/>
        </a:p>
      </dgm:t>
    </dgm:pt>
    <dgm:pt modelId="{873ADF69-64C2-4849-9B49-82529B902263}" cxnId="{8C081400-BE75-4133-BF6A-20725BCA6D2A}" type="parTrans">
      <dgm:prSet/>
      <dgm:spPr/>
      <dgm:t>
        <a:bodyPr/>
        <a:lstStyle/>
        <a:p>
          <a:endParaRPr lang="zh-CN" altLang="en-US"/>
        </a:p>
      </dgm:t>
    </dgm:pt>
    <dgm:pt modelId="{1E25B2A5-E977-4D4F-967C-2C6B0836DCC2}" cxnId="{8C081400-BE75-4133-BF6A-20725BCA6D2A}" type="sibTrans">
      <dgm:prSet/>
      <dgm:spPr/>
      <dgm:t>
        <a:bodyPr/>
        <a:lstStyle/>
        <a:p>
          <a:endParaRPr lang="zh-CN" altLang="en-US"/>
        </a:p>
      </dgm:t>
    </dgm:pt>
    <dgm:pt modelId="{A0D7BD2F-781C-4B82-B183-37817387938A}" type="pres">
      <dgm:prSet presAssocID="{4C025472-E560-4128-B375-84DA9A1595A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736E1E-48E2-4B32-ABF5-50D606D09369}" type="pres">
      <dgm:prSet presAssocID="{9059E2DB-74E0-4E91-8422-9F312B409A25}" presName="composite" presStyleCnt="0"/>
      <dgm:spPr/>
      <dgm:t>
        <a:bodyPr/>
        <a:lstStyle/>
        <a:p>
          <a:endParaRPr lang="zh-CN" altLang="en-US"/>
        </a:p>
      </dgm:t>
    </dgm:pt>
    <dgm:pt modelId="{47BE4838-49EC-4E92-8A0A-F8EF871CE2B9}" type="pres">
      <dgm:prSet presAssocID="{9059E2DB-74E0-4E91-8422-9F312B409A2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DF7596F-182A-4265-A416-2F2B367C3504}" type="pres">
      <dgm:prSet presAssocID="{9059E2DB-74E0-4E91-8422-9F312B409A25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3E2A8A-15C9-4F3E-A894-1A2A3E3B7A06}" type="pres">
      <dgm:prSet presAssocID="{63BDD1E2-4C0A-4C68-85F4-72D45B20F891}" presName="space" presStyleCnt="0"/>
      <dgm:spPr/>
      <dgm:t>
        <a:bodyPr/>
        <a:lstStyle/>
        <a:p>
          <a:endParaRPr lang="zh-CN" altLang="en-US"/>
        </a:p>
      </dgm:t>
    </dgm:pt>
    <dgm:pt modelId="{D9D4B75A-69B9-43C4-B097-75F208F55ED3}" type="pres">
      <dgm:prSet presAssocID="{CF95743E-9EE6-4AD1-9CCE-D7715B21B11C}" presName="composite" presStyleCnt="0"/>
      <dgm:spPr/>
      <dgm:t>
        <a:bodyPr/>
        <a:lstStyle/>
        <a:p>
          <a:endParaRPr lang="zh-CN" altLang="en-US"/>
        </a:p>
      </dgm:t>
    </dgm:pt>
    <dgm:pt modelId="{2D5CCF0F-F3E2-4D2F-969F-7DA4D40D1ABD}" type="pres">
      <dgm:prSet presAssocID="{CF95743E-9EE6-4AD1-9CCE-D7715B21B11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CAFFB9-97B3-4A3C-B7B7-DBFAC8A227D5}" type="pres">
      <dgm:prSet presAssocID="{CF95743E-9EE6-4AD1-9CCE-D7715B21B11C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CFBD45-3DB0-4484-B20D-6BBB2A772316}" type="pres">
      <dgm:prSet presAssocID="{C5027AD8-44A6-4309-AED3-B6EE422E5D83}" presName="space" presStyleCnt="0"/>
      <dgm:spPr/>
      <dgm:t>
        <a:bodyPr/>
        <a:lstStyle/>
        <a:p>
          <a:endParaRPr lang="zh-CN" altLang="en-US"/>
        </a:p>
      </dgm:t>
    </dgm:pt>
    <dgm:pt modelId="{70F67E13-74EC-4B8B-A5FF-0DA9E035023D}" type="pres">
      <dgm:prSet presAssocID="{5345EE23-2541-44E3-8C70-1AC5278A6111}" presName="composite" presStyleCnt="0"/>
      <dgm:spPr/>
      <dgm:t>
        <a:bodyPr/>
        <a:lstStyle/>
        <a:p>
          <a:endParaRPr lang="zh-CN" altLang="en-US"/>
        </a:p>
      </dgm:t>
    </dgm:pt>
    <dgm:pt modelId="{BEA6F034-63FC-4677-9D1A-DF78A7D7EB6A}" type="pres">
      <dgm:prSet presAssocID="{5345EE23-2541-44E3-8C70-1AC5278A611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05369B6-E2A9-40EA-B8C7-88F3D337591E}" type="pres">
      <dgm:prSet presAssocID="{5345EE23-2541-44E3-8C70-1AC5278A611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064B45-9BED-4C39-8873-73528FD74239}" srcId="{CF95743E-9EE6-4AD1-9CCE-D7715B21B11C}" destId="{CBE92C1D-1D4A-4CD8-82C0-E135125D967F}" srcOrd="0" destOrd="0" parTransId="{12FD9AB6-1DF0-45D0-9AA9-FCC47424129B}" sibTransId="{2A454B39-E8D5-46BB-B8D6-01FEAD60FFCE}"/>
    <dgm:cxn modelId="{8B1263E5-D06B-499C-B086-2EC5AD9F6D6D}" srcId="{4C025472-E560-4128-B375-84DA9A1595A5}" destId="{5345EE23-2541-44E3-8C70-1AC5278A6111}" srcOrd="2" destOrd="0" parTransId="{7DB7B3C5-763D-4ED2-82C8-63DB0572C28E}" sibTransId="{5A4772BA-7CC1-4B86-AE9D-42F48C35E510}"/>
    <dgm:cxn modelId="{AE84AEAE-FB3E-49BA-9753-8D25941C2535}" srcId="{5345EE23-2541-44E3-8C70-1AC5278A6111}" destId="{B434AB65-8FC2-4381-BC3C-F862132EF09D}" srcOrd="0" destOrd="0" parTransId="{B8572BFA-CFF4-4D6A-8809-64DFB92D2D8F}" sibTransId="{90847596-ACE2-4763-938B-4D9CC51C3BEE}"/>
    <dgm:cxn modelId="{8C081400-BE75-4133-BF6A-20725BCA6D2A}" srcId="{9059E2DB-74E0-4E91-8422-9F312B409A25}" destId="{DF8F7DCA-03A9-4291-9011-11467EAB14D9}" srcOrd="1" destOrd="0" parTransId="{873ADF69-64C2-4849-9B49-82529B902263}" sibTransId="{1E25B2A5-E977-4D4F-967C-2C6B0836DCC2}"/>
    <dgm:cxn modelId="{279B0027-B0E1-4A82-B881-E9BF9B07F41F}" srcId="{9059E2DB-74E0-4E91-8422-9F312B409A25}" destId="{3CFB3613-1BE3-40C1-A6B7-48C43CADC5E5}" srcOrd="0" destOrd="0" parTransId="{45E94AB0-7E46-410A-B81B-5ACF209D77B3}" sibTransId="{7D58412D-1E66-42D4-B53D-1954D0B174EA}"/>
    <dgm:cxn modelId="{CE430D5B-8A6D-465E-A06C-5A906E4F1A04}" srcId="{4C025472-E560-4128-B375-84DA9A1595A5}" destId="{9059E2DB-74E0-4E91-8422-9F312B409A25}" srcOrd="0" destOrd="0" parTransId="{A0EFFE23-FD1D-47EC-888C-5FFA4C6A11DA}" sibTransId="{63BDD1E2-4C0A-4C68-85F4-72D45B20F891}"/>
    <dgm:cxn modelId="{D084C183-6DD9-472A-ABA8-D7AC05D61EDC}" type="presOf" srcId="{4C025472-E560-4128-B375-84DA9A1595A5}" destId="{A0D7BD2F-781C-4B82-B183-37817387938A}" srcOrd="0" destOrd="0" presId="urn:microsoft.com/office/officeart/2005/8/layout/hList1"/>
    <dgm:cxn modelId="{50AD1008-5943-4720-97F2-E567F0342FD4}" type="presOf" srcId="{5345EE23-2541-44E3-8C70-1AC5278A6111}" destId="{BEA6F034-63FC-4677-9D1A-DF78A7D7EB6A}" srcOrd="0" destOrd="0" presId="urn:microsoft.com/office/officeart/2005/8/layout/hList1"/>
    <dgm:cxn modelId="{8533AC0A-F28E-43A6-80CE-46480D239DAB}" type="presOf" srcId="{CBE92C1D-1D4A-4CD8-82C0-E135125D967F}" destId="{B0CAFFB9-97B3-4A3C-B7B7-DBFAC8A227D5}" srcOrd="0" destOrd="0" presId="urn:microsoft.com/office/officeart/2005/8/layout/hList1"/>
    <dgm:cxn modelId="{8680EC3E-D66C-43A2-B770-4ED38BFF0D5B}" srcId="{9059E2DB-74E0-4E91-8422-9F312B409A25}" destId="{711D071A-AC34-404E-8A2C-1AA0FFD187A3}" srcOrd="2" destOrd="0" parTransId="{7FD78D8A-BD80-4675-BAAC-A441E352EB6F}" sibTransId="{8853D6CB-0768-4DF8-B256-835BE51B1B9E}"/>
    <dgm:cxn modelId="{2AC03C70-EAE1-46C6-849B-05D29CE7496C}" type="presOf" srcId="{CF95743E-9EE6-4AD1-9CCE-D7715B21B11C}" destId="{2D5CCF0F-F3E2-4D2F-969F-7DA4D40D1ABD}" srcOrd="0" destOrd="0" presId="urn:microsoft.com/office/officeart/2005/8/layout/hList1"/>
    <dgm:cxn modelId="{529F5464-5AEA-4460-B929-3411D430FDD1}" type="presOf" srcId="{B434AB65-8FC2-4381-BC3C-F862132EF09D}" destId="{F05369B6-E2A9-40EA-B8C7-88F3D337591E}" srcOrd="0" destOrd="0" presId="urn:microsoft.com/office/officeart/2005/8/layout/hList1"/>
    <dgm:cxn modelId="{92E39B4A-C18C-44A5-B9CF-9A7B9A505FB4}" type="presOf" srcId="{DF8F7DCA-03A9-4291-9011-11467EAB14D9}" destId="{DDF7596F-182A-4265-A416-2F2B367C3504}" srcOrd="0" destOrd="1" presId="urn:microsoft.com/office/officeart/2005/8/layout/hList1"/>
    <dgm:cxn modelId="{EAD5002F-42E3-4EB7-A44C-8FF408A253B6}" type="presOf" srcId="{3CFB3613-1BE3-40C1-A6B7-48C43CADC5E5}" destId="{DDF7596F-182A-4265-A416-2F2B367C3504}" srcOrd="0" destOrd="0" presId="urn:microsoft.com/office/officeart/2005/8/layout/hList1"/>
    <dgm:cxn modelId="{555CBC47-3D78-4F82-A468-EDB51B92B073}" type="presOf" srcId="{711D071A-AC34-404E-8A2C-1AA0FFD187A3}" destId="{DDF7596F-182A-4265-A416-2F2B367C3504}" srcOrd="0" destOrd="2" presId="urn:microsoft.com/office/officeart/2005/8/layout/hList1"/>
    <dgm:cxn modelId="{9CFB876A-AB48-4A43-8AD7-1819760BC798}" srcId="{4C025472-E560-4128-B375-84DA9A1595A5}" destId="{CF95743E-9EE6-4AD1-9CCE-D7715B21B11C}" srcOrd="1" destOrd="0" parTransId="{43CAA6E0-5EB9-4D59-8676-F86C71023FDD}" sibTransId="{C5027AD8-44A6-4309-AED3-B6EE422E5D83}"/>
    <dgm:cxn modelId="{B23A588A-9405-4908-92DA-1D0745A5F66F}" type="presOf" srcId="{9059E2DB-74E0-4E91-8422-9F312B409A25}" destId="{47BE4838-49EC-4E92-8A0A-F8EF871CE2B9}" srcOrd="0" destOrd="0" presId="urn:microsoft.com/office/officeart/2005/8/layout/hList1"/>
    <dgm:cxn modelId="{D53AE299-364D-485E-B253-B83E02DADF02}" type="presParOf" srcId="{A0D7BD2F-781C-4B82-B183-37817387938A}" destId="{D0736E1E-48E2-4B32-ABF5-50D606D09369}" srcOrd="0" destOrd="0" presId="urn:microsoft.com/office/officeart/2005/8/layout/hList1"/>
    <dgm:cxn modelId="{68AF0D1F-251D-4E54-85A1-2E7558CB11A1}" type="presParOf" srcId="{D0736E1E-48E2-4B32-ABF5-50D606D09369}" destId="{47BE4838-49EC-4E92-8A0A-F8EF871CE2B9}" srcOrd="0" destOrd="0" presId="urn:microsoft.com/office/officeart/2005/8/layout/hList1"/>
    <dgm:cxn modelId="{311E7917-E2E5-41B8-AF9F-F82767D2F2AA}" type="presParOf" srcId="{D0736E1E-48E2-4B32-ABF5-50D606D09369}" destId="{DDF7596F-182A-4265-A416-2F2B367C3504}" srcOrd="1" destOrd="0" presId="urn:microsoft.com/office/officeart/2005/8/layout/hList1"/>
    <dgm:cxn modelId="{AF42DE90-1666-458D-8D29-C3AF4695A0A9}" type="presParOf" srcId="{A0D7BD2F-781C-4B82-B183-37817387938A}" destId="{9B3E2A8A-15C9-4F3E-A894-1A2A3E3B7A06}" srcOrd="1" destOrd="0" presId="urn:microsoft.com/office/officeart/2005/8/layout/hList1"/>
    <dgm:cxn modelId="{51FE5775-1E80-4D1A-B404-CF7E54116F91}" type="presParOf" srcId="{A0D7BD2F-781C-4B82-B183-37817387938A}" destId="{D9D4B75A-69B9-43C4-B097-75F208F55ED3}" srcOrd="2" destOrd="0" presId="urn:microsoft.com/office/officeart/2005/8/layout/hList1"/>
    <dgm:cxn modelId="{63CCADFA-F3FF-4925-B31D-3387E269A555}" type="presParOf" srcId="{D9D4B75A-69B9-43C4-B097-75F208F55ED3}" destId="{2D5CCF0F-F3E2-4D2F-969F-7DA4D40D1ABD}" srcOrd="0" destOrd="0" presId="urn:microsoft.com/office/officeart/2005/8/layout/hList1"/>
    <dgm:cxn modelId="{5C920DC5-155B-40FD-B36C-40F714009408}" type="presParOf" srcId="{D9D4B75A-69B9-43C4-B097-75F208F55ED3}" destId="{B0CAFFB9-97B3-4A3C-B7B7-DBFAC8A227D5}" srcOrd="1" destOrd="0" presId="urn:microsoft.com/office/officeart/2005/8/layout/hList1"/>
    <dgm:cxn modelId="{9ABBE8C1-A6D8-4349-99BA-601BC5C5C0E9}" type="presParOf" srcId="{A0D7BD2F-781C-4B82-B183-37817387938A}" destId="{F5CFBD45-3DB0-4484-B20D-6BBB2A772316}" srcOrd="3" destOrd="0" presId="urn:microsoft.com/office/officeart/2005/8/layout/hList1"/>
    <dgm:cxn modelId="{2ADC7525-0114-491B-8969-0B57B6ADD522}" type="presParOf" srcId="{A0D7BD2F-781C-4B82-B183-37817387938A}" destId="{70F67E13-74EC-4B8B-A5FF-0DA9E035023D}" srcOrd="4" destOrd="0" presId="urn:microsoft.com/office/officeart/2005/8/layout/hList1"/>
    <dgm:cxn modelId="{6C3467C2-DC62-4091-88A9-7DC3D4E970EE}" type="presParOf" srcId="{70F67E13-74EC-4B8B-A5FF-0DA9E035023D}" destId="{BEA6F034-63FC-4677-9D1A-DF78A7D7EB6A}" srcOrd="0" destOrd="0" presId="urn:microsoft.com/office/officeart/2005/8/layout/hList1"/>
    <dgm:cxn modelId="{54617322-E6EE-4185-8CF4-98B667AB2E9F}" type="presParOf" srcId="{70F67E13-74EC-4B8B-A5FF-0DA9E035023D}" destId="{F05369B6-E2A9-40EA-B8C7-88F3D337591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358246" cy="5010170"/>
        <a:chOff x="0" y="0"/>
        <a:chExt cx="8358246" cy="5010170"/>
      </a:xfrm>
    </dsp:grpSpPr>
    <dsp:sp modelId="{2540B0F3-25DD-498B-BB70-B95456F69358}">
      <dsp:nvSpPr>
        <dsp:cNvPr id="5" name="任意多边形 4"/>
        <dsp:cNvSpPr/>
      </dsp:nvSpPr>
      <dsp:spPr bwMode="white">
        <a:xfrm>
          <a:off x="721960" y="1082216"/>
          <a:ext cx="3305147" cy="255387"/>
        </a:xfrm>
        <a:custGeom>
          <a:avLst/>
          <a:gdLst/>
          <a:ahLst/>
          <a:cxnLst/>
          <a:pathLst>
            <a:path w="5205" h="402">
              <a:moveTo>
                <a:pt x="5205" y="0"/>
              </a:moveTo>
              <a:lnTo>
                <a:pt x="5205" y="201"/>
              </a:lnTo>
              <a:lnTo>
                <a:pt x="0" y="201"/>
              </a:lnTo>
              <a:lnTo>
                <a:pt x="0" y="40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721960" y="1082216"/>
        <a:ext cx="3305147" cy="255387"/>
      </dsp:txXfrm>
    </dsp:sp>
    <dsp:sp modelId="{19502621-683E-46C7-B7C6-19B8D207683E}">
      <dsp:nvSpPr>
        <dsp:cNvPr id="8" name="任意多边形 7"/>
        <dsp:cNvSpPr/>
      </dsp:nvSpPr>
      <dsp:spPr bwMode="white">
        <a:xfrm>
          <a:off x="144392" y="1945667"/>
          <a:ext cx="216588" cy="559418"/>
        </a:xfrm>
        <a:custGeom>
          <a:avLst/>
          <a:gdLst/>
          <a:ahLst/>
          <a:cxnLst/>
          <a:pathLst>
            <a:path w="341" h="881">
              <a:moveTo>
                <a:pt x="0" y="0"/>
              </a:moveTo>
              <a:lnTo>
                <a:pt x="0" y="881"/>
              </a:lnTo>
              <a:lnTo>
                <a:pt x="341" y="88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44392" y="1945667"/>
        <a:ext cx="216588" cy="559418"/>
      </dsp:txXfrm>
    </dsp:sp>
    <dsp:sp modelId="{55E14BB0-42F4-4549-A534-1D5EA77D7839}">
      <dsp:nvSpPr>
        <dsp:cNvPr id="11" name="任意多边形 10"/>
        <dsp:cNvSpPr/>
      </dsp:nvSpPr>
      <dsp:spPr bwMode="white">
        <a:xfrm>
          <a:off x="144392" y="1945667"/>
          <a:ext cx="216588" cy="1422869"/>
        </a:xfrm>
        <a:custGeom>
          <a:avLst/>
          <a:gdLst/>
          <a:ahLst/>
          <a:cxnLst/>
          <a:pathLst>
            <a:path w="341" h="2241">
              <a:moveTo>
                <a:pt x="0" y="0"/>
              </a:moveTo>
              <a:lnTo>
                <a:pt x="0" y="2241"/>
              </a:lnTo>
              <a:lnTo>
                <a:pt x="341" y="224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44392" y="1945667"/>
        <a:ext cx="216588" cy="1422869"/>
      </dsp:txXfrm>
    </dsp:sp>
    <dsp:sp modelId="{E080C451-9403-4EF4-907F-E9DF10AD6F22}">
      <dsp:nvSpPr>
        <dsp:cNvPr id="14" name="任意多边形 13"/>
        <dsp:cNvSpPr/>
      </dsp:nvSpPr>
      <dsp:spPr bwMode="white">
        <a:xfrm>
          <a:off x="144392" y="1945667"/>
          <a:ext cx="216588" cy="2286319"/>
        </a:xfrm>
        <a:custGeom>
          <a:avLst/>
          <a:gdLst/>
          <a:ahLst/>
          <a:cxnLst/>
          <a:pathLst>
            <a:path w="341" h="3601">
              <a:moveTo>
                <a:pt x="0" y="0"/>
              </a:moveTo>
              <a:lnTo>
                <a:pt x="0" y="3601"/>
              </a:lnTo>
              <a:lnTo>
                <a:pt x="341" y="360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44392" y="1945667"/>
        <a:ext cx="216588" cy="2286319"/>
      </dsp:txXfrm>
    </dsp:sp>
    <dsp:sp modelId="{F657A070-ED12-43ED-B3EE-DB56555E728E}">
      <dsp:nvSpPr>
        <dsp:cNvPr id="17" name="任意多边形 16"/>
        <dsp:cNvSpPr/>
      </dsp:nvSpPr>
      <dsp:spPr bwMode="white">
        <a:xfrm>
          <a:off x="2421266" y="1082216"/>
          <a:ext cx="1605841" cy="255387"/>
        </a:xfrm>
        <a:custGeom>
          <a:avLst/>
          <a:gdLst/>
          <a:ahLst/>
          <a:cxnLst/>
          <a:pathLst>
            <a:path w="2529" h="402">
              <a:moveTo>
                <a:pt x="2529" y="0"/>
              </a:moveTo>
              <a:lnTo>
                <a:pt x="2529" y="201"/>
              </a:lnTo>
              <a:lnTo>
                <a:pt x="0" y="201"/>
              </a:lnTo>
              <a:lnTo>
                <a:pt x="0" y="40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421266" y="1082216"/>
        <a:ext cx="1605841" cy="255387"/>
      </dsp:txXfrm>
    </dsp:sp>
    <dsp:sp modelId="{B78B6832-313B-4CFA-8FF3-DC3C6E2DE00E}">
      <dsp:nvSpPr>
        <dsp:cNvPr id="20" name="任意多边形 19"/>
        <dsp:cNvSpPr/>
      </dsp:nvSpPr>
      <dsp:spPr bwMode="white">
        <a:xfrm>
          <a:off x="1843698" y="1945667"/>
          <a:ext cx="216588" cy="559418"/>
        </a:xfrm>
        <a:custGeom>
          <a:avLst/>
          <a:gdLst/>
          <a:ahLst/>
          <a:cxnLst/>
          <a:pathLst>
            <a:path w="341" h="881">
              <a:moveTo>
                <a:pt x="0" y="0"/>
              </a:moveTo>
              <a:lnTo>
                <a:pt x="0" y="881"/>
              </a:lnTo>
              <a:lnTo>
                <a:pt x="341" y="88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43698" y="1945667"/>
        <a:ext cx="216588" cy="559418"/>
      </dsp:txXfrm>
    </dsp:sp>
    <dsp:sp modelId="{68C3E20C-B03C-425C-9521-3C25E10A02BC}">
      <dsp:nvSpPr>
        <dsp:cNvPr id="23" name="任意多边形 22"/>
        <dsp:cNvSpPr/>
      </dsp:nvSpPr>
      <dsp:spPr bwMode="white">
        <a:xfrm>
          <a:off x="1843698" y="1945667"/>
          <a:ext cx="216588" cy="1422869"/>
        </a:xfrm>
        <a:custGeom>
          <a:avLst/>
          <a:gdLst/>
          <a:ahLst/>
          <a:cxnLst/>
          <a:pathLst>
            <a:path w="341" h="2241">
              <a:moveTo>
                <a:pt x="0" y="0"/>
              </a:moveTo>
              <a:lnTo>
                <a:pt x="0" y="2241"/>
              </a:lnTo>
              <a:lnTo>
                <a:pt x="341" y="224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43698" y="1945667"/>
        <a:ext cx="216588" cy="1422869"/>
      </dsp:txXfrm>
    </dsp:sp>
    <dsp:sp modelId="{F31CAC25-6C79-4A10-8DB6-F210C7E01D72}">
      <dsp:nvSpPr>
        <dsp:cNvPr id="26" name="任意多边形 25"/>
        <dsp:cNvSpPr/>
      </dsp:nvSpPr>
      <dsp:spPr bwMode="white">
        <a:xfrm>
          <a:off x="1843698" y="1945667"/>
          <a:ext cx="216588" cy="2286319"/>
        </a:xfrm>
        <a:custGeom>
          <a:avLst/>
          <a:gdLst/>
          <a:ahLst/>
          <a:cxnLst/>
          <a:pathLst>
            <a:path w="341" h="3601">
              <a:moveTo>
                <a:pt x="0" y="0"/>
              </a:moveTo>
              <a:lnTo>
                <a:pt x="0" y="3601"/>
              </a:lnTo>
              <a:lnTo>
                <a:pt x="341" y="360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43698" y="1945667"/>
        <a:ext cx="216588" cy="2286319"/>
      </dsp:txXfrm>
    </dsp:sp>
    <dsp:sp modelId="{6AE956D3-0486-4AB3-AABA-841097E4F913}">
      <dsp:nvSpPr>
        <dsp:cNvPr id="29" name="任意多边形 28"/>
        <dsp:cNvSpPr/>
      </dsp:nvSpPr>
      <dsp:spPr bwMode="white">
        <a:xfrm>
          <a:off x="4027107" y="1082216"/>
          <a:ext cx="134327" cy="255387"/>
        </a:xfrm>
        <a:custGeom>
          <a:avLst/>
          <a:gdLst/>
          <a:ahLst/>
          <a:cxnLst/>
          <a:pathLst>
            <a:path w="212" h="402">
              <a:moveTo>
                <a:pt x="0" y="0"/>
              </a:moveTo>
              <a:lnTo>
                <a:pt x="0" y="201"/>
              </a:lnTo>
              <a:lnTo>
                <a:pt x="212" y="201"/>
              </a:lnTo>
              <a:lnTo>
                <a:pt x="212" y="40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27107" y="1082216"/>
        <a:ext cx="134327" cy="255387"/>
      </dsp:txXfrm>
    </dsp:sp>
    <dsp:sp modelId="{B0D66EF8-A347-4B1C-8CF5-D0A94D3F4B6A}">
      <dsp:nvSpPr>
        <dsp:cNvPr id="32" name="任意多边形 31"/>
        <dsp:cNvSpPr/>
      </dsp:nvSpPr>
      <dsp:spPr bwMode="white">
        <a:xfrm>
          <a:off x="3583867" y="1945667"/>
          <a:ext cx="216588" cy="559418"/>
        </a:xfrm>
        <a:custGeom>
          <a:avLst/>
          <a:gdLst/>
          <a:ahLst/>
          <a:cxnLst/>
          <a:pathLst>
            <a:path w="341" h="881">
              <a:moveTo>
                <a:pt x="0" y="0"/>
              </a:moveTo>
              <a:lnTo>
                <a:pt x="0" y="881"/>
              </a:lnTo>
              <a:lnTo>
                <a:pt x="341" y="88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583867" y="1945667"/>
        <a:ext cx="216588" cy="559418"/>
      </dsp:txXfrm>
    </dsp:sp>
    <dsp:sp modelId="{8DDAFDF4-5B4B-41FA-88DA-5A34FC7CEF25}">
      <dsp:nvSpPr>
        <dsp:cNvPr id="35" name="任意多边形 34"/>
        <dsp:cNvSpPr/>
      </dsp:nvSpPr>
      <dsp:spPr bwMode="white">
        <a:xfrm>
          <a:off x="3583867" y="1945667"/>
          <a:ext cx="216588" cy="1422869"/>
        </a:xfrm>
        <a:custGeom>
          <a:avLst/>
          <a:gdLst/>
          <a:ahLst/>
          <a:cxnLst/>
          <a:pathLst>
            <a:path w="341" h="2241">
              <a:moveTo>
                <a:pt x="0" y="0"/>
              </a:moveTo>
              <a:lnTo>
                <a:pt x="0" y="2241"/>
              </a:lnTo>
              <a:lnTo>
                <a:pt x="341" y="224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583867" y="1945667"/>
        <a:ext cx="216588" cy="1422869"/>
      </dsp:txXfrm>
    </dsp:sp>
    <dsp:sp modelId="{566BE1CC-A855-4FB4-9CB1-F76D6CF30226}">
      <dsp:nvSpPr>
        <dsp:cNvPr id="38" name="任意多边形 37"/>
        <dsp:cNvSpPr/>
      </dsp:nvSpPr>
      <dsp:spPr bwMode="white">
        <a:xfrm>
          <a:off x="4027107" y="1082216"/>
          <a:ext cx="1833634" cy="255387"/>
        </a:xfrm>
        <a:custGeom>
          <a:avLst/>
          <a:gdLst/>
          <a:ahLst/>
          <a:cxnLst/>
          <a:pathLst>
            <a:path w="2888" h="402">
              <a:moveTo>
                <a:pt x="0" y="0"/>
              </a:moveTo>
              <a:lnTo>
                <a:pt x="0" y="201"/>
              </a:lnTo>
              <a:lnTo>
                <a:pt x="2888" y="201"/>
              </a:lnTo>
              <a:lnTo>
                <a:pt x="2888" y="40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27107" y="1082216"/>
        <a:ext cx="1833634" cy="255387"/>
      </dsp:txXfrm>
    </dsp:sp>
    <dsp:sp modelId="{DE9EE39E-3298-417C-BF28-3B9CA397E66E}">
      <dsp:nvSpPr>
        <dsp:cNvPr id="41" name="任意多边形 40"/>
        <dsp:cNvSpPr/>
      </dsp:nvSpPr>
      <dsp:spPr bwMode="white">
        <a:xfrm>
          <a:off x="4027107" y="1082216"/>
          <a:ext cx="3419044" cy="255387"/>
        </a:xfrm>
        <a:custGeom>
          <a:avLst/>
          <a:gdLst/>
          <a:ahLst/>
          <a:cxnLst/>
          <a:pathLst>
            <a:path w="5384" h="402">
              <a:moveTo>
                <a:pt x="0" y="0"/>
              </a:moveTo>
              <a:lnTo>
                <a:pt x="0" y="201"/>
              </a:lnTo>
              <a:lnTo>
                <a:pt x="5384" y="201"/>
              </a:lnTo>
              <a:lnTo>
                <a:pt x="5384" y="40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027107" y="1082216"/>
        <a:ext cx="3419044" cy="255387"/>
      </dsp:txXfrm>
    </dsp:sp>
    <dsp:sp modelId="{4C5A7D5B-1540-411D-A13F-D8A89D0AB306}">
      <dsp:nvSpPr>
        <dsp:cNvPr id="44" name="任意多边形 43"/>
        <dsp:cNvSpPr/>
      </dsp:nvSpPr>
      <dsp:spPr bwMode="white">
        <a:xfrm>
          <a:off x="6959700" y="1945667"/>
          <a:ext cx="182419" cy="559418"/>
        </a:xfrm>
        <a:custGeom>
          <a:avLst/>
          <a:gdLst/>
          <a:ahLst/>
          <a:cxnLst/>
          <a:pathLst>
            <a:path w="287" h="881">
              <a:moveTo>
                <a:pt x="0" y="0"/>
              </a:moveTo>
              <a:lnTo>
                <a:pt x="0" y="881"/>
              </a:lnTo>
              <a:lnTo>
                <a:pt x="287" y="88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959700" y="1945667"/>
        <a:ext cx="182419" cy="559418"/>
      </dsp:txXfrm>
    </dsp:sp>
    <dsp:sp modelId="{8F95CEC1-08FA-4EAE-80FE-590184551FF2}">
      <dsp:nvSpPr>
        <dsp:cNvPr id="3" name="矩形 2"/>
        <dsp:cNvSpPr/>
      </dsp:nvSpPr>
      <dsp:spPr bwMode="white">
        <a:xfrm>
          <a:off x="2999535" y="474153"/>
          <a:ext cx="2055145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/>
            <a:t>邮件系统</a:t>
          </a:r>
          <a:endParaRPr lang="zh-CN" sz="1800" dirty="0"/>
        </a:p>
      </dsp:txBody>
      <dsp:txXfrm>
        <a:off x="2999535" y="474153"/>
        <a:ext cx="2055145" cy="608063"/>
      </dsp:txXfrm>
    </dsp:sp>
    <dsp:sp modelId="{9EE9024C-5D59-4A8E-A1A5-2A6B00DC3069}">
      <dsp:nvSpPr>
        <dsp:cNvPr id="6" name="矩形 5"/>
        <dsp:cNvSpPr/>
      </dsp:nvSpPr>
      <dsp:spPr bwMode="white">
        <a:xfrm>
          <a:off x="0" y="1337603"/>
          <a:ext cx="1443920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dirty="0" smtClean="0"/>
            <a:t>用户信息</a:t>
          </a:r>
          <a:endParaRPr lang="zh-CN" sz="1800" dirty="0"/>
        </a:p>
      </dsp:txBody>
      <dsp:txXfrm>
        <a:off x="0" y="1337603"/>
        <a:ext cx="1443920" cy="608063"/>
      </dsp:txXfrm>
    </dsp:sp>
    <dsp:sp modelId="{6C893F3C-B3A4-4159-8612-9D366C584611}">
      <dsp:nvSpPr>
        <dsp:cNvPr id="9" name="矩形 8"/>
        <dsp:cNvSpPr/>
      </dsp:nvSpPr>
      <dsp:spPr bwMode="white">
        <a:xfrm>
          <a:off x="360980" y="2201053"/>
          <a:ext cx="848589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登录</a:t>
          </a:r>
          <a:endParaRPr lang="zh-CN" sz="1800" b="1" dirty="0"/>
        </a:p>
      </dsp:txBody>
      <dsp:txXfrm>
        <a:off x="360980" y="2201053"/>
        <a:ext cx="848589" cy="608063"/>
      </dsp:txXfrm>
    </dsp:sp>
    <dsp:sp modelId="{930B3669-CD8A-4315-8247-5F95C9099BE9}">
      <dsp:nvSpPr>
        <dsp:cNvPr id="12" name="矩形 11"/>
        <dsp:cNvSpPr/>
      </dsp:nvSpPr>
      <dsp:spPr bwMode="white">
        <a:xfrm>
          <a:off x="360980" y="3064503"/>
          <a:ext cx="857053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退出</a:t>
          </a:r>
          <a:endParaRPr lang="zh-CN" altLang="en-US" sz="1800" b="1" dirty="0"/>
        </a:p>
      </dsp:txBody>
      <dsp:txXfrm>
        <a:off x="360980" y="3064503"/>
        <a:ext cx="857053" cy="608063"/>
      </dsp:txXfrm>
    </dsp:sp>
    <dsp:sp modelId="{30948303-7391-44C0-A083-25C7AF9CBD7A}">
      <dsp:nvSpPr>
        <dsp:cNvPr id="15" name="矩形 14"/>
        <dsp:cNvSpPr/>
      </dsp:nvSpPr>
      <dsp:spPr bwMode="white">
        <a:xfrm>
          <a:off x="360980" y="3927954"/>
          <a:ext cx="848589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注册</a:t>
          </a:r>
          <a:endParaRPr lang="zh-CN" altLang="en-US" sz="1800" b="1" dirty="0"/>
        </a:p>
      </dsp:txBody>
      <dsp:txXfrm>
        <a:off x="360980" y="3927954"/>
        <a:ext cx="848589" cy="608063"/>
      </dsp:txXfrm>
    </dsp:sp>
    <dsp:sp modelId="{DB3FD103-AE62-4D59-85EF-951AC0AC8347}">
      <dsp:nvSpPr>
        <dsp:cNvPr id="18" name="矩形 17"/>
        <dsp:cNvSpPr/>
      </dsp:nvSpPr>
      <dsp:spPr bwMode="white">
        <a:xfrm>
          <a:off x="1699306" y="1337603"/>
          <a:ext cx="1443920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邮件显示</a:t>
          </a:r>
          <a:endParaRPr lang="zh-CN" sz="1800" dirty="0"/>
        </a:p>
      </dsp:txBody>
      <dsp:txXfrm>
        <a:off x="1699306" y="1337603"/>
        <a:ext cx="1443920" cy="608063"/>
      </dsp:txXfrm>
    </dsp:sp>
    <dsp:sp modelId="{42D551FA-0326-4DAD-A458-C4E1DA8384FC}">
      <dsp:nvSpPr>
        <dsp:cNvPr id="21" name="矩形 20"/>
        <dsp:cNvSpPr/>
      </dsp:nvSpPr>
      <dsp:spPr bwMode="white">
        <a:xfrm>
          <a:off x="2060286" y="2201053"/>
          <a:ext cx="1443920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邮件列表显示</a:t>
          </a:r>
          <a:endParaRPr lang="zh-CN" sz="1800" dirty="0"/>
        </a:p>
      </dsp:txBody>
      <dsp:txXfrm>
        <a:off x="2060286" y="2201053"/>
        <a:ext cx="1443920" cy="608063"/>
      </dsp:txXfrm>
    </dsp:sp>
    <dsp:sp modelId="{EAC26022-4B44-4C69-A2B5-3170589FF53A}">
      <dsp:nvSpPr>
        <dsp:cNvPr id="24" name="矩形 23"/>
        <dsp:cNvSpPr/>
      </dsp:nvSpPr>
      <dsp:spPr bwMode="white">
        <a:xfrm>
          <a:off x="2060286" y="3064503"/>
          <a:ext cx="1484782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邮件内容显示</a:t>
          </a:r>
          <a:endParaRPr lang="zh-CN" sz="1800" dirty="0"/>
        </a:p>
      </dsp:txBody>
      <dsp:txXfrm>
        <a:off x="2060286" y="3064503"/>
        <a:ext cx="1484782" cy="608063"/>
      </dsp:txXfrm>
    </dsp:sp>
    <dsp:sp modelId="{8A65737C-A838-444C-A556-C9409B83EAEC}">
      <dsp:nvSpPr>
        <dsp:cNvPr id="27" name="矩形 26"/>
        <dsp:cNvSpPr/>
      </dsp:nvSpPr>
      <dsp:spPr bwMode="white">
        <a:xfrm>
          <a:off x="2060286" y="3927954"/>
          <a:ext cx="1484782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700" tIns="12700" rIns="12700" bIns="1270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搜索邮件</a:t>
          </a:r>
          <a:endParaRPr lang="zh-CN" altLang="en-US" sz="2000" b="1" dirty="0"/>
        </a:p>
      </dsp:txBody>
      <dsp:txXfrm>
        <a:off x="2060286" y="3927954"/>
        <a:ext cx="1484782" cy="608063"/>
      </dsp:txXfrm>
    </dsp:sp>
    <dsp:sp modelId="{44C13389-F288-4099-AB17-9882F7863474}">
      <dsp:nvSpPr>
        <dsp:cNvPr id="30" name="矩形 29"/>
        <dsp:cNvSpPr/>
      </dsp:nvSpPr>
      <dsp:spPr bwMode="white">
        <a:xfrm>
          <a:off x="3439475" y="1337603"/>
          <a:ext cx="1443920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删除邮件</a:t>
          </a:r>
          <a:endParaRPr lang="en-US" sz="1800" b="1" dirty="0"/>
        </a:p>
      </dsp:txBody>
      <dsp:txXfrm>
        <a:off x="3439475" y="1337603"/>
        <a:ext cx="1443920" cy="608063"/>
      </dsp:txXfrm>
    </dsp:sp>
    <dsp:sp modelId="{5EAEA72F-7A66-4E73-8315-F630AB550579}">
      <dsp:nvSpPr>
        <dsp:cNvPr id="33" name="矩形 32"/>
        <dsp:cNvSpPr/>
      </dsp:nvSpPr>
      <dsp:spPr bwMode="white">
        <a:xfrm>
          <a:off x="3800455" y="2201053"/>
          <a:ext cx="1468254" cy="608063"/>
        </a:xfrm>
        <a:prstGeom prst="rect">
          <a:avLst/>
        </a:prstGeom>
        <a:solidFill>
          <a:schemeClr val="accent5">
            <a:lumMod val="50000"/>
          </a:schemeClr>
        </a:solidFill>
        <a:ln>
          <a:solidFill>
            <a:srgbClr val="002060"/>
          </a:solidFill>
        </a:ln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批量设置已读</a:t>
          </a:r>
          <a:endParaRPr lang="zh-CN" altLang="en-US" sz="1800" dirty="0"/>
        </a:p>
      </dsp:txBody>
      <dsp:txXfrm>
        <a:off x="3800455" y="2201053"/>
        <a:ext cx="1468254" cy="608063"/>
      </dsp:txXfrm>
    </dsp:sp>
    <dsp:sp modelId="{9786411B-A843-49BB-954A-D53AF032C80E}">
      <dsp:nvSpPr>
        <dsp:cNvPr id="36" name="矩形 35"/>
        <dsp:cNvSpPr/>
      </dsp:nvSpPr>
      <dsp:spPr bwMode="white">
        <a:xfrm>
          <a:off x="3800455" y="3064503"/>
          <a:ext cx="1468254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700" tIns="12700" rIns="12700" bIns="1270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dirty="0" smtClean="0"/>
            <a:t>批量删除</a:t>
          </a:r>
          <a:endParaRPr lang="zh-CN" altLang="en-US" sz="2000" dirty="0"/>
        </a:p>
      </dsp:txBody>
      <dsp:txXfrm>
        <a:off x="3800455" y="3064503"/>
        <a:ext cx="1468254" cy="608063"/>
      </dsp:txXfrm>
    </dsp:sp>
    <dsp:sp modelId="{F9EC48B2-17A6-4885-AF26-F7D2EF20C6DC}">
      <dsp:nvSpPr>
        <dsp:cNvPr id="39" name="矩形 38"/>
        <dsp:cNvSpPr/>
      </dsp:nvSpPr>
      <dsp:spPr bwMode="white">
        <a:xfrm>
          <a:off x="5138781" y="1337603"/>
          <a:ext cx="1443920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已发邮件查看</a:t>
          </a:r>
          <a:endParaRPr lang="zh-CN" sz="1800" b="1" dirty="0"/>
        </a:p>
      </dsp:txBody>
      <dsp:txXfrm>
        <a:off x="5138781" y="1337603"/>
        <a:ext cx="1443920" cy="608063"/>
      </dsp:txXfrm>
    </dsp:sp>
    <dsp:sp modelId="{3894AC04-0133-4C51-930D-E76D31DBF110}">
      <dsp:nvSpPr>
        <dsp:cNvPr id="42" name="矩形 41"/>
        <dsp:cNvSpPr/>
      </dsp:nvSpPr>
      <dsp:spPr bwMode="white">
        <a:xfrm>
          <a:off x="6838087" y="1337603"/>
          <a:ext cx="1216127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" tIns="11430" rIns="11430" bIns="1143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发送邮件</a:t>
          </a:r>
          <a:endParaRPr lang="zh-CN" sz="1800" b="1" dirty="0"/>
        </a:p>
      </dsp:txBody>
      <dsp:txXfrm>
        <a:off x="6838087" y="1337603"/>
        <a:ext cx="1216127" cy="608063"/>
      </dsp:txXfrm>
    </dsp:sp>
    <dsp:sp modelId="{CEA529B3-40C9-4A4A-9EF0-E01E6CF96DF2}">
      <dsp:nvSpPr>
        <dsp:cNvPr id="45" name="矩形 44"/>
        <dsp:cNvSpPr/>
      </dsp:nvSpPr>
      <dsp:spPr bwMode="white">
        <a:xfrm>
          <a:off x="7142119" y="2201053"/>
          <a:ext cx="1216127" cy="60806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 smtClean="0"/>
            <a:t>回复邮件</a:t>
          </a:r>
          <a:endParaRPr lang="zh-CN" altLang="en-US" dirty="0"/>
        </a:p>
      </dsp:txBody>
      <dsp:txXfrm>
        <a:off x="7142119" y="2201053"/>
        <a:ext cx="1216127" cy="608063"/>
      </dsp:txXfrm>
    </dsp:sp>
    <dsp:sp modelId="{4ACA15CC-5DB9-46F5-B507-A5424D929ACF}">
      <dsp:nvSpPr>
        <dsp:cNvPr id="4" name="矩形 3" hidden="1"/>
        <dsp:cNvSpPr/>
      </dsp:nvSpPr>
      <dsp:spPr>
        <a:xfrm>
          <a:off x="2999535" y="474153"/>
          <a:ext cx="411029" cy="608063"/>
        </a:xfrm>
        <a:prstGeom prst="rect">
          <a:avLst/>
        </a:prstGeom>
      </dsp:spPr>
      <dsp:txXfrm>
        <a:off x="2999535" y="474153"/>
        <a:ext cx="411029" cy="608063"/>
      </dsp:txXfrm>
    </dsp:sp>
    <dsp:sp modelId="{3E876A3B-5C59-4DF0-8F94-B37A759E72FA}">
      <dsp:nvSpPr>
        <dsp:cNvPr id="7" name="矩形 6" hidden="1"/>
        <dsp:cNvSpPr/>
      </dsp:nvSpPr>
      <dsp:spPr>
        <a:xfrm>
          <a:off x="0" y="1337603"/>
          <a:ext cx="288784" cy="608063"/>
        </a:xfrm>
        <a:prstGeom prst="rect">
          <a:avLst/>
        </a:prstGeom>
      </dsp:spPr>
      <dsp:txXfrm>
        <a:off x="0" y="1337603"/>
        <a:ext cx="288784" cy="608063"/>
      </dsp:txXfrm>
    </dsp:sp>
    <dsp:sp modelId="{7D277432-BEC8-45C8-A1BE-2D0F3EAAB5C0}">
      <dsp:nvSpPr>
        <dsp:cNvPr id="10" name="矩形 9" hidden="1"/>
        <dsp:cNvSpPr/>
      </dsp:nvSpPr>
      <dsp:spPr>
        <a:xfrm>
          <a:off x="360980" y="2201053"/>
          <a:ext cx="169718" cy="608063"/>
        </a:xfrm>
        <a:prstGeom prst="rect">
          <a:avLst/>
        </a:prstGeom>
      </dsp:spPr>
      <dsp:txXfrm>
        <a:off x="360980" y="2201053"/>
        <a:ext cx="169718" cy="608063"/>
      </dsp:txXfrm>
    </dsp:sp>
    <dsp:sp modelId="{549CFE18-D9BD-49D6-82BA-9AE2CFCCACDA}">
      <dsp:nvSpPr>
        <dsp:cNvPr id="13" name="矩形 12" hidden="1"/>
        <dsp:cNvSpPr/>
      </dsp:nvSpPr>
      <dsp:spPr>
        <a:xfrm>
          <a:off x="360980" y="3064503"/>
          <a:ext cx="171411" cy="608063"/>
        </a:xfrm>
        <a:prstGeom prst="rect">
          <a:avLst/>
        </a:prstGeom>
      </dsp:spPr>
      <dsp:txXfrm>
        <a:off x="360980" y="3064503"/>
        <a:ext cx="171411" cy="608063"/>
      </dsp:txXfrm>
    </dsp:sp>
    <dsp:sp modelId="{5E162FD0-926D-44BB-ABC1-9D0EBB325F07}">
      <dsp:nvSpPr>
        <dsp:cNvPr id="16" name="矩形 15" hidden="1"/>
        <dsp:cNvSpPr/>
      </dsp:nvSpPr>
      <dsp:spPr>
        <a:xfrm>
          <a:off x="360980" y="3927954"/>
          <a:ext cx="169718" cy="608063"/>
        </a:xfrm>
        <a:prstGeom prst="rect">
          <a:avLst/>
        </a:prstGeom>
      </dsp:spPr>
      <dsp:txXfrm>
        <a:off x="360980" y="3927954"/>
        <a:ext cx="169718" cy="608063"/>
      </dsp:txXfrm>
    </dsp:sp>
    <dsp:sp modelId="{82C411D0-8B5F-4E9C-8FD0-04B7EE17DE7E}">
      <dsp:nvSpPr>
        <dsp:cNvPr id="19" name="矩形 18" hidden="1"/>
        <dsp:cNvSpPr/>
      </dsp:nvSpPr>
      <dsp:spPr>
        <a:xfrm>
          <a:off x="1699306" y="1337603"/>
          <a:ext cx="288784" cy="608063"/>
        </a:xfrm>
        <a:prstGeom prst="rect">
          <a:avLst/>
        </a:prstGeom>
      </dsp:spPr>
      <dsp:txXfrm>
        <a:off x="1699306" y="1337603"/>
        <a:ext cx="288784" cy="608063"/>
      </dsp:txXfrm>
    </dsp:sp>
    <dsp:sp modelId="{D9E063F2-FC3B-4909-A7C7-C4D4DCD2069C}">
      <dsp:nvSpPr>
        <dsp:cNvPr id="22" name="矩形 21" hidden="1"/>
        <dsp:cNvSpPr/>
      </dsp:nvSpPr>
      <dsp:spPr>
        <a:xfrm>
          <a:off x="2060286" y="2201053"/>
          <a:ext cx="288784" cy="608063"/>
        </a:xfrm>
        <a:prstGeom prst="rect">
          <a:avLst/>
        </a:prstGeom>
      </dsp:spPr>
      <dsp:txXfrm>
        <a:off x="2060286" y="2201053"/>
        <a:ext cx="288784" cy="608063"/>
      </dsp:txXfrm>
    </dsp:sp>
    <dsp:sp modelId="{B77448FA-040F-4145-B470-928285B8D05A}">
      <dsp:nvSpPr>
        <dsp:cNvPr id="25" name="矩形 24" hidden="1"/>
        <dsp:cNvSpPr/>
      </dsp:nvSpPr>
      <dsp:spPr>
        <a:xfrm>
          <a:off x="2060286" y="3064503"/>
          <a:ext cx="296956" cy="608063"/>
        </a:xfrm>
        <a:prstGeom prst="rect">
          <a:avLst/>
        </a:prstGeom>
      </dsp:spPr>
      <dsp:txXfrm>
        <a:off x="2060286" y="3064503"/>
        <a:ext cx="296956" cy="608063"/>
      </dsp:txXfrm>
    </dsp:sp>
    <dsp:sp modelId="{D1137FF9-E39B-43BE-BBEC-179C631836AC}">
      <dsp:nvSpPr>
        <dsp:cNvPr id="28" name="矩形 27" hidden="1"/>
        <dsp:cNvSpPr/>
      </dsp:nvSpPr>
      <dsp:spPr>
        <a:xfrm>
          <a:off x="2060286" y="3927954"/>
          <a:ext cx="296956" cy="608063"/>
        </a:xfrm>
        <a:prstGeom prst="rect">
          <a:avLst/>
        </a:prstGeom>
      </dsp:spPr>
      <dsp:txXfrm>
        <a:off x="2060286" y="3927954"/>
        <a:ext cx="296956" cy="608063"/>
      </dsp:txXfrm>
    </dsp:sp>
    <dsp:sp modelId="{A5385EF3-0365-4619-8A75-FC5B2F6C17B0}">
      <dsp:nvSpPr>
        <dsp:cNvPr id="31" name="矩形 30" hidden="1"/>
        <dsp:cNvSpPr/>
      </dsp:nvSpPr>
      <dsp:spPr>
        <a:xfrm>
          <a:off x="3439475" y="1337603"/>
          <a:ext cx="288784" cy="608063"/>
        </a:xfrm>
        <a:prstGeom prst="rect">
          <a:avLst/>
        </a:prstGeom>
      </dsp:spPr>
      <dsp:txXfrm>
        <a:off x="3439475" y="1337603"/>
        <a:ext cx="288784" cy="608063"/>
      </dsp:txXfrm>
    </dsp:sp>
    <dsp:sp modelId="{D5281F53-2220-4705-B71B-4C4E49BAFF4E}">
      <dsp:nvSpPr>
        <dsp:cNvPr id="34" name="矩形 33" hidden="1"/>
        <dsp:cNvSpPr/>
      </dsp:nvSpPr>
      <dsp:spPr>
        <a:xfrm>
          <a:off x="3800455" y="2201053"/>
          <a:ext cx="293651" cy="608063"/>
        </a:xfrm>
        <a:prstGeom prst="rect">
          <a:avLst/>
        </a:prstGeom>
      </dsp:spPr>
      <dsp:txXfrm>
        <a:off x="3800455" y="2201053"/>
        <a:ext cx="293651" cy="608063"/>
      </dsp:txXfrm>
    </dsp:sp>
    <dsp:sp modelId="{C40F5A87-D4CB-4D77-BFA6-36AD7E3F8DB3}">
      <dsp:nvSpPr>
        <dsp:cNvPr id="37" name="矩形 36" hidden="1"/>
        <dsp:cNvSpPr/>
      </dsp:nvSpPr>
      <dsp:spPr>
        <a:xfrm>
          <a:off x="3800455" y="3064503"/>
          <a:ext cx="293651" cy="608063"/>
        </a:xfrm>
        <a:prstGeom prst="rect">
          <a:avLst/>
        </a:prstGeom>
      </dsp:spPr>
      <dsp:txXfrm>
        <a:off x="3800455" y="3064503"/>
        <a:ext cx="293651" cy="608063"/>
      </dsp:txXfrm>
    </dsp:sp>
    <dsp:sp modelId="{E65FAB79-4ECA-46FA-BB64-A929A8ED3B1F}">
      <dsp:nvSpPr>
        <dsp:cNvPr id="40" name="矩形 39" hidden="1"/>
        <dsp:cNvSpPr/>
      </dsp:nvSpPr>
      <dsp:spPr>
        <a:xfrm>
          <a:off x="5138781" y="1337603"/>
          <a:ext cx="288784" cy="608063"/>
        </a:xfrm>
        <a:prstGeom prst="rect">
          <a:avLst/>
        </a:prstGeom>
      </dsp:spPr>
      <dsp:txXfrm>
        <a:off x="5138781" y="1337603"/>
        <a:ext cx="288784" cy="608063"/>
      </dsp:txXfrm>
    </dsp:sp>
    <dsp:sp modelId="{8CC827DA-B01A-4B34-88AC-449741E18F11}">
      <dsp:nvSpPr>
        <dsp:cNvPr id="43" name="矩形 42" hidden="1"/>
        <dsp:cNvSpPr/>
      </dsp:nvSpPr>
      <dsp:spPr>
        <a:xfrm>
          <a:off x="6838087" y="1337603"/>
          <a:ext cx="243225" cy="608063"/>
        </a:xfrm>
        <a:prstGeom prst="rect">
          <a:avLst/>
        </a:prstGeom>
      </dsp:spPr>
      <dsp:txXfrm>
        <a:off x="6838087" y="1337603"/>
        <a:ext cx="243225" cy="608063"/>
      </dsp:txXfrm>
    </dsp:sp>
    <dsp:sp modelId="{45DE15E2-9F09-4333-9F69-D9805898A15F}">
      <dsp:nvSpPr>
        <dsp:cNvPr id="46" name="矩形 45" hidden="1"/>
        <dsp:cNvSpPr/>
      </dsp:nvSpPr>
      <dsp:spPr>
        <a:xfrm>
          <a:off x="7142119" y="2201053"/>
          <a:ext cx="243225" cy="608063"/>
        </a:xfrm>
        <a:prstGeom prst="rect">
          <a:avLst/>
        </a:prstGeom>
      </dsp:spPr>
      <dsp:txXfrm>
        <a:off x="7142119" y="2201053"/>
        <a:ext cx="243225" cy="608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01056" cy="2000264"/>
        <a:chOff x="0" y="0"/>
        <a:chExt cx="8001056" cy="2000264"/>
      </a:xfrm>
    </dsp:grpSpPr>
    <dsp:sp modelId="{0FC0186B-9697-40C2-BBE1-13E96AB87FE3}">
      <dsp:nvSpPr>
        <dsp:cNvPr id="3" name="燕尾形箭头 2"/>
        <dsp:cNvSpPr/>
      </dsp:nvSpPr>
      <dsp:spPr bwMode="white">
        <a:xfrm>
          <a:off x="0" y="600079"/>
          <a:ext cx="8001056" cy="800106"/>
        </a:xfrm>
        <a:prstGeom prst="notchedRightArrow">
          <a:avLst/>
        </a:prstGeom>
        <a:solidFill>
          <a:schemeClr val="accent5">
            <a:lumMod val="50000"/>
          </a:schemeClr>
        </a:solidFill>
      </dsp:spPr>
      <dsp:style>
        <a:lnRef idx="0">
          <a:schemeClr val="accent1"/>
        </a:lnRef>
        <a:fillRef idx="1">
          <a:schemeClr val="accent1">
            <a:tint val="40000"/>
          </a:schemeClr>
        </a:fillRef>
        <a:effectRef idx="0">
          <a:scrgbClr r="0" g="0" b="0"/>
        </a:effectRef>
        <a:fontRef idx="minor"/>
      </dsp:style>
      <dsp:txXfrm>
        <a:off x="0" y="600079"/>
        <a:ext cx="8001056" cy="800106"/>
      </dsp:txXfrm>
    </dsp:sp>
    <dsp:sp modelId="{2E34E940-A4A5-499D-920C-8ABF15F8B219}">
      <dsp:nvSpPr>
        <dsp:cNvPr id="4" name="矩形 3"/>
        <dsp:cNvSpPr/>
      </dsp:nvSpPr>
      <dsp:spPr bwMode="white">
        <a:xfrm>
          <a:off x="0" y="0"/>
          <a:ext cx="1384798" cy="8001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8016" tIns="128016" rIns="128016" bIns="128016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>
              <a:solidFill>
                <a:schemeClr val="tx1"/>
              </a:solidFill>
            </a:rPr>
            <a:t>明确需求</a:t>
          </a:r>
          <a:endParaRPr lang="zh-CN" altLang="en-US" sz="1800" dirty="0">
            <a:solidFill>
              <a:schemeClr val="tx1"/>
            </a:solidFill>
          </a:endParaRPr>
        </a:p>
      </dsp:txBody>
      <dsp:txXfrm>
        <a:off x="0" y="0"/>
        <a:ext cx="1384798" cy="800106"/>
      </dsp:txXfrm>
    </dsp:sp>
    <dsp:sp modelId="{F376841C-C133-43E9-AC05-0EFBA3662539}">
      <dsp:nvSpPr>
        <dsp:cNvPr id="5" name="椭圆 4"/>
        <dsp:cNvSpPr/>
      </dsp:nvSpPr>
      <dsp:spPr bwMode="white">
        <a:xfrm>
          <a:off x="592386" y="950125"/>
          <a:ext cx="200026" cy="2000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92386" y="950125"/>
        <a:ext cx="200026" cy="200026"/>
      </dsp:txXfrm>
    </dsp:sp>
    <dsp:sp modelId="{5EEA5B45-EAD8-45B6-9BAB-DED2F6154DB5}">
      <dsp:nvSpPr>
        <dsp:cNvPr id="6" name="矩形 5"/>
        <dsp:cNvSpPr/>
      </dsp:nvSpPr>
      <dsp:spPr bwMode="white">
        <a:xfrm>
          <a:off x="1454038" y="121123"/>
          <a:ext cx="1384798" cy="8001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92024" tIns="192024" rIns="192024" bIns="192024" anchor="t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>
            <a:solidFill>
              <a:schemeClr val="tx1"/>
            </a:solidFill>
          </a:endParaRPr>
        </a:p>
      </dsp:txBody>
      <dsp:txXfrm>
        <a:off x="1454038" y="121123"/>
        <a:ext cx="1384798" cy="800106"/>
      </dsp:txXfrm>
    </dsp:sp>
    <dsp:sp modelId="{622EE306-0801-4804-A46A-6850D1717F70}">
      <dsp:nvSpPr>
        <dsp:cNvPr id="7" name="椭圆 6"/>
        <dsp:cNvSpPr/>
      </dsp:nvSpPr>
      <dsp:spPr bwMode="white">
        <a:xfrm>
          <a:off x="2046424" y="814393"/>
          <a:ext cx="200026" cy="2000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046424" y="814393"/>
        <a:ext cx="200026" cy="200026"/>
      </dsp:txXfrm>
    </dsp:sp>
    <dsp:sp modelId="{23F7A6F4-01A1-4903-B345-166DE9542D19}">
      <dsp:nvSpPr>
        <dsp:cNvPr id="8" name="矩形 7"/>
        <dsp:cNvSpPr/>
      </dsp:nvSpPr>
      <dsp:spPr bwMode="white">
        <a:xfrm>
          <a:off x="2908076" y="0"/>
          <a:ext cx="1384798" cy="8001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92024" tIns="192024" rIns="192024" bIns="192024" anchor="b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dirty="0">
            <a:solidFill>
              <a:schemeClr val="tx1"/>
            </a:solidFill>
          </a:endParaRPr>
        </a:p>
      </dsp:txBody>
      <dsp:txXfrm>
        <a:off x="2908076" y="0"/>
        <a:ext cx="1384798" cy="800106"/>
      </dsp:txXfrm>
    </dsp:sp>
    <dsp:sp modelId="{B2A6DAEF-0AE7-46BD-B67B-F9D22D8787D4}">
      <dsp:nvSpPr>
        <dsp:cNvPr id="9" name="椭圆 8"/>
        <dsp:cNvSpPr/>
      </dsp:nvSpPr>
      <dsp:spPr bwMode="white">
        <a:xfrm>
          <a:off x="3500462" y="900119"/>
          <a:ext cx="200026" cy="2000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500462" y="900119"/>
        <a:ext cx="200026" cy="200026"/>
      </dsp:txXfrm>
    </dsp:sp>
    <dsp:sp modelId="{7B605F42-C101-44BA-8DC7-2B855829FCB2}">
      <dsp:nvSpPr>
        <dsp:cNvPr id="10" name="矩形 9"/>
        <dsp:cNvSpPr/>
      </dsp:nvSpPr>
      <dsp:spPr bwMode="white">
        <a:xfrm>
          <a:off x="4362114" y="0"/>
          <a:ext cx="1384798" cy="8001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92024" tIns="192024" rIns="192024" bIns="192024" anchor="t"/>
        <a:lstStyle>
          <a:lvl1pPr algn="ctr">
            <a:defRPr sz="27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altLang="en-US" dirty="0">
            <a:solidFill>
              <a:schemeClr val="tx1"/>
            </a:solidFill>
          </a:endParaRPr>
        </a:p>
      </dsp:txBody>
      <dsp:txXfrm>
        <a:off x="4362114" y="0"/>
        <a:ext cx="1384798" cy="800106"/>
      </dsp:txXfrm>
    </dsp:sp>
    <dsp:sp modelId="{68A637A2-ECFE-4804-8AEC-A92F9D4423DD}">
      <dsp:nvSpPr>
        <dsp:cNvPr id="11" name="椭圆 10"/>
        <dsp:cNvSpPr/>
      </dsp:nvSpPr>
      <dsp:spPr bwMode="white">
        <a:xfrm>
          <a:off x="5034653" y="794749"/>
          <a:ext cx="200026" cy="2000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034653" y="794749"/>
        <a:ext cx="200026" cy="200026"/>
      </dsp:txXfrm>
    </dsp:sp>
    <dsp:sp modelId="{9AC6751E-0A78-454C-89B7-018252632B5B}">
      <dsp:nvSpPr>
        <dsp:cNvPr id="12" name="矩形 11"/>
        <dsp:cNvSpPr/>
      </dsp:nvSpPr>
      <dsp:spPr bwMode="white">
        <a:xfrm>
          <a:off x="5816152" y="0"/>
          <a:ext cx="1384798" cy="800106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8016" tIns="128016" rIns="128016" bIns="128016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dirty="0" smtClean="0">
              <a:solidFill>
                <a:schemeClr val="tx1"/>
              </a:solidFill>
            </a:rPr>
            <a:t>测试</a:t>
          </a:r>
          <a:endParaRPr lang="zh-CN" altLang="en-US" sz="1800" dirty="0">
            <a:solidFill>
              <a:schemeClr val="tx1"/>
            </a:solidFill>
          </a:endParaRPr>
        </a:p>
      </dsp:txBody>
      <dsp:txXfrm>
        <a:off x="5816152" y="0"/>
        <a:ext cx="1384798" cy="800106"/>
      </dsp:txXfrm>
    </dsp:sp>
    <dsp:sp modelId="{451071A0-5054-4A2D-9598-35288D50BDF6}">
      <dsp:nvSpPr>
        <dsp:cNvPr id="13" name="椭圆 12"/>
        <dsp:cNvSpPr/>
      </dsp:nvSpPr>
      <dsp:spPr bwMode="white">
        <a:xfrm>
          <a:off x="6408538" y="900119"/>
          <a:ext cx="200026" cy="20002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408538" y="900119"/>
        <a:ext cx="200026" cy="200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2643206" cy="2928958"/>
        <a:chOff x="0" y="0"/>
        <a:chExt cx="2643206" cy="2928958"/>
      </a:xfrm>
      <a:scene3d>
        <a:camera prst="orthographicFront">
          <a:rot lat="0" lon="0" rev="0"/>
        </a:camera>
        <a:lightRig rig="balanced" dir="t">
          <a:rot lat="0" lon="0" rev="8700000"/>
        </a:lightRig>
      </a:scene3d>
    </dsp:grpSpPr>
    <dsp:sp modelId="{5DC82C6F-22AF-463E-BA8F-106189C7D43A}">
      <dsp:nvSpPr>
        <dsp:cNvPr id="3" name="圆角矩形 2"/>
        <dsp:cNvSpPr/>
      </dsp:nvSpPr>
      <dsp:spPr bwMode="white">
        <a:xfrm>
          <a:off x="571247" y="0"/>
          <a:ext cx="1599624" cy="29222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用户的登录和退出功能</a:t>
          </a:r>
          <a:endParaRPr lang="zh-CN" altLang="en-US" sz="1600" b="1" dirty="0"/>
        </a:p>
      </dsp:txBody>
      <dsp:txXfrm>
        <a:off x="571247" y="0"/>
        <a:ext cx="1599624" cy="292224"/>
      </dsp:txXfrm>
    </dsp:sp>
    <dsp:sp modelId="{7D5745B7-68AD-4AA9-9F01-6DE998CB319B}">
      <dsp:nvSpPr>
        <dsp:cNvPr id="4" name="右箭头 3"/>
        <dsp:cNvSpPr/>
      </dsp:nvSpPr>
      <dsp:spPr bwMode="white">
        <a:xfrm rot="5399999">
          <a:off x="1283306" y="303925"/>
          <a:ext cx="175506" cy="21060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/>
        </a:p>
      </dsp:txBody>
      <dsp:txXfrm rot="5399999">
        <a:off x="1283306" y="303925"/>
        <a:ext cx="175506" cy="210607"/>
      </dsp:txXfrm>
    </dsp:sp>
    <dsp:sp modelId="{F4DAF649-2E17-4901-BD2A-5B8B84DC9D85}">
      <dsp:nvSpPr>
        <dsp:cNvPr id="5" name="圆角矩形 4"/>
        <dsp:cNvSpPr/>
      </dsp:nvSpPr>
      <dsp:spPr bwMode="white">
        <a:xfrm>
          <a:off x="571247" y="526232"/>
          <a:ext cx="1599624" cy="29222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处理中文乱码</a:t>
          </a:r>
          <a:endParaRPr lang="zh-CN" altLang="en-US" sz="1600" b="1" dirty="0"/>
        </a:p>
      </dsp:txBody>
      <dsp:txXfrm>
        <a:off x="571247" y="526232"/>
        <a:ext cx="1599624" cy="292224"/>
      </dsp:txXfrm>
    </dsp:sp>
    <dsp:sp modelId="{6A2A4372-7E4A-4E25-9282-4548A2CA7C7B}">
      <dsp:nvSpPr>
        <dsp:cNvPr id="6" name="右箭头 5"/>
        <dsp:cNvSpPr/>
      </dsp:nvSpPr>
      <dsp:spPr bwMode="white">
        <a:xfrm rot="5399999">
          <a:off x="1283306" y="830157"/>
          <a:ext cx="175506" cy="21060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/>
        </a:p>
      </dsp:txBody>
      <dsp:txXfrm rot="5399999">
        <a:off x="1283306" y="830157"/>
        <a:ext cx="175506" cy="210607"/>
      </dsp:txXfrm>
    </dsp:sp>
    <dsp:sp modelId="{68607250-A350-478C-BBC1-9A14D4CA7B0E}">
      <dsp:nvSpPr>
        <dsp:cNvPr id="7" name="圆角矩形 6"/>
        <dsp:cNvSpPr/>
      </dsp:nvSpPr>
      <dsp:spPr bwMode="white">
        <a:xfrm>
          <a:off x="571247" y="1052464"/>
          <a:ext cx="1599624" cy="29222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用户注册功能</a:t>
          </a:r>
          <a:endParaRPr lang="zh-CN" altLang="en-US" sz="1600" b="1" dirty="0"/>
        </a:p>
      </dsp:txBody>
      <dsp:txXfrm>
        <a:off x="571247" y="1052464"/>
        <a:ext cx="1599624" cy="292224"/>
      </dsp:txXfrm>
    </dsp:sp>
    <dsp:sp modelId="{465F0F60-A3D5-4AC9-96EA-67701C4B6B7C}">
      <dsp:nvSpPr>
        <dsp:cNvPr id="8" name="右箭头 7"/>
        <dsp:cNvSpPr/>
      </dsp:nvSpPr>
      <dsp:spPr bwMode="white">
        <a:xfrm rot="5399999">
          <a:off x="1283306" y="1356388"/>
          <a:ext cx="175506" cy="21060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/>
        </a:p>
      </dsp:txBody>
      <dsp:txXfrm rot="5399999">
        <a:off x="1283306" y="1356388"/>
        <a:ext cx="175506" cy="210607"/>
      </dsp:txXfrm>
    </dsp:sp>
    <dsp:sp modelId="{7B559258-D140-4361-A272-5B5D00D11847}">
      <dsp:nvSpPr>
        <dsp:cNvPr id="9" name="圆角矩形 8"/>
        <dsp:cNvSpPr/>
      </dsp:nvSpPr>
      <dsp:spPr bwMode="white">
        <a:xfrm>
          <a:off x="571247" y="1578696"/>
          <a:ext cx="1599624" cy="29222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邮件列表显示</a:t>
          </a:r>
          <a:endParaRPr lang="zh-CN" altLang="en-US" sz="1600" b="1" dirty="0"/>
        </a:p>
      </dsp:txBody>
      <dsp:txXfrm>
        <a:off x="571247" y="1578696"/>
        <a:ext cx="1599624" cy="292224"/>
      </dsp:txXfrm>
    </dsp:sp>
    <dsp:sp modelId="{CE135D25-C2D1-4A7B-81CD-C207E04BBEC3}">
      <dsp:nvSpPr>
        <dsp:cNvPr id="10" name="右箭头 9"/>
        <dsp:cNvSpPr/>
      </dsp:nvSpPr>
      <dsp:spPr bwMode="white">
        <a:xfrm rot="5399999">
          <a:off x="1283306" y="1882620"/>
          <a:ext cx="175506" cy="21060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/>
        </a:p>
      </dsp:txBody>
      <dsp:txXfrm rot="5399999">
        <a:off x="1283306" y="1882620"/>
        <a:ext cx="175506" cy="210607"/>
      </dsp:txXfrm>
    </dsp:sp>
    <dsp:sp modelId="{8ED7DDA7-A38E-4C70-BC54-08C5AEE43D1C}">
      <dsp:nvSpPr>
        <dsp:cNvPr id="11" name="圆角矩形 10"/>
        <dsp:cNvSpPr/>
      </dsp:nvSpPr>
      <dsp:spPr bwMode="white">
        <a:xfrm>
          <a:off x="571247" y="2104928"/>
          <a:ext cx="1599624" cy="292224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查看和删除邮件</a:t>
          </a:r>
          <a:endParaRPr lang="zh-CN" altLang="en-US" sz="1600" b="1" dirty="0"/>
        </a:p>
      </dsp:txBody>
      <dsp:txXfrm>
        <a:off x="571247" y="2104928"/>
        <a:ext cx="1599624" cy="292224"/>
      </dsp:txXfrm>
    </dsp:sp>
    <dsp:sp modelId="{264743D5-5F62-4B99-ADDD-5A34DE83643E}">
      <dsp:nvSpPr>
        <dsp:cNvPr id="12" name="右箭头 11"/>
        <dsp:cNvSpPr/>
      </dsp:nvSpPr>
      <dsp:spPr bwMode="white">
        <a:xfrm rot="5399999">
          <a:off x="1283306" y="2408852"/>
          <a:ext cx="175506" cy="210607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/>
        </a:p>
      </dsp:txBody>
      <dsp:txXfrm rot="5399999">
        <a:off x="1283306" y="2408852"/>
        <a:ext cx="175506" cy="210607"/>
      </dsp:txXfrm>
    </dsp:sp>
    <dsp:sp modelId="{FB858B13-77E2-4083-B5A3-1F138364F73A}">
      <dsp:nvSpPr>
        <dsp:cNvPr id="13" name="圆角矩形 12"/>
        <dsp:cNvSpPr/>
      </dsp:nvSpPr>
      <dsp:spPr bwMode="white">
        <a:xfrm>
          <a:off x="570043" y="2631160"/>
          <a:ext cx="1602031" cy="297798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发送邮件和回复邮件   </a:t>
          </a:r>
          <a:endParaRPr lang="zh-CN" altLang="en-US" sz="1600" b="1" dirty="0"/>
        </a:p>
      </dsp:txBody>
      <dsp:txXfrm>
        <a:off x="570043" y="2631160"/>
        <a:ext cx="1602031" cy="297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500198" cy="1071570"/>
        <a:chOff x="0" y="0"/>
        <a:chExt cx="1500198" cy="1071570"/>
      </a:xfrm>
    </dsp:grpSpPr>
    <dsp:sp modelId="{1B4F8779-8150-43E8-975E-58CFD43B7068}">
      <dsp:nvSpPr>
        <dsp:cNvPr id="3" name="圆角矩形 2"/>
        <dsp:cNvSpPr/>
      </dsp:nvSpPr>
      <dsp:spPr bwMode="white">
        <a:xfrm>
          <a:off x="165899" y="0"/>
          <a:ext cx="1168400" cy="41018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创建类</a:t>
          </a:r>
          <a:endParaRPr lang="zh-CN" altLang="en-US" sz="1600" b="1" dirty="0"/>
        </a:p>
      </dsp:txBody>
      <dsp:txXfrm>
        <a:off x="165899" y="0"/>
        <a:ext cx="1168400" cy="410189"/>
      </dsp:txXfrm>
    </dsp:sp>
    <dsp:sp modelId="{7E56AD26-0002-49BA-BB28-675EE3A8932B}">
      <dsp:nvSpPr>
        <dsp:cNvPr id="4" name="右箭头 3"/>
        <dsp:cNvSpPr/>
      </dsp:nvSpPr>
      <dsp:spPr bwMode="white">
        <a:xfrm rot="5399999">
          <a:off x="655902" y="385036"/>
          <a:ext cx="188395" cy="301498"/>
        </a:xfrm>
        <a:prstGeom prst="rightArrow">
          <a:avLst>
            <a:gd name="adj1" fmla="val 60000"/>
            <a:gd name="adj2" fmla="val 50000"/>
          </a:avLst>
        </a:prstGeom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600" b="1"/>
        </a:p>
      </dsp:txBody>
      <dsp:txXfrm rot="5399999">
        <a:off x="655902" y="385036"/>
        <a:ext cx="188395" cy="301498"/>
      </dsp:txXfrm>
    </dsp:sp>
    <dsp:sp modelId="{D492C4C7-F8B7-42D7-BEE4-F7BD811CC3A1}">
      <dsp:nvSpPr>
        <dsp:cNvPr id="5" name="圆角矩形 4"/>
        <dsp:cNvSpPr/>
      </dsp:nvSpPr>
      <dsp:spPr bwMode="white">
        <a:xfrm>
          <a:off x="165899" y="661381"/>
          <a:ext cx="1168400" cy="41018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dirty="0" smtClean="0"/>
            <a:t>确定类关系</a:t>
          </a:r>
          <a:endParaRPr lang="zh-CN" altLang="en-US" sz="1600" b="1" dirty="0"/>
        </a:p>
      </dsp:txBody>
      <dsp:txXfrm>
        <a:off x="165899" y="661381"/>
        <a:ext cx="1168400" cy="4101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619240" cy="746116"/>
        <a:chOff x="0" y="0"/>
        <a:chExt cx="1619240" cy="746116"/>
      </a:xfrm>
      <a:scene3d>
        <a:camera prst="orthographicFront">
          <a:rot lat="0" lon="0" rev="0"/>
        </a:camera>
        <a:lightRig rig="balanced" dir="t">
          <a:rot lat="0" lon="0" rev="8700000"/>
        </a:lightRig>
      </a:scene3d>
    </dsp:grpSpPr>
    <dsp:sp modelId="{81D21F8B-0CC9-411A-A988-9075B76C49FF}">
      <dsp:nvSpPr>
        <dsp:cNvPr id="3" name="圆角矩形 2"/>
        <dsp:cNvSpPr/>
      </dsp:nvSpPr>
      <dsp:spPr bwMode="white">
        <a:xfrm>
          <a:off x="138116" y="0"/>
          <a:ext cx="1343009" cy="746116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68580" rIns="68580" bIns="6858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 smtClean="0"/>
            <a:t>建立主外键关系</a:t>
          </a:r>
          <a:endParaRPr lang="zh-CN" altLang="en-US" dirty="0"/>
        </a:p>
      </dsp:txBody>
      <dsp:txXfrm>
        <a:off x="138116" y="0"/>
        <a:ext cx="1343009" cy="7461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000924" cy="2357454"/>
        <a:chOff x="0" y="0"/>
        <a:chExt cx="7000924" cy="2357454"/>
      </a:xfrm>
    </dsp:grpSpPr>
    <dsp:sp modelId="{47BE4838-49EC-4E92-8A0A-F8EF871CE2B9}">
      <dsp:nvSpPr>
        <dsp:cNvPr id="3" name="矩形 2"/>
        <dsp:cNvSpPr/>
      </dsp:nvSpPr>
      <dsp:spPr bwMode="white">
        <a:xfrm>
          <a:off x="0" y="0"/>
          <a:ext cx="2134428" cy="54272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1">
          <a:schemeClr val="accen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128016" tIns="73152" rIns="128016" bIns="7315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统一性原则</a:t>
          </a:r>
          <a:endParaRPr lang="zh-CN" altLang="en-US" sz="1800" b="1" dirty="0"/>
        </a:p>
      </dsp:txBody>
      <dsp:txXfrm>
        <a:off x="0" y="0"/>
        <a:ext cx="2134428" cy="542723"/>
      </dsp:txXfrm>
    </dsp:sp>
    <dsp:sp modelId="{DDF7596F-182A-4265-A416-2F2B367C3504}">
      <dsp:nvSpPr>
        <dsp:cNvPr id="4" name="矩形 3"/>
        <dsp:cNvSpPr/>
      </dsp:nvSpPr>
      <dsp:spPr bwMode="white">
        <a:xfrm>
          <a:off x="0" y="542723"/>
          <a:ext cx="2134428" cy="1814731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96012" tIns="96012" rIns="128016" bIns="144018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dirty="0" smtClean="0">
              <a:solidFill>
                <a:schemeClr val="dk1"/>
              </a:solidFill>
            </a:rPr>
            <a:t>界面风格统一</a:t>
          </a:r>
          <a:endParaRPr lang="en-US" altLang="zh-CN" sz="1800" b="1" dirty="0" smtClean="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800" b="1" dirty="0" smtClean="0">
            <a:solidFill>
              <a:schemeClr val="dk1"/>
            </a:solidFill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dirty="0" smtClean="0">
              <a:solidFill>
                <a:schemeClr val="dk1"/>
              </a:solidFill>
            </a:rPr>
            <a:t>交互风格统一</a:t>
          </a:r>
          <a:endParaRPr lang="en-US" altLang="zh-CN" sz="1800" b="1" dirty="0" smtClean="0">
            <a:solidFill>
              <a:schemeClr val="dk1"/>
            </a:solidFill>
          </a:endParaRPr>
        </a:p>
      </dsp:txBody>
      <dsp:txXfrm>
        <a:off x="0" y="542723"/>
        <a:ext cx="2134428" cy="1814731"/>
      </dsp:txXfrm>
    </dsp:sp>
    <dsp:sp modelId="{2D5CCF0F-F3E2-4D2F-969F-7DA4D40D1ABD}">
      <dsp:nvSpPr>
        <dsp:cNvPr id="5" name="矩形 4"/>
        <dsp:cNvSpPr/>
      </dsp:nvSpPr>
      <dsp:spPr bwMode="white">
        <a:xfrm>
          <a:off x="2433248" y="0"/>
          <a:ext cx="2134428" cy="54272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1">
          <a:schemeClr val="accen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128016" tIns="73152" rIns="128016" bIns="7315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美观性原则</a:t>
          </a:r>
          <a:endParaRPr lang="zh-CN" altLang="en-US" sz="1800" b="1" dirty="0"/>
        </a:p>
      </dsp:txBody>
      <dsp:txXfrm>
        <a:off x="2433248" y="0"/>
        <a:ext cx="2134428" cy="542723"/>
      </dsp:txXfrm>
    </dsp:sp>
    <dsp:sp modelId="{B0CAFFB9-97B3-4A3C-B7B7-DBFAC8A227D5}">
      <dsp:nvSpPr>
        <dsp:cNvPr id="6" name="矩形 5"/>
        <dsp:cNvSpPr/>
      </dsp:nvSpPr>
      <dsp:spPr bwMode="white">
        <a:xfrm>
          <a:off x="2433248" y="542723"/>
          <a:ext cx="2134428" cy="1814731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96012" tIns="96012" rIns="128016" bIns="144018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dirty="0" smtClean="0">
              <a:solidFill>
                <a:schemeClr val="dk1"/>
              </a:solidFill>
            </a:rPr>
            <a:t>界面简洁、大方</a:t>
          </a:r>
          <a:endParaRPr lang="zh-CN" altLang="en-US" sz="1800" b="1" dirty="0">
            <a:solidFill>
              <a:schemeClr val="dk1"/>
            </a:solidFill>
          </a:endParaRPr>
        </a:p>
      </dsp:txBody>
      <dsp:txXfrm>
        <a:off x="2433248" y="542723"/>
        <a:ext cx="2134428" cy="1814731"/>
      </dsp:txXfrm>
    </dsp:sp>
    <dsp:sp modelId="{BEA6F034-63FC-4677-9D1A-DF78A7D7EB6A}">
      <dsp:nvSpPr>
        <dsp:cNvPr id="7" name="矩形 6"/>
        <dsp:cNvSpPr/>
      </dsp:nvSpPr>
      <dsp:spPr bwMode="white">
        <a:xfrm>
          <a:off x="4866496" y="0"/>
          <a:ext cx="2134428" cy="542723"/>
        </a:xfrm>
        <a:prstGeom prst="rect">
          <a:avLst/>
        </a:prstGeom>
        <a:solidFill>
          <a:schemeClr val="accent5">
            <a:lumMod val="50000"/>
          </a:schemeClr>
        </a:solidFill>
      </dsp:spPr>
      <dsp:style>
        <a:lnRef idx="1">
          <a:schemeClr val="accen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lIns="128016" tIns="73152" rIns="128016" bIns="73152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dirty="0" smtClean="0"/>
            <a:t>易用性原则</a:t>
          </a:r>
          <a:endParaRPr lang="zh-CN" altLang="en-US" sz="1800" b="1" dirty="0"/>
        </a:p>
      </dsp:txBody>
      <dsp:txXfrm>
        <a:off x="4866496" y="0"/>
        <a:ext cx="2134428" cy="542723"/>
      </dsp:txXfrm>
    </dsp:sp>
    <dsp:sp modelId="{F05369B6-E2A9-40EA-B8C7-88F3D337591E}">
      <dsp:nvSpPr>
        <dsp:cNvPr id="8" name="矩形 7"/>
        <dsp:cNvSpPr/>
      </dsp:nvSpPr>
      <dsp:spPr bwMode="white">
        <a:xfrm>
          <a:off x="4866496" y="542723"/>
          <a:ext cx="2134428" cy="1814731"/>
        </a:xfrm>
        <a:prstGeom prst="rect">
          <a:avLst/>
        </a:prstGeom>
      </dsp:spPr>
      <dsp:style>
        <a:lnRef idx="1">
          <a:schemeClr val="accent1">
            <a:alpha val="90000"/>
            <a:tint val="40000"/>
          </a:schemeClr>
        </a:lnRef>
        <a:fillRef idx="1">
          <a:schemeClr val="accent1">
            <a:alpha val="90000"/>
            <a:tint val="40000"/>
          </a:schemeClr>
        </a:fillRef>
        <a:effectRef idx="2">
          <a:scrgbClr r="0" g="0" b="0"/>
        </a:effectRef>
        <a:fontRef idx="minor"/>
      </dsp:style>
      <dsp:txBody>
        <a:bodyPr lIns="96012" tIns="96012" rIns="128016" bIns="144018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b="1" dirty="0" smtClean="0">
              <a:solidFill>
                <a:schemeClr val="dk1"/>
              </a:solidFill>
            </a:rPr>
            <a:t>操作方式自然、易理解</a:t>
          </a:r>
          <a:endParaRPr lang="zh-CN" altLang="en-US" sz="1800" b="1" dirty="0">
            <a:solidFill>
              <a:schemeClr val="dk1"/>
            </a:solidFill>
          </a:endParaRPr>
        </a:p>
      </dsp:txBody>
      <dsp:txXfrm>
        <a:off x="4866496" y="542723"/>
        <a:ext cx="2134428" cy="1814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type="notchedRightArrow" r:blip="" rot="180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4F0F6D-F918-4C01-9C4D-C431887045B7}" type="slidenum">
              <a:rPr lang="zh-CN" altLang="en-US"/>
            </a:fld>
            <a:endParaRPr lang="en-US" altLang="zh-CN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教学指导：分析如何实现超出长度部分的文字用“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”来代替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&lt;% %&gt;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if---else</a:t>
            </a:r>
            <a:r>
              <a:rPr lang="en-US" altLang="zh-CN" baseline="0" dirty="0" smtClean="0"/>
              <a:t> if </a:t>
            </a:r>
            <a:r>
              <a:rPr lang="zh-CN" altLang="en-US" baseline="0" dirty="0" smtClean="0"/>
              <a:t>加字符串长度和、字符串截取函数实现也可以。还有一种方法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：引出下一页内容</a:t>
            </a: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9950BEC-0B22-4471-808F-8EC4037C3197}" type="slidenum">
              <a:rPr lang="zh-CN" altLang="en-US"/>
            </a:fld>
            <a:endParaRPr lang="en-US" altLang="zh-CN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教学指导：通过效果图或现场演示为学员展示上机练习的最终效果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4A2A3B-8DDE-4E6E-8E5A-2CDAD014AB9B}" type="slidenum">
              <a:rPr lang="zh-CN" altLang="en-US"/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4A2A3B-8DDE-4E6E-8E5A-2CDAD014AB9B}" type="slidenum">
              <a:rPr lang="zh-CN" altLang="en-US"/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4A2A3B-8DDE-4E6E-8E5A-2CDAD014AB9B}" type="slidenum">
              <a:rPr lang="zh-CN" altLang="en-US"/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9CBC9-AA03-4AA4-9D6A-EAA760A040E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B61E752-F9C1-48D2-A600-B7E73BC33800}" type="slidenum">
              <a:rPr lang="zh-CN" altLang="en-US"/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09830B-6597-4641-B1EF-170B158B39B5}" type="slidenum">
              <a:rPr lang="zh-CN" altLang="en-US"/>
            </a:fld>
            <a:endParaRPr lang="en-US" altLang="zh-CN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noProof="1" smtClean="0"/>
          </a:p>
          <a:p>
            <a:pPr lvl="1" algn="r"/>
            <a:r>
              <a:rPr lang="en-US" altLang="zh-CN" sz="1800" b="1" dirty="0" smtClean="0">
                <a:solidFill>
                  <a:srgbClr val="FF0000"/>
                </a:solidFill>
              </a:rPr>
              <a:t>[50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分钟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]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3BFB861-7CE0-41E9-B02E-7AC769C4F61D}" type="slidenum">
              <a:rPr lang="zh-CN" altLang="en-US"/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教学指导：通过效果图或现场演示为学员展示上机练习的最终效果</a:t>
            </a: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D3169A9-2732-4942-B7D5-AF06D55170BF}" type="slidenum">
              <a:rPr lang="zh-CN" altLang="en-US"/>
            </a:fld>
            <a:endParaRPr lang="en-US" altLang="zh-CN"/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教学指导：通过效果图或现场演示为学员展示上机练习的最终效果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0F2C0C1-D8E6-461F-87A8-7B555FB46948}" type="slidenum">
              <a:rPr lang="zh-CN" altLang="en-US"/>
            </a:fld>
            <a:endParaRPr lang="en-US" altLang="zh-CN"/>
          </a:p>
        </p:txBody>
      </p:sp>
      <p:sp>
        <p:nvSpPr>
          <p:cNvPr id="48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教学指导：通过效果图或现场演示为学员展示上机练习的最终效果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教学指导：根据学员的完成情况，演示本用例正确效果，强调关键代码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4F0F6D-F918-4C01-9C4D-C431887045B7}" type="slidenum">
              <a:rPr lang="zh-CN" altLang="en-US"/>
            </a:fld>
            <a:endParaRPr lang="en-US" altLang="zh-CN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教学指导：分析如何实现超出长度部分的文字用“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”来代替</a:t>
            </a:r>
            <a:r>
              <a:rPr lang="en-US" altLang="zh-CN" dirty="0" smtClean="0"/>
              <a:t>.</a:t>
            </a:r>
            <a:r>
              <a:rPr lang="zh-CN" altLang="en-US" dirty="0" smtClean="0"/>
              <a:t>方法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&lt;% %&gt;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if---else</a:t>
            </a:r>
            <a:r>
              <a:rPr lang="en-US" altLang="zh-CN" baseline="0" dirty="0" smtClean="0"/>
              <a:t> if </a:t>
            </a:r>
            <a:r>
              <a:rPr lang="zh-CN" altLang="en-US" baseline="0" dirty="0" smtClean="0"/>
              <a:t>加字符串长度和、字符串截取函数实现也可以。还有一种方法</a:t>
            </a:r>
            <a:r>
              <a:rPr lang="en-US" altLang="zh-CN" baseline="0" dirty="0" smtClean="0"/>
              <a:t>2</a:t>
            </a:r>
            <a:r>
              <a:rPr lang="zh-CN" altLang="en-US" baseline="0" dirty="0" smtClean="0"/>
              <a:t>：引出下一页内容</a:t>
            </a:r>
            <a:endParaRPr lang="zh-CN" alt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yanyan.li\Desktop\新建文件夹\fengmi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/>
          <p:nvPr/>
        </p:nvSpPr>
        <p:spPr>
          <a:xfrm>
            <a:off x="4214813" y="2786063"/>
            <a:ext cx="1071562" cy="357187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zh-CN" altLang="en-US" dirty="0">
              <a:cs typeface="+mj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0000"/>
            <a:ext cx="2133600" cy="365125"/>
          </a:xfrm>
        </p:spPr>
        <p:txBody>
          <a:bodyPr/>
          <a:lstStyle>
            <a:lvl1pPr algn="r"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yanyan.li\Desktop\新建文件夹\fengd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 dirty="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7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8" Type="http://schemas.openxmlformats.org/officeDocument/2006/relationships/diagramLayout" Target="../diagrams/layout3.xml"/><Relationship Id="rId7" Type="http://schemas.openxmlformats.org/officeDocument/2006/relationships/diagramData" Target="../diagrams/data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3" Type="http://schemas.openxmlformats.org/officeDocument/2006/relationships/notesSlide" Target="../notesSlides/notesSlide3.xml"/><Relationship Id="rId22" Type="http://schemas.openxmlformats.org/officeDocument/2006/relationships/slideLayout" Target="../slideLayouts/slideLayout2.xml"/><Relationship Id="rId21" Type="http://schemas.microsoft.com/office/2007/relationships/diagramDrawing" Target="../diagrams/drawing5.xml"/><Relationship Id="rId20" Type="http://schemas.openxmlformats.org/officeDocument/2006/relationships/diagramColors" Target="../diagrams/colors5.xml"/><Relationship Id="rId2" Type="http://schemas.openxmlformats.org/officeDocument/2006/relationships/diagramData" Target="../diagrams/data2.xml"/><Relationship Id="rId19" Type="http://schemas.openxmlformats.org/officeDocument/2006/relationships/diagramQuickStyle" Target="../diagrams/quickStyle5.xml"/><Relationship Id="rId18" Type="http://schemas.openxmlformats.org/officeDocument/2006/relationships/diagramLayout" Target="../diagrams/layout5.xml"/><Relationship Id="rId17" Type="http://schemas.openxmlformats.org/officeDocument/2006/relationships/diagramData" Target="../diagrams/data5.xml"/><Relationship Id="rId16" Type="http://schemas.microsoft.com/office/2007/relationships/diagramDrawing" Target="../diagrams/drawing4.xml"/><Relationship Id="rId15" Type="http://schemas.openxmlformats.org/officeDocument/2006/relationships/diagramColors" Target="../diagrams/colors4.xml"/><Relationship Id="rId14" Type="http://schemas.openxmlformats.org/officeDocument/2006/relationships/diagramQuickStyle" Target="../diagrams/quickStyle4.xml"/><Relationship Id="rId13" Type="http://schemas.openxmlformats.org/officeDocument/2006/relationships/diagramLayout" Target="../diagrams/layout4.xml"/><Relationship Id="rId12" Type="http://schemas.openxmlformats.org/officeDocument/2006/relationships/diagramData" Target="../diagrams/data4.xml"/><Relationship Id="rId11" Type="http://schemas.microsoft.com/office/2007/relationships/diagramDrawing" Target="../diagrams/drawing3.xml"/><Relationship Id="rId10" Type="http://schemas.openxmlformats.org/officeDocument/2006/relationships/diagramColors" Target="../diagrams/colors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00034" y="3492507"/>
            <a:ext cx="6192838" cy="865187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项目案例：邮件系统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5784" y="2643182"/>
            <a:ext cx="2000250" cy="500063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八</a:t>
            </a:r>
            <a:r>
              <a:rPr lang="zh-CN" altLang="en-US" sz="36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章</a:t>
            </a:r>
            <a:endParaRPr lang="en-US" altLang="zh-CN" sz="36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：用户的登录和退出功能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17646"/>
            <a:ext cx="7931150" cy="5111750"/>
          </a:xfrm>
        </p:spPr>
        <p:txBody>
          <a:bodyPr/>
          <a:lstStyle/>
          <a:p>
            <a:r>
              <a:rPr lang="zh-CN" altLang="en-US" dirty="0" smtClean="0"/>
              <a:t>输入空值是否出现用户提示</a:t>
            </a:r>
            <a:endParaRPr lang="zh-CN" altLang="en-US" dirty="0" smtClean="0"/>
          </a:p>
          <a:p>
            <a:r>
              <a:rPr lang="zh-CN" altLang="en-US" dirty="0" smtClean="0"/>
              <a:t>输入非空的错误数据是否出现错误提示并继续输入用户名</a:t>
            </a:r>
            <a:endParaRPr lang="en-US" altLang="zh-CN" dirty="0" smtClean="0"/>
          </a:p>
          <a:p>
            <a:r>
              <a:rPr lang="zh-CN" altLang="en-US" dirty="0" smtClean="0"/>
              <a:t>点击退出时是否正确处理进入到登录页面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小组长检查本组完成情况</a:t>
            </a:r>
            <a:endParaRPr lang="en-US" altLang="zh-CN" dirty="0" smtClean="0"/>
          </a:p>
          <a:p>
            <a:endParaRPr lang="en-US" altLang="zh-CN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：用户注册功能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23997"/>
            <a:ext cx="7535863" cy="5248275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 smtClean="0"/>
              <a:t>编写用户注册功能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注册信息提交时，需要进行表单非空验证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若注册的用户已经存在，则给出相应提示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若注册成功，返回登录页面并给出相应提示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85786" y="3911619"/>
            <a:ext cx="5143536" cy="18033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Blip>
                <a:blip r:embed="rId1"/>
              </a:buBlip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12" y="3318672"/>
            <a:ext cx="1809748" cy="282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7667" y="3357562"/>
            <a:ext cx="185525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785786" y="3857628"/>
            <a:ext cx="857256" cy="35719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026" name="Picture 2" descr="C:\Users\Administrator\Desktop\2016-08-11_10230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22" y="3357562"/>
            <a:ext cx="2492950" cy="295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：用户注册功能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89084"/>
            <a:ext cx="7931150" cy="5111750"/>
          </a:xfrm>
        </p:spPr>
        <p:txBody>
          <a:bodyPr/>
          <a:lstStyle/>
          <a:p>
            <a:r>
              <a:rPr lang="zh-CN" altLang="en-US" dirty="0" smtClean="0"/>
              <a:t>注册已经存在的用户名，是否能正确给出提示</a:t>
            </a:r>
            <a:endParaRPr lang="zh-CN" altLang="en-US" dirty="0"/>
          </a:p>
          <a:p>
            <a:r>
              <a:rPr lang="zh-CN" altLang="en-US" dirty="0" smtClean="0"/>
              <a:t>注册已经存在的用户名，信息是否能不丢失</a:t>
            </a:r>
            <a:endParaRPr lang="en-US" altLang="zh-CN" dirty="0" smtClean="0"/>
          </a:p>
          <a:p>
            <a:r>
              <a:rPr lang="zh-CN" altLang="en-US" dirty="0" smtClean="0"/>
              <a:t>注册未存在的用户时，是否能成功注册</a:t>
            </a:r>
            <a:endParaRPr lang="en-US" altLang="zh-CN" dirty="0" smtClean="0"/>
          </a:p>
          <a:p>
            <a:endParaRPr lang="en-US" altLang="zh-CN" dirty="0" smtClean="0">
              <a:ea typeface="黑体" panose="02010609060101010101" pitchFamily="2" charset="-122"/>
            </a:endParaRPr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小组长检查本组完成情况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：邮件列表显示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95435"/>
            <a:ext cx="7931150" cy="1747813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 smtClean="0"/>
              <a:t>编写当前用户的</a:t>
            </a:r>
            <a:r>
              <a:rPr lang="zh-CN" altLang="en-US" dirty="0"/>
              <a:t>邮件</a:t>
            </a:r>
            <a:r>
              <a:rPr lang="zh-CN" altLang="en-US" dirty="0" smtClean="0"/>
              <a:t>列表页，所有的邮件以列表的方式显示，并按照时间倒叙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,</a:t>
            </a:r>
            <a:r>
              <a:rPr lang="zh-CN" altLang="en-US" smtClean="0"/>
              <a:t>分页显示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以图标方式区分</a:t>
            </a:r>
            <a:r>
              <a:rPr lang="zh-CN" altLang="en-US" dirty="0"/>
              <a:t>邮件</a:t>
            </a:r>
            <a:r>
              <a:rPr lang="zh-CN" altLang="en-US" dirty="0" smtClean="0"/>
              <a:t>状态</a:t>
            </a:r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5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6867" y="3214686"/>
            <a:ext cx="5894973" cy="2662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：邮件列表显示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taglib</a:t>
            </a:r>
            <a:r>
              <a:rPr lang="zh-CN" altLang="en-US" dirty="0" smtClean="0"/>
              <a:t>指令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fn:substring</a:t>
            </a:r>
            <a:r>
              <a:rPr lang="en-US" altLang="zh-CN" dirty="0" smtClean="0"/>
              <a:t>(string, begin, end)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返回参数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部分字符串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从参数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开始到参数</a:t>
            </a:r>
            <a:r>
              <a:rPr lang="en-US" altLang="zh-CN" dirty="0" smtClean="0"/>
              <a:t>end</a:t>
            </a:r>
            <a:r>
              <a:rPr lang="zh-CN" altLang="en-US" dirty="0" smtClean="0"/>
              <a:t>位置，包括</a:t>
            </a:r>
            <a:r>
              <a:rPr lang="en-US" altLang="zh-CN" dirty="0" smtClean="0"/>
              <a:t>end</a:t>
            </a:r>
            <a:r>
              <a:rPr lang="zh-CN" altLang="en-US" dirty="0" smtClean="0"/>
              <a:t>位置的字符</a:t>
            </a:r>
            <a:endParaRPr lang="en-US" altLang="zh-CN" dirty="0" smtClean="0"/>
          </a:p>
          <a:p>
            <a:r>
              <a:rPr lang="en-US" altLang="zh-CN" dirty="0" err="1" smtClean="0"/>
              <a:t>fn:length</a:t>
            </a:r>
            <a:r>
              <a:rPr lang="en-US" altLang="zh-CN" dirty="0" smtClean="0"/>
              <a:t>(item)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返回参数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部分字符串</a:t>
            </a:r>
            <a:r>
              <a:rPr lang="en-US" altLang="zh-CN" dirty="0" smtClean="0"/>
              <a:t>, </a:t>
            </a:r>
            <a:r>
              <a:rPr lang="zh-CN" altLang="en-US" dirty="0" smtClean="0"/>
              <a:t>从参数</a:t>
            </a:r>
            <a:r>
              <a:rPr lang="en-US" altLang="zh-CN" dirty="0" smtClean="0"/>
              <a:t>begin</a:t>
            </a:r>
            <a:r>
              <a:rPr lang="zh-CN" altLang="en-US" dirty="0" smtClean="0"/>
              <a:t>开始到参数</a:t>
            </a:r>
            <a:r>
              <a:rPr lang="en-US" altLang="zh-CN" dirty="0" smtClean="0"/>
              <a:t>end</a:t>
            </a:r>
            <a:r>
              <a:rPr lang="zh-CN" altLang="en-US" dirty="0" smtClean="0"/>
              <a:t>位置，包括</a:t>
            </a:r>
            <a:r>
              <a:rPr lang="en-US" altLang="zh-CN" dirty="0" smtClean="0"/>
              <a:t>end</a:t>
            </a:r>
            <a:r>
              <a:rPr lang="zh-CN" altLang="en-US" dirty="0" smtClean="0"/>
              <a:t>位置的字符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86182" y="1142984"/>
            <a:ext cx="4429155" cy="1172629"/>
          </a:xfrm>
          <a:prstGeom prst="roundRect">
            <a:avLst>
              <a:gd name="adj" fmla="val 191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it-IT" altLang="zh-CN" b="1" dirty="0" smtClean="0">
                <a:solidFill>
                  <a:schemeClr val="accent5">
                    <a:lumMod val="10000"/>
                  </a:schemeClr>
                </a:solidFill>
              </a:rPr>
              <a:t>&lt;%@ taglib uri="http://java.sun.com/jsp/jstl/functions" prefix="fn"%&gt;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785786" y="4929198"/>
            <a:ext cx="7572428" cy="1857388"/>
          </a:xfrm>
          <a:prstGeom prst="roundRect">
            <a:avLst>
              <a:gd name="adj" fmla="val 72"/>
            </a:avLst>
          </a:prstGeom>
          <a:solidFill>
            <a:srgbClr val="EDF5FD"/>
          </a:solidFill>
          <a:ln w="508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&lt;c:if test="${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fn:length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</a:rPr>
              <a:t>email.content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 &gt; 8}"&gt;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&lt;c:out value="${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fn:substring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(email.content,0,7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)}"/&gt;....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&lt;/c:if&gt;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&lt;c:if test="${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fn:length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email.content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) &lt;= 8}"&gt;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	 &lt;c:out value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</a:rPr>
              <a:t>="${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</a:rPr>
              <a:t>email.content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}"/&gt;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  <a:p>
            <a:pPr algn="l" defTabSz="723900"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</a:rPr>
              <a:t>&lt;/c:if&gt; </a:t>
            </a:r>
            <a:endParaRPr lang="en-US" altLang="zh-CN" b="1" dirty="0" smtClean="0">
              <a:solidFill>
                <a:schemeClr val="accent5">
                  <a:lumMod val="10000"/>
                </a:schemeClr>
              </a:solidFill>
            </a:endParaRPr>
          </a:p>
        </p:txBody>
      </p:sp>
      <p:grpSp>
        <p:nvGrpSpPr>
          <p:cNvPr id="7" name="组合 21"/>
          <p:cNvGrpSpPr/>
          <p:nvPr/>
        </p:nvGrpSpPr>
        <p:grpSpPr>
          <a:xfrm>
            <a:off x="142844" y="814312"/>
            <a:ext cx="1000132" cy="400110"/>
            <a:chOff x="1000100" y="1801286"/>
            <a:chExt cx="1000132" cy="400110"/>
          </a:xfrm>
        </p:grpSpPr>
        <p:pic>
          <p:nvPicPr>
            <p:cNvPr id="8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9" name="TextBox 8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：邮件列表显示</a:t>
            </a:r>
            <a:r>
              <a:rPr lang="en-US" altLang="zh-CN" dirty="0" smtClean="0"/>
              <a:t>3-3</a:t>
            </a:r>
            <a:endParaRPr lang="zh-CN" alt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317646"/>
            <a:ext cx="7931150" cy="5111750"/>
          </a:xfrm>
        </p:spPr>
        <p:txBody>
          <a:bodyPr/>
          <a:lstStyle/>
          <a:p>
            <a:r>
              <a:rPr lang="zh-CN" altLang="en-US" dirty="0"/>
              <a:t>邮件</a:t>
            </a:r>
            <a:r>
              <a:rPr lang="zh-CN" altLang="en-US" dirty="0" smtClean="0"/>
              <a:t>列表是否显示当前登录用户的信息</a:t>
            </a:r>
            <a:endParaRPr lang="en-US" altLang="zh-CN" dirty="0" smtClean="0"/>
          </a:p>
          <a:p>
            <a:r>
              <a:rPr lang="zh-CN" altLang="en-US" dirty="0" smtClean="0"/>
              <a:t>是否能已区分</a:t>
            </a:r>
            <a:r>
              <a:rPr lang="zh-CN" altLang="en-US" dirty="0"/>
              <a:t>邮件</a:t>
            </a:r>
            <a:r>
              <a:rPr lang="zh-CN" altLang="en-US" dirty="0" smtClean="0"/>
              <a:t>的状态</a:t>
            </a:r>
            <a:endParaRPr lang="en-US" altLang="zh-CN" dirty="0" smtClean="0"/>
          </a:p>
          <a:p>
            <a:r>
              <a:rPr lang="zh-CN" altLang="en-US" dirty="0" smtClean="0"/>
              <a:t>在列表中是否只显示内容的前八个字符，超出部分用</a:t>
            </a:r>
            <a:r>
              <a:rPr lang="en-US" dirty="0" smtClean="0"/>
              <a:t>....</a:t>
            </a:r>
            <a:r>
              <a:rPr lang="zh-CN" altLang="en-US" dirty="0" smtClean="0"/>
              <a:t>代替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小组长检查本组完成情况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/>
              <a:t>5</a:t>
            </a:r>
            <a:r>
              <a:rPr lang="zh-CN" altLang="en-US" dirty="0" smtClean="0"/>
              <a:t>：已发邮件列表显示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95435"/>
            <a:ext cx="7931150" cy="1747813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 smtClean="0"/>
              <a:t>点击已发邮件查看当前用户已经发送的所有邮件</a:t>
            </a:r>
            <a:endParaRPr lang="en-US" altLang="zh-CN" dirty="0" smtClean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发邮件可进行批量删除，无单条删除</a:t>
            </a:r>
            <a:endParaRPr lang="en-US" altLang="zh-CN" dirty="0" smtClean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5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2050" name="Picture 2" descr="C:\Users\Administrator\Desktop\2016-08-11_1034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996952"/>
            <a:ext cx="7758113" cy="372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/>
              <a:t>5</a:t>
            </a:r>
            <a:r>
              <a:rPr lang="zh-CN" altLang="en-US" dirty="0" smtClean="0"/>
              <a:t>：已发邮件列表显示</a:t>
            </a:r>
            <a:r>
              <a:rPr lang="en-US" altLang="zh-CN" dirty="0" smtClean="0"/>
              <a:t>3-2</a:t>
            </a:r>
            <a:endParaRPr lang="zh-CN" altLang="en-US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317646"/>
            <a:ext cx="7931150" cy="5111750"/>
          </a:xfrm>
        </p:spPr>
        <p:txBody>
          <a:bodyPr/>
          <a:lstStyle/>
          <a:p>
            <a:r>
              <a:rPr lang="zh-CN" altLang="en-US" dirty="0" smtClean="0"/>
              <a:t>列表是否显示当前登录用户已发送的邮件</a:t>
            </a:r>
            <a:endParaRPr lang="en-US" altLang="zh-CN" dirty="0" smtClean="0"/>
          </a:p>
          <a:p>
            <a:r>
              <a:rPr lang="zh-CN" altLang="en-US" dirty="0" smtClean="0"/>
              <a:t>是否能批量删除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小组长检查本组完成情况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 smtClean="0"/>
              <a:t>：查看和删除邮件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9561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323997"/>
            <a:ext cx="8074026" cy="1604937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 smtClean="0"/>
              <a:t>单击</a:t>
            </a:r>
            <a:r>
              <a:rPr lang="zh-CN" altLang="en-US" dirty="0"/>
              <a:t>邮件</a:t>
            </a:r>
            <a:r>
              <a:rPr lang="zh-CN" altLang="en-US" dirty="0" smtClean="0"/>
              <a:t>列表中的信息，可以</a:t>
            </a:r>
            <a:r>
              <a:rPr lang="zh-CN" altLang="en-US" dirty="0"/>
              <a:t>查看邮件内容</a:t>
            </a:r>
            <a:endParaRPr lang="en-US" altLang="zh-CN" dirty="0" smtClean="0"/>
          </a:p>
          <a:p>
            <a:pPr lvl="1"/>
            <a:r>
              <a:rPr lang="zh-CN" altLang="en-US" dirty="0"/>
              <a:t>单击邮件列表</a:t>
            </a:r>
            <a:r>
              <a:rPr lang="zh-CN" altLang="en-US" dirty="0" smtClean="0"/>
              <a:t>中的删除项，可以</a:t>
            </a:r>
            <a:r>
              <a:rPr lang="zh-CN" altLang="en-US" dirty="0"/>
              <a:t>删除邮件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9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21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2" name="TextBox 21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6314" y="3155131"/>
            <a:ext cx="4225942" cy="176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80" y="3000372"/>
            <a:ext cx="4601753" cy="207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用例</a:t>
            </a:r>
            <a:r>
              <a:rPr lang="en-US" altLang="zh-CN" dirty="0"/>
              <a:t>6</a:t>
            </a:r>
            <a:r>
              <a:rPr lang="zh-CN" altLang="en-US" dirty="0" smtClean="0"/>
              <a:t>：查看和删除</a:t>
            </a:r>
            <a:r>
              <a:rPr lang="zh-CN" altLang="en-US" dirty="0"/>
              <a:t>邮件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17646"/>
            <a:ext cx="7931150" cy="5111750"/>
          </a:xfrm>
        </p:spPr>
        <p:txBody>
          <a:bodyPr/>
          <a:lstStyle/>
          <a:p>
            <a:r>
              <a:rPr lang="zh-CN" altLang="en-US" dirty="0" smtClean="0"/>
              <a:t>查看某封邮件内容后，再次回到主页</a:t>
            </a:r>
            <a:r>
              <a:rPr lang="zh-CN" altLang="en-US" dirty="0"/>
              <a:t>邮件</a:t>
            </a:r>
            <a:r>
              <a:rPr lang="zh-CN" altLang="en-US" dirty="0" smtClean="0"/>
              <a:t>状态是否是已读状态</a:t>
            </a:r>
            <a:endParaRPr lang="zh-CN" altLang="en-US" dirty="0"/>
          </a:p>
          <a:p>
            <a:r>
              <a:rPr lang="zh-CN" altLang="en-US" dirty="0" smtClean="0"/>
              <a:t>点击删除某</a:t>
            </a:r>
            <a:r>
              <a:rPr lang="zh-CN" altLang="en-US" dirty="0"/>
              <a:t>封</a:t>
            </a:r>
            <a:r>
              <a:rPr lang="zh-CN" altLang="en-US" dirty="0" smtClean="0"/>
              <a:t>邮件后，是否有用户提示</a:t>
            </a: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小组长检查本组完成情况</a:t>
            </a:r>
            <a:endParaRPr lang="en-US" altLang="zh-CN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71406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00958" y="3786190"/>
            <a:ext cx="714380" cy="719772"/>
          </a:xfrm>
          <a:prstGeom prst="rect">
            <a:avLst/>
          </a:prstGeom>
          <a:noFill/>
        </p:spPr>
      </p:pic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44650" y="142852"/>
            <a:ext cx="7391400" cy="563563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训练的技能点</a:t>
            </a:r>
            <a:endParaRPr lang="zh-CN" altLang="en-US" dirty="0"/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会使用集合类存取对象</a:t>
            </a:r>
            <a:endParaRPr lang="zh-CN" altLang="en-US" dirty="0"/>
          </a:p>
          <a:p>
            <a:r>
              <a:rPr lang="zh-CN" altLang="en-US" dirty="0" smtClean="0"/>
              <a:t>会使用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语言创建数据库及表</a:t>
            </a:r>
            <a:endParaRPr lang="zh-CN" altLang="en-US" dirty="0" smtClean="0"/>
          </a:p>
          <a:p>
            <a:r>
              <a:rPr lang="zh-CN" altLang="en-US" dirty="0" smtClean="0"/>
              <a:t>会使用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操作数据库</a:t>
            </a:r>
            <a:endParaRPr lang="zh-CN" altLang="en-US" dirty="0" smtClean="0"/>
          </a:p>
          <a:p>
            <a:r>
              <a:rPr lang="zh-CN" altLang="en-US" dirty="0" smtClean="0"/>
              <a:t>能够创建编写</a:t>
            </a:r>
            <a:r>
              <a:rPr lang="en-US" altLang="zh-CN" dirty="0" smtClean="0"/>
              <a:t>JSP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r>
              <a:rPr lang="zh-CN" altLang="en-US" dirty="0" smtClean="0"/>
              <a:t>能够使用</a:t>
            </a:r>
            <a:r>
              <a:rPr lang="en-US" altLang="zh-CN" dirty="0" smtClean="0"/>
              <a:t>JSP</a:t>
            </a:r>
            <a:r>
              <a:rPr lang="zh-CN" altLang="en-US" dirty="0" smtClean="0"/>
              <a:t>的内置对象实现访问控制</a:t>
            </a:r>
            <a:endParaRPr lang="en-US" altLang="zh-CN" dirty="0" smtClean="0"/>
          </a:p>
          <a:p>
            <a:r>
              <a:rPr lang="zh-CN" altLang="en-US" dirty="0" smtClean="0"/>
              <a:t>能够使用</a:t>
            </a:r>
            <a:r>
              <a:rPr lang="en-US" altLang="zh-CN" dirty="0" err="1" smtClean="0"/>
              <a:t>Servlet</a:t>
            </a:r>
            <a:r>
              <a:rPr lang="zh-CN" altLang="en-US" dirty="0" smtClean="0"/>
              <a:t>处理请求</a:t>
            </a:r>
            <a:endParaRPr lang="en-US" altLang="zh-CN" dirty="0" smtClean="0"/>
          </a:p>
          <a:p>
            <a:r>
              <a:rPr lang="zh-CN" altLang="en-US" dirty="0" smtClean="0"/>
              <a:t>能够使用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简化页面</a:t>
            </a:r>
            <a:endParaRPr lang="zh-CN" altLang="en-US" dirty="0" smtClean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  <a:p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00958" y="3214686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241" y="3786190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00958" y="4286256"/>
            <a:ext cx="714380" cy="7197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用例</a:t>
            </a:r>
            <a:r>
              <a:rPr lang="en-US" altLang="zh-CN" dirty="0"/>
              <a:t>7</a:t>
            </a:r>
            <a:r>
              <a:rPr lang="zh-CN" altLang="en-US" dirty="0" smtClean="0"/>
              <a:t>：发短邮件和回复邮件</a:t>
            </a:r>
            <a:r>
              <a:rPr lang="en-US" altLang="zh-CN" dirty="0" smtClean="0"/>
              <a:t>2-1</a:t>
            </a:r>
            <a:endParaRPr lang="en-US" altLang="zh-CN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23997"/>
            <a:ext cx="7931150" cy="2105003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 smtClean="0"/>
              <a:t>单击邮件查看页面的回复链接将回复本邮件，可发送给任意其它的用户，默认该</a:t>
            </a:r>
            <a:r>
              <a:rPr lang="zh-CN" altLang="en-US" dirty="0"/>
              <a:t>邮件</a:t>
            </a:r>
            <a:r>
              <a:rPr lang="zh-CN" altLang="en-US" dirty="0" smtClean="0"/>
              <a:t>的发送人为回复的接收人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4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26524"/>
            <a:ext cx="5497364" cy="289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用例</a:t>
            </a:r>
            <a:r>
              <a:rPr lang="en-US" altLang="zh-CN" dirty="0"/>
              <a:t>7</a:t>
            </a:r>
            <a:r>
              <a:rPr lang="zh-CN" altLang="en-US" dirty="0" smtClean="0"/>
              <a:t>：发送邮件和回复</a:t>
            </a:r>
            <a:r>
              <a:rPr lang="zh-CN" altLang="en-US" dirty="0"/>
              <a:t>邮件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389084"/>
            <a:ext cx="7931150" cy="5111750"/>
          </a:xfrm>
        </p:spPr>
        <p:txBody>
          <a:bodyPr/>
          <a:lstStyle/>
          <a:p>
            <a:r>
              <a:rPr lang="zh-CN" altLang="en-US" dirty="0" smtClean="0"/>
              <a:t>发送邮件时，是否有非空验证</a:t>
            </a:r>
            <a:endParaRPr lang="en-US" altLang="zh-CN" dirty="0" smtClean="0"/>
          </a:p>
          <a:p>
            <a:r>
              <a:rPr lang="zh-CN" altLang="en-US" dirty="0" smtClean="0"/>
              <a:t>回复该</a:t>
            </a:r>
            <a:r>
              <a:rPr lang="zh-CN" altLang="en-US" dirty="0"/>
              <a:t>邮件</a:t>
            </a:r>
            <a:r>
              <a:rPr lang="zh-CN" altLang="en-US" dirty="0" smtClean="0"/>
              <a:t>时，默认的接收人是否正确</a:t>
            </a:r>
            <a:endParaRPr lang="en-US" altLang="zh-CN" dirty="0" smtClean="0"/>
          </a:p>
          <a:p>
            <a:r>
              <a:rPr lang="zh-CN" altLang="en-US" dirty="0" smtClean="0"/>
              <a:t>回复该</a:t>
            </a:r>
            <a:r>
              <a:rPr lang="zh-CN" altLang="en-US" dirty="0"/>
              <a:t>邮件</a:t>
            </a:r>
            <a:r>
              <a:rPr lang="zh-CN" altLang="en-US" dirty="0" smtClean="0"/>
              <a:t>后，对方是否能接收到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小组长检查本组完成情况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：批量操作</a:t>
            </a:r>
            <a:endParaRPr lang="en-US" altLang="zh-CN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23997"/>
            <a:ext cx="7931150" cy="2105003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 smtClean="0"/>
              <a:t>用户可选择多封邮件一次性删除，点击删除勾选按钮删除当前选中的邮件。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用户也可选择多封邮件将邮件设置为已读</a:t>
            </a:r>
            <a:endParaRPr lang="en-US" altLang="zh-CN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4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4098" name="Picture 2" descr="C:\Users\Administrator\Desktop\2016-08-11_1026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796213" cy="352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/>
              <a:t>8</a:t>
            </a:r>
            <a:r>
              <a:rPr lang="zh-CN" altLang="en-US" dirty="0" smtClean="0"/>
              <a:t>：批量操作</a:t>
            </a:r>
            <a:endParaRPr lang="zh-CN" alt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389084"/>
            <a:ext cx="7931150" cy="5111750"/>
          </a:xfrm>
        </p:spPr>
        <p:txBody>
          <a:bodyPr/>
          <a:lstStyle/>
          <a:p>
            <a:r>
              <a:rPr lang="zh-CN" altLang="en-US" dirty="0" smtClean="0"/>
              <a:t>点击批量删除时，是否有提示，是否删除了勾选的邮件</a:t>
            </a:r>
            <a:endParaRPr lang="en-US" altLang="zh-CN" dirty="0" smtClean="0"/>
          </a:p>
          <a:p>
            <a:r>
              <a:rPr lang="zh-CN" altLang="en-US" dirty="0" smtClean="0"/>
              <a:t>点击批量已读时，是否有提示，邮件状态是否有更改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小组长检查本组完成情况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9</a:t>
            </a:r>
            <a:r>
              <a:rPr lang="zh-CN" altLang="en-US" dirty="0" smtClean="0"/>
              <a:t>：搜索邮件</a:t>
            </a:r>
            <a:endParaRPr lang="en-US" altLang="zh-CN" dirty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23997"/>
            <a:ext cx="7931150" cy="2105003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 smtClean="0"/>
              <a:t>用户可根据邮件标题、内容、发送人来搜索指定邮件，可进行模糊搜索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用户输入搜索内容，点击搜索，将搜索后的结果显示到当前页面</a:t>
            </a:r>
            <a:endParaRPr lang="en-US" altLang="zh-CN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4"/>
          <p:cNvGrpSpPr/>
          <p:nvPr/>
        </p:nvGrpSpPr>
        <p:grpSpPr>
          <a:xfrm>
            <a:off x="71406" y="874317"/>
            <a:ext cx="928694" cy="406350"/>
            <a:chOff x="3786182" y="1192962"/>
            <a:chExt cx="928694" cy="406350"/>
          </a:xfrm>
        </p:grpSpPr>
        <p:sp>
          <p:nvSpPr>
            <p:cNvPr id="16" name="TextBox 15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1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4098" name="Picture 2" descr="C:\Users\Administrator\Desktop\2016-08-11_1026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7796213" cy="301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/>
              <a:t>9</a:t>
            </a:r>
            <a:r>
              <a:rPr lang="zh-CN" altLang="en-US" dirty="0" smtClean="0"/>
              <a:t>：搜索邮件</a:t>
            </a:r>
            <a:endParaRPr lang="zh-CN" altLang="en-US" dirty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389084"/>
            <a:ext cx="7931150" cy="5111750"/>
          </a:xfrm>
        </p:spPr>
        <p:txBody>
          <a:bodyPr/>
          <a:lstStyle/>
          <a:p>
            <a:r>
              <a:rPr lang="zh-CN" altLang="en-US" dirty="0" smtClean="0"/>
              <a:t>点击搜索时，如果用户输入为空，默认查询所有邮件</a:t>
            </a:r>
            <a:endParaRPr lang="en-US" altLang="zh-CN" dirty="0" smtClean="0"/>
          </a:p>
          <a:p>
            <a:r>
              <a:rPr lang="zh-CN" altLang="en-US" dirty="0" smtClean="0"/>
              <a:t>如果没有查询到邮件，应在邮件列表显示无邮件提示。</a:t>
            </a:r>
            <a:endParaRPr lang="en-US" altLang="zh-CN" b="0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  <a:p>
            <a:r>
              <a:rPr lang="zh-CN" altLang="en-US" dirty="0" smtClean="0">
                <a:ea typeface="黑体" panose="02010609060101010101" pitchFamily="2" charset="-122"/>
              </a:rPr>
              <a:t>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互相验证完成的程序功能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小组长检查本组完成情况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6"/>
          <p:cNvGrpSpPr/>
          <p:nvPr/>
        </p:nvGrpSpPr>
        <p:grpSpPr>
          <a:xfrm>
            <a:off x="128414" y="857232"/>
            <a:ext cx="1574191" cy="455628"/>
            <a:chOff x="4714876" y="5214950"/>
            <a:chExt cx="1574191" cy="455628"/>
          </a:xfrm>
        </p:grpSpPr>
        <p:pic>
          <p:nvPicPr>
            <p:cNvPr id="19" name="Picture 9" descr="C:\Users\meng.zhang\Desktop\ACCP7.0模版图标规范\gam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4714876" y="5214950"/>
              <a:ext cx="455628" cy="455628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5072066" y="5242709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功能测试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428736"/>
            <a:ext cx="7645398" cy="5010170"/>
          </a:xfrm>
        </p:spPr>
        <p:txBody>
          <a:bodyPr/>
          <a:lstStyle/>
          <a:p>
            <a:r>
              <a:rPr lang="zh-CN" altLang="en-US" dirty="0" smtClean="0">
                <a:ea typeface="黑体" panose="02010609060101010101" pitchFamily="2" charset="-122"/>
              </a:rPr>
              <a:t>讲解要点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完成情况、技能总结、经验分享、项目收获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r>
              <a:rPr lang="zh-CN" altLang="en-US" dirty="0" smtClean="0">
                <a:ea typeface="黑体" panose="02010609060101010101" pitchFamily="2" charset="-122"/>
              </a:rPr>
              <a:t>表达要求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lvl="1"/>
            <a:r>
              <a:rPr lang="zh-CN" altLang="en-US" dirty="0" smtClean="0">
                <a:ea typeface="黑体" panose="02010609060101010101" pitchFamily="2" charset="-122"/>
              </a:rPr>
              <a:t>清晰流畅、有条理、重点突出</a:t>
            </a:r>
            <a:endParaRPr lang="zh-CN" altLang="en-US" dirty="0" smtClean="0"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4" name="组合 9"/>
          <p:cNvGrpSpPr/>
          <p:nvPr/>
        </p:nvGrpSpPr>
        <p:grpSpPr>
          <a:xfrm>
            <a:off x="118906" y="857232"/>
            <a:ext cx="1502753" cy="428628"/>
            <a:chOff x="857224" y="5105541"/>
            <a:chExt cx="1502753" cy="428628"/>
          </a:xfrm>
        </p:grpSpPr>
        <p:pic>
          <p:nvPicPr>
            <p:cNvPr id="11" name="Picture 2" descr="C:\Users\meng.zhang\Desktop\ACCP7.0模版图标规范\doc_lines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857224" y="5105541"/>
              <a:ext cx="428628" cy="428628"/>
            </a:xfrm>
            <a:prstGeom prst="rect">
              <a:avLst/>
            </a:prstGeom>
            <a:noFill/>
          </p:spPr>
        </p:pic>
        <p:sp>
          <p:nvSpPr>
            <p:cNvPr id="12" name="TextBox 11"/>
            <p:cNvSpPr txBox="1"/>
            <p:nvPr/>
          </p:nvSpPr>
          <p:spPr>
            <a:xfrm>
              <a:off x="1142976" y="5119800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作品展示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技能总结</a:t>
            </a:r>
            <a:endParaRPr lang="en-US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技术实现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JavaBean</a:t>
            </a:r>
            <a:r>
              <a:rPr lang="zh-CN" altLang="en-US" dirty="0" smtClean="0"/>
              <a:t>封装数据和业务处理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使用过滤器处理中文乱码问题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使用</a:t>
            </a:r>
            <a:r>
              <a:rPr lang="en-US" altLang="zh-CN" dirty="0" smtClean="0"/>
              <a:t>EL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JSTL</a:t>
            </a:r>
            <a:r>
              <a:rPr lang="zh-CN" altLang="en-US" dirty="0" smtClean="0"/>
              <a:t>简化页面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业务知识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zh-CN" altLang="en-US" dirty="0" smtClean="0"/>
              <a:t>登录、退出和注册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zh-CN" altLang="en-US" dirty="0" smtClean="0"/>
              <a:t>短信息阅读、删除、回复和发送新短信息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633413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任务</a:t>
            </a:r>
            <a:r>
              <a:rPr lang="zh-CN" altLang="en-US" dirty="0" smtClean="0"/>
              <a:t>描述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00034" y="1357298"/>
          <a:ext cx="8358246" cy="5010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84254" y="1276351"/>
            <a:ext cx="7645398" cy="7238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6"/>
              </a:buBlip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系统概述</a:t>
            </a:r>
            <a:endParaRPr lang="en-US" altLang="zh-CN" sz="2800" b="1" kern="0" dirty="0" smtClean="0">
              <a:latin typeface="+mn-lt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28596" y="1785926"/>
            <a:ext cx="8501122" cy="428628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784254" y="1276351"/>
            <a:ext cx="7645398" cy="5010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"/>
              </a:buBlip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系统开发步骤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问题分析</a:t>
            </a:r>
            <a:r>
              <a:rPr lang="en-US" altLang="zh-CN" dirty="0"/>
              <a:t>1</a:t>
            </a:r>
            <a:r>
              <a:rPr lang="zh-CN" altLang="en-US" dirty="0"/>
              <a:t>：整体开发思路</a:t>
            </a:r>
            <a:endParaRPr lang="en-US" altLang="zh-CN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</p:nvPr>
        </p:nvGraphicFramePr>
        <p:xfrm>
          <a:off x="642910" y="1928802"/>
          <a:ext cx="8001056" cy="200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aphicFrame>
        <p:nvGraphicFramePr>
          <p:cNvPr id="4" name="内容占位符 3"/>
          <p:cNvGraphicFramePr/>
          <p:nvPr/>
        </p:nvGraphicFramePr>
        <p:xfrm>
          <a:off x="4786314" y="3357562"/>
          <a:ext cx="2643206" cy="2928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图示 15"/>
          <p:cNvGraphicFramePr/>
          <p:nvPr/>
        </p:nvGraphicFramePr>
        <p:xfrm>
          <a:off x="3428992" y="3357562"/>
          <a:ext cx="1500198" cy="1071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7" name="图示 16"/>
          <p:cNvGraphicFramePr/>
          <p:nvPr/>
        </p:nvGraphicFramePr>
        <p:xfrm>
          <a:off x="1952628" y="3357562"/>
          <a:ext cx="1619240" cy="74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3786182" y="2143116"/>
            <a:ext cx="1143008" cy="5715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lvl="0"/>
            <a:r>
              <a:rPr lang="zh-CN" altLang="en-US" dirty="0" smtClean="0"/>
              <a:t>搭建项目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框架</a:t>
            </a:r>
            <a:endParaRPr lang="zh-CN" altLang="en-US" dirty="0" smtClean="0"/>
          </a:p>
        </p:txBody>
      </p:sp>
      <p:sp>
        <p:nvSpPr>
          <p:cNvPr id="19" name="矩形 18"/>
          <p:cNvSpPr/>
          <p:nvPr/>
        </p:nvSpPr>
        <p:spPr bwMode="auto">
          <a:xfrm>
            <a:off x="2071670" y="2143116"/>
            <a:ext cx="1500198" cy="5715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/>
          <a:lstStyle/>
          <a:p>
            <a:pPr lvl="0"/>
            <a:r>
              <a:rPr lang="zh-CN" altLang="en-US" dirty="0" smtClean="0"/>
              <a:t>搭建数据库、数据表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 bwMode="auto">
          <a:xfrm>
            <a:off x="5143504" y="2143116"/>
            <a:ext cx="1143008" cy="5715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lvl="0"/>
            <a:r>
              <a:rPr lang="zh-CN" altLang="en-US" dirty="0" smtClean="0"/>
              <a:t>编码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6" grpId="0">
        <p:bldAsOne/>
      </p:bldGraphic>
      <p:bldGraphic spid="17" grpId="0">
        <p:bldAsOne/>
      </p:bldGraphic>
      <p:bldP spid="18" grpId="0"/>
      <p:bldP spid="18" grpId="1"/>
      <p:bldP spid="19" grpId="0"/>
      <p:bldP spid="19" grpId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问题分析</a:t>
            </a:r>
            <a:r>
              <a:rPr lang="en-US" altLang="zh-CN"/>
              <a:t>2</a:t>
            </a:r>
            <a:r>
              <a:rPr lang="zh-CN" altLang="en-US"/>
              <a:t>：界面交互设计</a:t>
            </a:r>
            <a:endParaRPr lang="en-US" altLang="zh-CN"/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界面交互设计的</a:t>
            </a:r>
            <a:r>
              <a:rPr lang="zh-CN" altLang="en-US" dirty="0" smtClean="0"/>
              <a:t>原则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aphicFrame>
        <p:nvGraphicFramePr>
          <p:cNvPr id="5" name="图示 4"/>
          <p:cNvGraphicFramePr/>
          <p:nvPr/>
        </p:nvGraphicFramePr>
        <p:xfrm>
          <a:off x="1500166" y="2643182"/>
          <a:ext cx="7000924" cy="2357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/>
              <a:t>问题分析</a:t>
            </a:r>
            <a:r>
              <a:rPr lang="en-US" altLang="zh-CN"/>
              <a:t>3</a:t>
            </a:r>
            <a:r>
              <a:rPr lang="zh-CN" altLang="en-US"/>
              <a:t>：技术分析</a:t>
            </a:r>
            <a:endParaRPr lang="zh-CN" altLang="en-US"/>
          </a:p>
        </p:txBody>
      </p:sp>
      <p:sp>
        <p:nvSpPr>
          <p:cNvPr id="4618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420813"/>
            <a:ext cx="7931150" cy="5248275"/>
          </a:xfrm>
        </p:spPr>
        <p:txBody>
          <a:bodyPr/>
          <a:lstStyle/>
          <a:p>
            <a:r>
              <a:rPr lang="zh-CN" altLang="en-US" dirty="0"/>
              <a:t>技术实现中需要考虑的问题</a:t>
            </a:r>
            <a:endParaRPr lang="zh-CN" altLang="en-US" dirty="0"/>
          </a:p>
          <a:p>
            <a:pPr lvl="1"/>
            <a:r>
              <a:rPr lang="zh-CN" altLang="en-US" dirty="0"/>
              <a:t>需要哪些类，每个类有哪些职责</a:t>
            </a:r>
            <a:endParaRPr lang="zh-CN" altLang="en-US" dirty="0"/>
          </a:p>
          <a:p>
            <a:pPr lvl="1"/>
            <a:r>
              <a:rPr lang="zh-CN" altLang="en-US" dirty="0"/>
              <a:t>采用哪些技术</a:t>
            </a:r>
            <a:endParaRPr lang="zh-CN" altLang="en-US" dirty="0"/>
          </a:p>
          <a:p>
            <a:pPr lvl="1"/>
            <a:r>
              <a:rPr lang="zh-CN" altLang="en-US" dirty="0"/>
              <a:t>命名</a:t>
            </a:r>
            <a:r>
              <a:rPr lang="zh-CN" altLang="en-US" dirty="0" smtClean="0"/>
              <a:t>规范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难点</a:t>
            </a:r>
            <a:r>
              <a:rPr lang="zh-CN" altLang="en-US" dirty="0" smtClean="0"/>
              <a:t>分析：</a:t>
            </a:r>
            <a:r>
              <a:rPr lang="zh-CN" altLang="en-US" dirty="0"/>
              <a:t>理解业务</a:t>
            </a:r>
            <a:endParaRPr lang="zh-CN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76350"/>
            <a:ext cx="7931150" cy="4457700"/>
          </a:xfrm>
        </p:spPr>
        <p:txBody>
          <a:bodyPr/>
          <a:lstStyle/>
          <a:p>
            <a:r>
              <a:rPr lang="zh-CN" altLang="en-US" dirty="0"/>
              <a:t>邮件</a:t>
            </a:r>
            <a:r>
              <a:rPr lang="zh-CN" altLang="en-US" dirty="0" smtClean="0"/>
              <a:t>以列表显示时，区分邮件是否已读的状态</a:t>
            </a:r>
            <a:endParaRPr lang="en-US" altLang="zh-CN" dirty="0" smtClean="0"/>
          </a:p>
          <a:p>
            <a:r>
              <a:rPr lang="zh-CN" altLang="en-US" dirty="0" smtClean="0"/>
              <a:t>阅读</a:t>
            </a:r>
            <a:r>
              <a:rPr lang="zh-CN" altLang="en-US" dirty="0"/>
              <a:t>邮件</a:t>
            </a:r>
            <a:r>
              <a:rPr lang="zh-CN" altLang="en-US" dirty="0" smtClean="0"/>
              <a:t>后，要修改邮件的状态</a:t>
            </a:r>
            <a:endParaRPr lang="en-US" altLang="zh-CN" dirty="0" smtClean="0"/>
          </a:p>
          <a:p>
            <a:r>
              <a:rPr lang="zh-CN" altLang="en-US" dirty="0" smtClean="0"/>
              <a:t>回复邮件时要有默认收件方</a:t>
            </a:r>
            <a:endParaRPr lang="en-US" altLang="zh-CN" dirty="0" smtClean="0"/>
          </a:p>
          <a:p>
            <a:r>
              <a:rPr lang="zh-CN" altLang="en-US" dirty="0" smtClean="0"/>
              <a:t>查看邮件列表应显示其他人发送给自己的邮件</a:t>
            </a:r>
            <a:endParaRPr lang="en-US" altLang="zh-CN" dirty="0" smtClean="0"/>
          </a:p>
          <a:p>
            <a:r>
              <a:rPr lang="zh-CN" altLang="en-US" dirty="0"/>
              <a:t>已</a:t>
            </a:r>
            <a:r>
              <a:rPr lang="zh-CN" altLang="en-US" dirty="0" smtClean="0"/>
              <a:t>发邮件应显示自己发送给其他人的邮件</a:t>
            </a:r>
            <a:endParaRPr lang="en-US" altLang="zh-CN" dirty="0" smtClean="0"/>
          </a:p>
          <a:p>
            <a:r>
              <a:rPr lang="zh-CN" altLang="en-US" dirty="0" smtClean="0"/>
              <a:t>搜索邮件可根据邮件名称、内容、发送人任意内容搜索</a:t>
            </a:r>
            <a:endParaRPr lang="en-US" altLang="zh-CN" dirty="0" smtClean="0"/>
          </a:p>
          <a:p>
            <a:r>
              <a:rPr lang="zh-CN" altLang="en-US" dirty="0" smtClean="0"/>
              <a:t>批量删除与批量设置已读是根据当前勾选的邮件来操作</a:t>
            </a:r>
            <a:endParaRPr lang="zh-CN" altLang="en-US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/>
              <a:t>用例</a:t>
            </a:r>
            <a:r>
              <a:rPr lang="en-US" altLang="zh-CN" dirty="0"/>
              <a:t>1</a:t>
            </a:r>
            <a:r>
              <a:rPr lang="zh-CN" altLang="en-US" dirty="0" smtClean="0"/>
              <a:t>：环境准备</a:t>
            </a:r>
            <a:r>
              <a:rPr lang="en-US" altLang="zh-CN" dirty="0" smtClean="0"/>
              <a:t>3-1</a:t>
            </a:r>
            <a:endParaRPr lang="zh-CN" altLang="en-US" dirty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980728"/>
            <a:ext cx="7931150" cy="1962127"/>
          </a:xfrm>
        </p:spPr>
        <p:txBody>
          <a:bodyPr/>
          <a:lstStyle/>
          <a:p>
            <a:r>
              <a:rPr lang="zh-CN" altLang="en-US" dirty="0"/>
              <a:t>需求说明</a:t>
            </a:r>
            <a:endParaRPr lang="zh-CN" altLang="en-US" dirty="0"/>
          </a:p>
          <a:p>
            <a:pPr lvl="1"/>
            <a:r>
              <a:rPr lang="zh-CN" altLang="en-US" dirty="0" smtClean="0"/>
              <a:t>根据需求创建数据库、设计数据库表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搭建项目框架</a:t>
            </a:r>
            <a:endParaRPr lang="zh-CN" altLang="en-US" dirty="0" smtClean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2" name="组合 12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14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8" name="组合 9"/>
          <p:cNvGrpSpPr/>
          <p:nvPr/>
        </p:nvGrpSpPr>
        <p:grpSpPr bwMode="auto">
          <a:xfrm>
            <a:off x="2857500" y="5857892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sp>
          <p:nvSpPr>
            <p:cNvPr id="20" name="TextBox 1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FBFFFE"/>
                  </a:solidFill>
                </a:rPr>
                <a:t>完成时间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：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30</a:t>
              </a:r>
              <a:r>
                <a:rPr lang="zh-CN" altLang="en-US" b="1" dirty="0">
                  <a:solidFill>
                    <a:srgbClr val="FBFFFE"/>
                  </a:solidFill>
                </a:rPr>
                <a:t>分钟</a:t>
              </a:r>
              <a:endParaRPr lang="zh-CN" altLang="en-US" b="1" dirty="0">
                <a:solidFill>
                  <a:srgbClr val="FBFFFE"/>
                </a:solidFill>
              </a:endParaRPr>
            </a:p>
          </p:txBody>
        </p:sp>
      </p:grpSp>
      <p:graphicFrame>
        <p:nvGraphicFramePr>
          <p:cNvPr id="12" name="Group 2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28370" y="3921760"/>
          <a:ext cx="7243445" cy="269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545"/>
                <a:gridCol w="1802130"/>
                <a:gridCol w="1296035"/>
                <a:gridCol w="720090"/>
                <a:gridCol w="1223645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字段名称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字段说明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类型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属性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备注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主键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fromname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邮件发送方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kumimoji="0" lang="zh-CN" altLang="en-US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title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标题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content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邮件内容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state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邮件状态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已读</a:t>
                      </a:r>
                      <a:r>
                        <a:rPr kumimoji="0" lang="en-US" altLang="zh-CN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未读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toname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邮件接收方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kumimoji="0" lang="zh-CN" altLang="en-US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createdate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邮件发送时间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datetime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kumimoji="0" lang="zh-CN" altLang="en-US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Group 2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404279" y="2276467"/>
          <a:ext cx="5727700" cy="1637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422"/>
                <a:gridCol w="1480820"/>
                <a:gridCol w="1152352"/>
                <a:gridCol w="613506"/>
                <a:gridCol w="613506"/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字段名称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字段说明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类型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属性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  <a:cs typeface="+mn-cs"/>
                        </a:rPr>
                        <a:t>备注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  <a:cs typeface="+mn-cs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id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主键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06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username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用户名	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3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password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密码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kumimoji="0" lang="zh-CN" altLang="en-US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email</a:t>
                      </a:r>
                      <a:endParaRPr kumimoji="0" lang="en-US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邮箱地址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varchar</a:t>
                      </a:r>
                      <a:endParaRPr kumimoji="0" lang="en-US" altLang="zh-CN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非空</a:t>
                      </a:r>
                      <a:endParaRPr kumimoji="0" lang="zh-CN" altLang="en-US" sz="2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kern="1200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9525" marB="0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42852"/>
            <a:ext cx="8229600" cy="11430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：用户的登录和退出功能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785786" y="1395435"/>
            <a:ext cx="7931150" cy="5248275"/>
          </a:xfrm>
        </p:spPr>
        <p:txBody>
          <a:bodyPr/>
          <a:lstStyle/>
          <a:p>
            <a:r>
              <a:rPr lang="zh-CN" altLang="en-US" dirty="0"/>
              <a:t>需求</a:t>
            </a:r>
            <a:r>
              <a:rPr lang="zh-CN" altLang="en-US" dirty="0" smtClean="0"/>
              <a:t>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编写用户的登录和退出的</a:t>
            </a:r>
            <a:r>
              <a:rPr lang="en-US" altLang="zh-CN" dirty="0" smtClean="0"/>
              <a:t>JSP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</a:t>
            </a:r>
            <a:r>
              <a:rPr lang="en-US" altLang="zh-CN" dirty="0" smtClean="0"/>
              <a:t>JSP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DAO</a:t>
            </a:r>
            <a:r>
              <a:rPr lang="zh-CN" altLang="en-US" dirty="0" smtClean="0"/>
              <a:t>类的方法实现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登录信息提交时，需要进行表单验证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异常发生给出相应提示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登录成功后，使用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进行会话跟踪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退出后清除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会话跟踪，并进入登录界面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</a:fld>
            <a:r>
              <a:rPr lang="en-US" altLang="zh-CN" smtClean="0"/>
              <a:t>/32</a:t>
            </a:r>
            <a:endParaRPr lang="zh-CN" altLang="en-US" dirty="0"/>
          </a:p>
        </p:txBody>
      </p:sp>
      <p:grpSp>
        <p:nvGrpSpPr>
          <p:cNvPr id="3" name="组合 19"/>
          <p:cNvGrpSpPr/>
          <p:nvPr/>
        </p:nvGrpSpPr>
        <p:grpSpPr>
          <a:xfrm>
            <a:off x="104655" y="857232"/>
            <a:ext cx="1109759" cy="500066"/>
            <a:chOff x="6072198" y="1142984"/>
            <a:chExt cx="1109759" cy="500066"/>
          </a:xfrm>
        </p:grpSpPr>
        <p:pic>
          <p:nvPicPr>
            <p:cNvPr id="16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f18a8be9-a4a0-4b1d-8b9b-0b8302bb7d09}"/>
  <p:tag name="TABLE_ENDDRAG_ORIGIN_RECT" val="570*211"/>
  <p:tag name="TABLE_ENDDRAG_RECT" val="73*308*570*211"/>
</p:tagLst>
</file>

<file path=ppt/tags/tag2.xml><?xml version="1.0" encoding="utf-8"?>
<p:tagLst xmlns:p="http://schemas.openxmlformats.org/presentationml/2006/main">
  <p:tag name="KSO_WM_UNIT_TABLE_BEAUTIFY" val="smartTable{5553e2db-73be-4978-9e41-d77e08bf4f34}"/>
</p:tagLst>
</file>

<file path=ppt/tags/tag3.xml><?xml version="1.0" encoding="utf-8"?>
<p:tagLst xmlns:p="http://schemas.openxmlformats.org/presentationml/2006/main">
  <p:tag name="KSO_WPP_MARK_KEY" val="7b2077f6-a546-4cbe-9cb2-7d30ed75ddc1"/>
  <p:tag name="COMMONDATA" val="eyJoZGlkIjoiYWRlMWQ3ODNkNGI1YzIxYTIyMGQyNjk0YmU0ZTRlMDAifQ==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2617</Words>
  <Application>WPS 演示</Application>
  <PresentationFormat>全屏显示(4:3)</PresentationFormat>
  <Paragraphs>453</Paragraphs>
  <Slides>27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黑体</vt:lpstr>
      <vt:lpstr>Calibri</vt:lpstr>
      <vt:lpstr>微软雅黑</vt:lpstr>
      <vt:lpstr>Tahoma</vt:lpstr>
      <vt:lpstr>Times New Roman</vt:lpstr>
      <vt:lpstr>Arial Unicode MS</vt:lpstr>
      <vt:lpstr>1_自定义设计方案</vt:lpstr>
      <vt:lpstr>PowerPoint 演示文稿</vt:lpstr>
      <vt:lpstr>训练的技能点</vt:lpstr>
      <vt:lpstr>任务描述</vt:lpstr>
      <vt:lpstr>问题分析1：整体开发思路</vt:lpstr>
      <vt:lpstr>问题分析2：界面交互设计</vt:lpstr>
      <vt:lpstr>问题分析3：技术分析</vt:lpstr>
      <vt:lpstr>难点分析：理解业务</vt:lpstr>
      <vt:lpstr>用例1：环境准备3-1</vt:lpstr>
      <vt:lpstr>用例2：用户的登录和退出功能2-1</vt:lpstr>
      <vt:lpstr>用例2：用户的登录和退出功能2-2</vt:lpstr>
      <vt:lpstr>用例3：用户注册功能2-1</vt:lpstr>
      <vt:lpstr>用例3：用户注册功能2-2</vt:lpstr>
      <vt:lpstr>用例4：邮件列表显示3-1</vt:lpstr>
      <vt:lpstr>用例4：邮件列表显示3-2</vt:lpstr>
      <vt:lpstr>用例4：邮件列表显示3-3</vt:lpstr>
      <vt:lpstr>用例5：已发邮件列表显示3-1</vt:lpstr>
      <vt:lpstr>用例5：已发邮件列表显示3-2</vt:lpstr>
      <vt:lpstr>用例6：查看和删除邮件2-1</vt:lpstr>
      <vt:lpstr>用例6：查看和删除邮件2-2</vt:lpstr>
      <vt:lpstr>用例7：发短邮件和回复邮件2-1</vt:lpstr>
      <vt:lpstr>用例7：发送邮件和回复邮件2-2</vt:lpstr>
      <vt:lpstr>用例8：批量操作</vt:lpstr>
      <vt:lpstr>用例8：批量操作</vt:lpstr>
      <vt:lpstr>用例9：搜索邮件</vt:lpstr>
      <vt:lpstr>用例9：搜索邮件</vt:lpstr>
      <vt:lpstr>项目总结</vt:lpstr>
      <vt:lpstr>技能总结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YH</cp:lastModifiedBy>
  <cp:revision>1403</cp:revision>
  <dcterms:created xsi:type="dcterms:W3CDTF">2006-03-08T06:55:00Z</dcterms:created>
  <dcterms:modified xsi:type="dcterms:W3CDTF">2023-03-09T01:19:02Z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805DA609D8874DC49F397E3719C72154</vt:lpwstr>
  </property>
</Properties>
</file>