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documentserver </a:t>
            </a:r>
            <a:r>
              <a:rPr lang="zh-CN" altLang="en-US"/>
              <a:t>中国版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779145"/>
          </a:xfrm>
        </p:spPr>
        <p:txBody>
          <a:bodyPr/>
          <a:p>
            <a:r>
              <a:rPr lang="en-US" altLang="zh-CN"/>
              <a:t>https://moqisoft.github.io/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8355" y="700405"/>
            <a:ext cx="10515600" cy="4351338"/>
          </a:xfrm>
        </p:spPr>
        <p:txBody>
          <a:bodyPr>
            <a:normAutofit fontScale="50000"/>
          </a:bodyPr>
          <a:p>
            <a:pPr marL="0" indent="0">
              <a:buNone/>
            </a:pPr>
            <a:r>
              <a:rPr lang="zh-CN" altLang="en-US"/>
              <a:t>基于社区版最新源码编译，增加以下功能：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移除人数限制</a:t>
            </a:r>
            <a:endParaRPr lang="zh-CN" altLang="en-US"/>
          </a:p>
          <a:p>
            <a:r>
              <a:rPr lang="zh-CN" altLang="en-US"/>
              <a:t>移动端可编辑</a:t>
            </a:r>
            <a:endParaRPr lang="zh-CN" altLang="en-US"/>
          </a:p>
          <a:p>
            <a:r>
              <a:rPr lang="zh-CN" altLang="en-US"/>
              <a:t>添加公文办公场景常用中文字体</a:t>
            </a:r>
            <a:endParaRPr lang="zh-CN" altLang="en-US"/>
          </a:p>
          <a:p>
            <a:r>
              <a:rPr lang="zh-CN" altLang="en-US"/>
              <a:t>可自定义</a:t>
            </a:r>
            <a:r>
              <a:rPr lang="en-US" altLang="zh-CN"/>
              <a:t> logo </a:t>
            </a:r>
            <a:r>
              <a:rPr lang="zh-CN" altLang="en-US"/>
              <a:t>及品牌</a:t>
            </a:r>
            <a:endParaRPr lang="zh-CN" altLang="en-US"/>
          </a:p>
          <a:p>
            <a:r>
              <a:rPr lang="zh-CN" altLang="en-US"/>
              <a:t>可使用连接器及</a:t>
            </a:r>
            <a:r>
              <a:rPr lang="en-US" altLang="zh-CN"/>
              <a:t> Automation API</a:t>
            </a:r>
            <a:endParaRPr lang="en-US" altLang="zh-CN"/>
          </a:p>
          <a:p>
            <a:r>
              <a:rPr lang="en-US" altLang="zh-CN">
                <a:highlight>
                  <a:srgbClr val="FFFF00"/>
                </a:highlight>
              </a:rPr>
              <a:t>Websocket </a:t>
            </a:r>
            <a:r>
              <a:rPr lang="zh-CN" altLang="en-US">
                <a:highlight>
                  <a:srgbClr val="FFFF00"/>
                </a:highlight>
              </a:rPr>
              <a:t>支持通过配置强制降级为长轮询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>
                <a:highlight>
                  <a:srgbClr val="FFFF00"/>
                </a:highlight>
              </a:rPr>
              <a:t>防截图水印，可防止资料泄露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zh-CN" altLang="en-US">
                <a:highlight>
                  <a:srgbClr val="FFFF00"/>
                </a:highlight>
              </a:rPr>
              <a:t>剪切板区分内部外部，可禁止粘贴到外部</a:t>
            </a:r>
            <a:endParaRPr lang="zh-CN" altLang="en-US">
              <a:highlight>
                <a:srgbClr val="FFFF00"/>
              </a:highlight>
            </a:endParaRPr>
          </a:p>
          <a:p>
            <a:r>
              <a:rPr lang="en-US" altLang="zh-CN"/>
              <a:t>welcome </a:t>
            </a:r>
            <a:r>
              <a:rPr lang="zh-CN" altLang="en-US"/>
              <a:t>及</a:t>
            </a:r>
            <a:r>
              <a:rPr lang="en-US" altLang="zh-CN"/>
              <a:t> example </a:t>
            </a:r>
            <a:r>
              <a:rPr lang="zh-CN" altLang="en-US"/>
              <a:t>界面全汉化，默认语言为简体中文，对新手非常友好</a:t>
            </a:r>
            <a:endParaRPr lang="zh-CN" altLang="en-US"/>
          </a:p>
          <a:p>
            <a:r>
              <a:rPr lang="zh-CN" altLang="en-US"/>
              <a:t>附赠大量中文配置文档</a:t>
            </a:r>
            <a:endParaRPr lang="zh-CN" altLang="en-US"/>
          </a:p>
          <a:p>
            <a:r>
              <a:rPr lang="zh-CN" altLang="en-US"/>
              <a:t>更多功能不断加入中，敬请期待。部分高级功能见</a:t>
            </a:r>
            <a:r>
              <a:rPr lang="en-US" altLang="zh-CN"/>
              <a:t> </a:t>
            </a:r>
            <a:r>
              <a:rPr lang="zh-CN" altLang="en-US"/>
              <a:t>高级版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WPS 演示</Application>
  <PresentationFormat>宽屏</PresentationFormat>
  <Paragraphs>18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季建</dc:creator>
  <cp:lastModifiedBy>voteo</cp:lastModifiedBy>
  <cp:revision>6</cp:revision>
  <dcterms:created xsi:type="dcterms:W3CDTF">2023-08-09T12:44:00Z</dcterms:created>
  <dcterms:modified xsi:type="dcterms:W3CDTF">2025-04-25T03:42:33Z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