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Merriweather" pitchFamily="2" charset="77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47"/>
  </p:normalViewPr>
  <p:slideViewPr>
    <p:cSldViewPr snapToGrid="0">
      <p:cViewPr varScale="1">
        <p:scale>
          <a:sx n="176" d="100"/>
          <a:sy n="176" d="100"/>
        </p:scale>
        <p:origin x="24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6740c964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6740c964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6740c96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6740c96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6740c964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6740c964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6740c9640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6740c9640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5664f5f4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5664f5f4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CS100 Roadmap Project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Moiez Qamar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409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Google PageRank</a:t>
            </a:r>
            <a:endParaRPr b="1"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870" y="0"/>
            <a:ext cx="455801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409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/>
              <a:t>PageRank Algorithm</a:t>
            </a:r>
            <a:endParaRPr sz="2600" b="1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075" y="965625"/>
            <a:ext cx="4613100" cy="316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409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PageRank Mathematically</a:t>
            </a:r>
            <a:endParaRPr b="1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4316125" y="500925"/>
            <a:ext cx="47409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PR(A) = (1-d) + d (PR(T1)/C(T1) + </a:t>
            </a:r>
            <a:endParaRPr sz="1700" i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... + PR(Tn)/C(Tn))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continues until it finds the base value</a:t>
            </a:r>
            <a:endParaRPr sz="1700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Recursion:</a:t>
            </a:r>
            <a:endParaRPr sz="2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701" y="2162900"/>
            <a:ext cx="3508301" cy="29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409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PageRank Complexity</a:t>
            </a:r>
            <a:endParaRPr b="1"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20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O(k * N)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k = no. of iterations</a:t>
            </a:r>
            <a:endParaRPr sz="1600"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50000"/>
          <a:stretch/>
        </p:blipFill>
        <p:spPr>
          <a:xfrm>
            <a:off x="4411537" y="2516875"/>
            <a:ext cx="4632674" cy="257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Any questions?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Macintosh PowerPoint</Application>
  <PresentationFormat>On-screen Show (16:9)</PresentationFormat>
  <Paragraphs>17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Roboto</vt:lpstr>
      <vt:lpstr>Arial</vt:lpstr>
      <vt:lpstr>Merriweather</vt:lpstr>
      <vt:lpstr>Courier New</vt:lpstr>
      <vt:lpstr>Paradigm</vt:lpstr>
      <vt:lpstr>CS100 Roadmap Project</vt:lpstr>
      <vt:lpstr>Google PageRank</vt:lpstr>
      <vt:lpstr>PageRank Algorithm</vt:lpstr>
      <vt:lpstr>PageRank Mathematically</vt:lpstr>
      <vt:lpstr>PageRank Complexity</vt:lpstr>
      <vt:lpstr>Thanks,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CS100 Roadmap Project</dc:title>
  <cp:lastModifiedBy>Moiez Qamar</cp:lastModifiedBy>
  <cp:revision>1</cp:revision>
  <dcterms:modified xsi:type="dcterms:W3CDTF">2021-12-07T20:09:19Z</dcterms:modified>
</cp:coreProperties>
</file>