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fr-FR" dirty="0" smtClean="0"/>
              <a:t>Projet de gestion scolaire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3577952"/>
          </a:xfrm>
        </p:spPr>
        <p:txBody>
          <a:bodyPr/>
          <a:lstStyle/>
          <a:p>
            <a:pPr algn="l"/>
            <a:r>
              <a:rPr lang="fr-FR" dirty="0" smtClean="0"/>
              <a:t>CRUD étudiant</a:t>
            </a:r>
            <a:endParaRPr lang="fr-FR" dirty="0"/>
          </a:p>
          <a:p>
            <a:pPr algn="l"/>
            <a:r>
              <a:rPr lang="fr-FR" dirty="0" smtClean="0"/>
              <a:t>Association de cours à des étudiants</a:t>
            </a:r>
          </a:p>
          <a:p>
            <a:pPr algn="l"/>
            <a:r>
              <a:rPr lang="fr-FR" dirty="0" smtClean="0"/>
              <a:t>Liste l’ensemble des étudiants</a:t>
            </a:r>
          </a:p>
          <a:p>
            <a:pPr algn="l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631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fonctionne</a:t>
            </a:r>
          </a:p>
          <a:p>
            <a:r>
              <a:rPr lang="fr-FR" dirty="0" smtClean="0"/>
              <a:t>Interface jolie</a:t>
            </a:r>
          </a:p>
          <a:p>
            <a:r>
              <a:rPr lang="fr-FR" dirty="0" smtClean="0"/>
              <a:t>Interface agréable à </a:t>
            </a:r>
            <a:r>
              <a:rPr lang="fr-FR" dirty="0" smtClean="0"/>
              <a:t>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1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-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nterface à moitié en anglais (et avec des fautes en français)</a:t>
            </a:r>
          </a:p>
          <a:p>
            <a:r>
              <a:rPr lang="fr-FR" dirty="0" smtClean="0"/>
              <a:t>Quelques noms de variables/méthodes manquent de pertinence</a:t>
            </a:r>
          </a:p>
          <a:p>
            <a:r>
              <a:rPr lang="fr-FR" dirty="0" smtClean="0"/>
              <a:t>Les étapes d’installation du projet manquent de </a:t>
            </a:r>
            <a:r>
              <a:rPr lang="fr-FR" dirty="0" smtClean="0"/>
              <a:t>précision</a:t>
            </a:r>
          </a:p>
          <a:p>
            <a:r>
              <a:rPr lang="fr-FR" dirty="0" smtClean="0"/>
              <a:t>Anomalie sur les dates de naissance (date perdue lors de la modification d’un étudiant)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39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Passer toute l’interface en français : </a:t>
            </a:r>
            <a:r>
              <a:rPr lang="fr-FR" dirty="0" smtClean="0"/>
              <a:t>1h30</a:t>
            </a:r>
            <a:endParaRPr lang="fr-FR" dirty="0" smtClean="0"/>
          </a:p>
          <a:p>
            <a:r>
              <a:rPr lang="fr-FR" dirty="0" err="1" smtClean="0"/>
              <a:t>Refactoriser</a:t>
            </a:r>
            <a:r>
              <a:rPr lang="fr-FR" dirty="0" smtClean="0"/>
              <a:t> les noms de variable et de méthode : </a:t>
            </a:r>
            <a:r>
              <a:rPr lang="fr-FR" dirty="0" smtClean="0"/>
              <a:t>1h</a:t>
            </a:r>
            <a:endParaRPr lang="fr-FR" dirty="0" smtClean="0"/>
          </a:p>
          <a:p>
            <a:r>
              <a:rPr lang="fr-FR" dirty="0" smtClean="0"/>
              <a:t>Être plus précis sur les étapes d’installation : </a:t>
            </a:r>
            <a:r>
              <a:rPr lang="fr-FR" dirty="0" smtClean="0"/>
              <a:t>1h</a:t>
            </a:r>
            <a:r>
              <a:rPr lang="fr-FR" dirty="0" smtClean="0"/>
              <a:t> </a:t>
            </a:r>
            <a:r>
              <a:rPr lang="fr-FR" dirty="0" smtClean="0"/>
              <a:t>min</a:t>
            </a:r>
          </a:p>
          <a:p>
            <a:r>
              <a:rPr lang="fr-FR" dirty="0" smtClean="0"/>
              <a:t>Résoudre l’anomalie sur les dates de naissance : </a:t>
            </a:r>
            <a:r>
              <a:rPr lang="fr-FR" dirty="0" smtClean="0"/>
              <a:t>1 d</a:t>
            </a:r>
            <a:r>
              <a:rPr lang="fr-FR" dirty="0" smtClean="0"/>
              <a:t>emi journée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Total : 1 journée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0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107</TotalTime>
  <Words>116</Words>
  <Application>Microsoft Office PowerPoint</Application>
  <PresentationFormat>Affichage à l'écran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Exécutif</vt:lpstr>
      <vt:lpstr>Projet de gestion scolaire</vt:lpstr>
      <vt:lpstr>Les +</vt:lpstr>
      <vt:lpstr>Les -</vt:lpstr>
      <vt:lpstr>Chiffrage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+</dc:title>
  <dc:creator>Windows User</dc:creator>
  <cp:lastModifiedBy>Windows User</cp:lastModifiedBy>
  <cp:revision>7</cp:revision>
  <dcterms:created xsi:type="dcterms:W3CDTF">2020-09-17T11:39:12Z</dcterms:created>
  <dcterms:modified xsi:type="dcterms:W3CDTF">2020-09-17T13:39:13Z</dcterms:modified>
</cp:coreProperties>
</file>