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8cc62152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8cc62152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8cc62152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8cc62152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Partiel Master 1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29450" y="2173650"/>
            <a:ext cx="19506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Raleway"/>
                <a:ea typeface="Raleway"/>
                <a:cs typeface="Raleway"/>
                <a:sym typeface="Raleway"/>
              </a:rPr>
              <a:t>Existant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29450" y="3113175"/>
            <a:ext cx="44268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Espace d’identification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Création d’un nouvel élève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Recherche d’un étudiant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Modification et suppression d’un étudiant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Affectation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d’un cour à un étudiant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Page de profil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328700" y="4848900"/>
            <a:ext cx="18153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Cédric NOZERAND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Points forts / points faibles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31323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Points forts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Application fonctionnelle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Interface agréable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Interface responsive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Architecture en couches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Normes de développement respectées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0" y="2099425"/>
            <a:ext cx="4122600" cy="28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Points faibles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Robustesse (possibilité d’avoir deux étudiants identiques car pas de vérification au niveau de la base de données)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Fichier ReadMe pas assez bien détaillé (problème d’installation sur mon ordinateur)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Franglais (site en Français mais quelques libellé sont en anglais)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Champ de mail en type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Pas de message d’erreur lorsque la création d’un nouvel utilisateur ne fonctionne pas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Temps nécessaire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Gestion des doublons dans la base de données -&gt; 3 jours (cela </a:t>
            </a:r>
            <a:r>
              <a:rPr lang="fr"/>
              <a:t>permettra</a:t>
            </a:r>
            <a:r>
              <a:rPr lang="fr"/>
              <a:t> de faire les tests avec tous les cas de figures)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Modification du Fichier ReadMe -&gt;1 jour (détailler en pro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Modification de la langue -&gt; 1 jour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Changement des types de champs dans les formulaire -&gt; 1/2 jour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Création d’un système de message d’erreur -&gt; 2 jours le temps de faire tous les tests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