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281" r:id="rId7"/>
    <p:sldId id="323" r:id="rId8"/>
    <p:sldId id="324" r:id="rId9"/>
    <p:sldId id="297" r:id="rId10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1607" autoAdjust="0"/>
  </p:normalViewPr>
  <p:slideViewPr>
    <p:cSldViewPr snapToGrid="0" snapToObjects="1">
      <p:cViewPr>
        <p:scale>
          <a:sx n="75" d="100"/>
          <a:sy n="75" d="100"/>
        </p:scale>
        <p:origin x="1872" y="6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78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43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Телеграм </a:t>
            </a:r>
            <a:br>
              <a:rPr lang="ru-RU" dirty="0"/>
            </a:br>
            <a:r>
              <a:rPr lang="ru-RU" dirty="0"/>
              <a:t>Бот-справочник</a:t>
            </a:r>
            <a:br>
              <a:rPr lang="ru-RU" dirty="0"/>
            </a:br>
            <a:r>
              <a:rPr lang="ru-RU" dirty="0"/>
              <a:t>для подготовки </a:t>
            </a:r>
            <a:br>
              <a:rPr lang="ru-RU" dirty="0"/>
            </a:br>
            <a:r>
              <a:rPr lang="ru-RU" dirty="0"/>
              <a:t>к </a:t>
            </a:r>
            <a:r>
              <a:rPr lang="ru-RU" dirty="0" err="1"/>
              <a:t>егэ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err="1"/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Идея: создать </a:t>
            </a:r>
            <a:r>
              <a:rPr lang="ru-RU" dirty="0" err="1"/>
              <a:t>телеграм</a:t>
            </a:r>
            <a:r>
              <a:rPr lang="ru-RU" dirty="0"/>
              <a:t> бот-справочник для подготовки к </a:t>
            </a:r>
            <a:r>
              <a:rPr lang="ru-RU" dirty="0" err="1"/>
              <a:t>егэ</a:t>
            </a:r>
            <a:r>
              <a:rPr lang="ru-RU" dirty="0"/>
              <a:t> по профильной математике.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4656841" cy="223323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Команда </a:t>
            </a:r>
            <a:r>
              <a:rPr lang="en-US" dirty="0"/>
              <a:t>/start – </a:t>
            </a:r>
            <a:r>
              <a:rPr lang="ru-RU" dirty="0"/>
              <a:t>бот приветствует пользователя и сообщает дальнейшую инструкцию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765FAC-C9C3-E7DD-950F-3F4BDF8E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290" y="328693"/>
            <a:ext cx="3166467" cy="65293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4930B7-987B-62E9-75C5-3DABFF298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823" y="328693"/>
            <a:ext cx="3166467" cy="65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73" y="1057275"/>
            <a:ext cx="5259554" cy="24950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4656841" cy="223323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Командой </a:t>
            </a:r>
            <a:r>
              <a:rPr lang="en-US" dirty="0"/>
              <a:t>/tutorial </a:t>
            </a:r>
            <a:r>
              <a:rPr lang="ru-RU" dirty="0"/>
              <a:t>или сообщением Учебник 📚 можно вызвать меню с </a:t>
            </a:r>
            <a:r>
              <a:rPr lang="ru-RU" dirty="0" err="1"/>
              <a:t>инлайн</a:t>
            </a:r>
            <a:r>
              <a:rPr lang="ru-RU" dirty="0"/>
              <a:t>-кнопками</a:t>
            </a:r>
          </a:p>
          <a:p>
            <a:pPr rtl="0"/>
            <a:r>
              <a:rPr lang="ru-RU" dirty="0"/>
              <a:t>по каждому заданию первой части КИМА.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957FEC-711B-B0AF-EC67-D927CE814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533" y="428321"/>
            <a:ext cx="3166467" cy="64296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12B85E-C37D-9486-085F-3265E7D84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066" y="428321"/>
            <a:ext cx="3166467" cy="64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1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73" y="-136525"/>
            <a:ext cx="5259554" cy="24950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3542050"/>
            <a:ext cx="4656841" cy="2233233"/>
          </a:xfrm>
        </p:spPr>
        <p:txBody>
          <a:bodyPr rtlCol="0">
            <a:normAutofit fontScale="925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Командой </a:t>
            </a:r>
            <a:r>
              <a:rPr lang="en-US" dirty="0"/>
              <a:t>/practice </a:t>
            </a:r>
            <a:r>
              <a:rPr lang="ru-RU" dirty="0"/>
              <a:t>или сообщением Практика ✍ можно вызвать меню с </a:t>
            </a:r>
            <a:r>
              <a:rPr lang="ru-RU" dirty="0" err="1"/>
              <a:t>инлайн</a:t>
            </a:r>
            <a:r>
              <a:rPr lang="ru-RU" dirty="0"/>
              <a:t>-кнопками.</a:t>
            </a:r>
          </a:p>
          <a:p>
            <a:pPr rtl="0"/>
            <a:r>
              <a:rPr lang="ru-RU" dirty="0"/>
              <a:t>Практика по заданиям первой части.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Все файлы представлены в </a:t>
            </a:r>
            <a:r>
              <a:rPr lang="en-US" dirty="0"/>
              <a:t>PDF </a:t>
            </a:r>
            <a:r>
              <a:rPr lang="ru-RU" dirty="0"/>
              <a:t>формате.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564D3E-81C5-206E-F08E-22C82DDD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27316"/>
            <a:ext cx="3089318" cy="64306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C3D362-CC9A-D561-B422-01948E9E7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718" y="427316"/>
            <a:ext cx="3166467" cy="64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305918"/>
            <a:ext cx="4394199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6172199" cy="22346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Получился простой, но весьма полезный </a:t>
            </a:r>
            <a:r>
              <a:rPr lang="ru-RU" dirty="0" err="1"/>
              <a:t>телеграм</a:t>
            </a:r>
            <a:r>
              <a:rPr lang="ru-RU" dirty="0"/>
              <a:t> бот-</a:t>
            </a:r>
            <a:r>
              <a:rPr lang="ru-RU" dirty="0" err="1"/>
              <a:t>справочик</a:t>
            </a:r>
            <a:r>
              <a:rPr lang="ru-RU" dirty="0"/>
              <a:t>. Будет полезен, чтобы быстро освежить память по тем или иным вопросам тестовой части.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{AA1D20AA-9B3D-42A4-8DC3-9E2E766BF0F4}tf78438558_win32</Template>
  <TotalTime>26</TotalTime>
  <Words>111</Words>
  <Application>Microsoft Office PowerPoint</Application>
  <PresentationFormat>Широкоэкранный</PresentationFormat>
  <Paragraphs>14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Пользовательская</vt:lpstr>
      <vt:lpstr>Телеграм  Бот-справочник для подготовки  к егэ</vt:lpstr>
      <vt:lpstr>ВВедение</vt:lpstr>
      <vt:lpstr>структура</vt:lpstr>
      <vt:lpstr>структура</vt:lpstr>
      <vt:lpstr>структура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 Бот-справочник для подготовки  к егэ</dc:title>
  <dc:subject/>
  <dc:creator>Радмир Хайретдинов</dc:creator>
  <cp:lastModifiedBy>Радмир Хайретдинов</cp:lastModifiedBy>
  <cp:revision>1</cp:revision>
  <dcterms:created xsi:type="dcterms:W3CDTF">2024-04-26T08:48:48Z</dcterms:created>
  <dcterms:modified xsi:type="dcterms:W3CDTF">2024-04-26T09:15:06Z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