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871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550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8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17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530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086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2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54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136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3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61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E5AC-AD8F-4955-A31A-91589BC6ED16}" type="datetimeFigureOut">
              <a:rPr lang="he-IL" smtClean="0"/>
              <a:t>י'/אדר/תשפ"א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A03F-EDBE-49EA-8F90-CD0B4ED4DB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91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354589" y="970632"/>
            <a:ext cx="2272145" cy="1138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e-IL" sz="3600" dirty="0" smtClean="0"/>
              <a:t>טבלת סימנים</a:t>
            </a:r>
            <a:endParaRPr lang="he-IL" sz="3600" dirty="0"/>
          </a:p>
        </p:txBody>
      </p:sp>
      <p:sp>
        <p:nvSpPr>
          <p:cNvPr id="4" name="מלבן 3"/>
          <p:cNvSpPr/>
          <p:nvPr/>
        </p:nvSpPr>
        <p:spPr>
          <a:xfrm>
            <a:off x="1496292" y="2165418"/>
            <a:ext cx="49710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x,y</a:t>
            </a:r>
            <a:r>
              <a:rPr lang="en-US" dirty="0" smtClean="0"/>
              <a:t>}</a:t>
            </a:r>
            <a:r>
              <a:rPr lang="he-IL" dirty="0" smtClean="0"/>
              <a:t> אמור להיות מספר אותיות בין</a:t>
            </a:r>
            <a:r>
              <a:rPr lang="en-US" dirty="0" smtClean="0"/>
              <a:t> x </a:t>
            </a:r>
            <a:r>
              <a:rPr lang="he-IL" dirty="0" smtClean="0"/>
              <a:t>ל </a:t>
            </a:r>
            <a:r>
              <a:rPr lang="en-US" dirty="0" smtClean="0"/>
              <a:t>y</a:t>
            </a:r>
            <a:r>
              <a:rPr lang="he-IL" dirty="0" smtClean="0"/>
              <a:t> </a:t>
            </a:r>
          </a:p>
          <a:p>
            <a:r>
              <a:rPr lang="he-IL" dirty="0"/>
              <a:t> </a:t>
            </a:r>
            <a:r>
              <a:rPr lang="he-IL" dirty="0" smtClean="0"/>
              <a:t>     אם </a:t>
            </a:r>
            <a:r>
              <a:rPr lang="en-US" dirty="0" smtClean="0"/>
              <a:t>y</a:t>
            </a:r>
            <a:r>
              <a:rPr lang="he-IL" dirty="0" smtClean="0"/>
              <a:t> לא מוגדר-צריך שיהיה מינימום איקס</a:t>
            </a:r>
          </a:p>
          <a:p>
            <a:endParaRPr lang="he-IL" dirty="0" smtClean="0"/>
          </a:p>
          <a:p>
            <a:r>
              <a:rPr lang="he-IL" dirty="0" smtClean="0"/>
              <a:t>   </a:t>
            </a:r>
            <a:r>
              <a:rPr lang="he-IL" b="1" dirty="0" smtClean="0"/>
              <a:t>\</a:t>
            </a:r>
            <a:r>
              <a:rPr lang="he-IL" dirty="0" smtClean="0"/>
              <a:t>   יבטל את ההגדרה המיוחדת של אותו סימן</a:t>
            </a:r>
          </a:p>
          <a:p>
            <a:r>
              <a:rPr lang="he-IL" dirty="0"/>
              <a:t> </a:t>
            </a:r>
            <a:r>
              <a:rPr lang="he-IL" dirty="0" smtClean="0"/>
              <a:t>     למשל אם נרצה לחפש סימן של דולר  בטקסט</a:t>
            </a:r>
          </a:p>
          <a:p>
            <a:r>
              <a:rPr lang="he-IL" dirty="0"/>
              <a:t> </a:t>
            </a:r>
            <a:r>
              <a:rPr lang="he-IL" dirty="0" smtClean="0"/>
              <a:t>     נעשה: </a:t>
            </a:r>
            <a:r>
              <a:rPr lang="en-US" dirty="0" smtClean="0"/>
              <a:t>/\$/</a:t>
            </a:r>
          </a:p>
          <a:p>
            <a:endParaRPr lang="he-IL" dirty="0" smtClean="0"/>
          </a:p>
          <a:p>
            <a:r>
              <a:rPr lang="he-IL" dirty="0" smtClean="0"/>
              <a:t>  () יהפוך כל סימן שבא אחריו לתקף לכל הסוגריים</a:t>
            </a:r>
          </a:p>
          <a:p>
            <a:r>
              <a:rPr lang="he-IL" dirty="0"/>
              <a:t> </a:t>
            </a:r>
            <a:r>
              <a:rPr lang="he-IL" dirty="0" smtClean="0"/>
              <a:t> </a:t>
            </a:r>
            <a:r>
              <a:rPr lang="en-US" dirty="0" smtClean="0"/>
              <a:t>  </a:t>
            </a:r>
            <a:r>
              <a:rPr lang="he-IL" dirty="0" smtClean="0"/>
              <a:t> למשל: </a:t>
            </a:r>
            <a:r>
              <a:rPr lang="en-US" dirty="0" smtClean="0"/>
              <a:t>/(AC){3}/</a:t>
            </a:r>
            <a:r>
              <a:rPr lang="he-IL" dirty="0" smtClean="0"/>
              <a:t> יחייב 3 חזרות רציפות של </a:t>
            </a:r>
          </a:p>
          <a:p>
            <a:r>
              <a:rPr lang="he-IL" dirty="0"/>
              <a:t> </a:t>
            </a:r>
            <a:r>
              <a:rPr lang="he-IL" dirty="0" smtClean="0"/>
              <a:t>    האותיות </a:t>
            </a:r>
            <a:r>
              <a:rPr lang="en-US" dirty="0" smtClean="0"/>
              <a:t>AC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310938" y="410245"/>
            <a:ext cx="603503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err="1" smtClean="0"/>
              <a:t>Reg</a:t>
            </a:r>
            <a:r>
              <a:rPr lang="en-US" sz="4800" dirty="0" smtClean="0"/>
              <a:t>-ex</a:t>
            </a:r>
            <a:r>
              <a:rPr lang="he-IL" sz="4800" dirty="0" smtClean="0"/>
              <a:t>  ביטוי-רגולרי</a:t>
            </a:r>
            <a:endParaRPr lang="he-IL" sz="48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195" y="2109331"/>
            <a:ext cx="5023539" cy="45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1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512" y="794847"/>
            <a:ext cx="430278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7474" y="210072"/>
            <a:ext cx="27598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/>
              <a:t>טבלת </a:t>
            </a:r>
            <a:r>
              <a:rPr lang="en-US" sz="3200" dirty="0" err="1" smtClean="0"/>
              <a:t>modifiler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5814880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72</Words>
  <Application>Microsoft Office PowerPoint</Application>
  <PresentationFormat>מסך רחב</PresentationFormat>
  <Paragraphs>14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  טבלת סימנים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טבלת דגלים</dc:title>
  <dc:creator>יהודית</dc:creator>
  <cp:lastModifiedBy>יהודית</cp:lastModifiedBy>
  <cp:revision>10</cp:revision>
  <dcterms:created xsi:type="dcterms:W3CDTF">2021-02-21T15:48:02Z</dcterms:created>
  <dcterms:modified xsi:type="dcterms:W3CDTF">2021-02-22T18:20:03Z</dcterms:modified>
</cp:coreProperties>
</file>