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5" r:id="rId9"/>
    <p:sldId id="267" r:id="rId10"/>
    <p:sldId id="262" r:id="rId11"/>
    <p:sldId id="264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541" autoAdjust="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02FD6-D205-487C-95C5-BEA463ED8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583039-5D39-4D64-8803-E0DB806E2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338E9-A892-4F46-A4D8-C2B63D08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6F7D-D3D5-4F22-90AD-2B8AC2249CD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E918E-F3C3-479C-A3A3-3AC6389A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8D4B5-A361-415E-86BB-C1316E4D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8B43-A9B6-4FDD-B9B7-4685D8B1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3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78031-AD67-4483-83D9-FF5890A4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689E08-B478-4E68-931C-37D56FC3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C0CD4-F5A5-49E9-97B6-DF8D2225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6F7D-D3D5-4F22-90AD-2B8AC2249CD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2DC20-E891-4E00-81A5-C2C69396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F3DB3-B91D-4A83-8CD2-3BA8C215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8B43-A9B6-4FDD-B9B7-4685D8B1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435A4-B3D8-4AED-8ED1-D56B21181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09A12-D516-4562-96BC-524B913CA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CE3EE-D20D-4DBC-91A1-0C863341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6F7D-D3D5-4F22-90AD-2B8AC2249CD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1DAE5-206C-4FA2-8A54-0D15A226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600C5-C55E-4655-8905-1E4B96E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8B43-A9B6-4FDD-B9B7-4685D8B1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1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B5927-801F-4083-817A-771C1359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4ECD3-BF73-4899-847E-98AFEBFF7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E1C98-1C8E-4EEE-BE5A-1AE5B019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6F7D-D3D5-4F22-90AD-2B8AC2249CD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FA0E4-9DD1-4007-9C0F-9AA98916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B9D5D-04ED-4952-B78E-736EE3FA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8B43-A9B6-4FDD-B9B7-4685D8B1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2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30F8F-B625-46E8-B112-2EA19203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03AB7-203C-4B2F-B5D8-173B41B76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6BE82-3E66-4AFD-8B0E-8C02380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6F7D-D3D5-4F22-90AD-2B8AC2249CD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159A5-F25A-4D2A-8C02-311FD1E8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FA27A-49CE-47C9-83AC-0CF74F81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8B43-A9B6-4FDD-B9B7-4685D8B1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6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D4559-E13D-4BA6-A753-F310577B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872A2-59C8-4B90-9F11-E0FA17F73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27478A-365A-4F53-9E99-88A25940C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62897-FD1F-45CE-BDC4-9F4BE076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6F7D-D3D5-4F22-90AD-2B8AC2249CD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7E8EF-CBA1-4230-BD55-7B2E7269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A2EE8-7322-4AEC-A187-818E5561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8B43-A9B6-4FDD-B9B7-4685D8B1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50984-08E5-4CCF-9A33-A9E66311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96B67-8500-4980-B3E9-2D959C62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08C2F-6249-4A83-94E0-D7D09FA8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93C2B2-BD8E-4303-B765-8C51D5E52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F67FFD-E3A0-42A9-A526-C4FF68752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56095D-075F-4B88-8353-1D0A0A7F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6F7D-D3D5-4F22-90AD-2B8AC2249CD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8B67A1-C4F8-43C0-A87E-537087BA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80E0AD-E451-4495-8286-C4EC9808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8B43-A9B6-4FDD-B9B7-4685D8B1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17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168B-AB59-4F04-B188-0CC3638F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94D59A-D21D-43B9-BA96-B882792E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6F7D-D3D5-4F22-90AD-2B8AC2249CD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9234D7-7343-4094-8A8C-4F9E8325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286B90-9CC0-433D-9F2F-FEB139F6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8B43-A9B6-4FDD-B9B7-4685D8B1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6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E0A1C4-EB61-4081-A2B6-B0E299ED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6F7D-D3D5-4F22-90AD-2B8AC2249CD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E5B012-904E-451F-BB55-71C73911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C75BC-0D35-4B22-82BC-D58FFD5C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8B43-A9B6-4FDD-B9B7-4685D8B1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3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296A-3AEA-4439-9E1C-7BF71323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A2549-602D-4634-8EF3-1612E8CD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96F937-3520-4B87-ACD5-50BF6DC7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EFC16-FB05-4997-85A8-BB3159B5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6F7D-D3D5-4F22-90AD-2B8AC2249CD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44061-A13E-49E8-938A-2F049461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93495-25A6-4324-B5DE-930971D6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8B43-A9B6-4FDD-B9B7-4685D8B1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3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7D1B7-A4E2-4297-A950-FD317874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732F1F-90FC-4115-8D9B-08185DA78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054279-87E0-4A82-A4D8-D0750A894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9807A-F4BC-4E2D-8E50-A393894C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6F7D-D3D5-4F22-90AD-2B8AC2249CD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21960-329C-46C9-B216-86A87E50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F58BD0-E3C3-48BE-AD4D-F450799D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8B43-A9B6-4FDD-B9B7-4685D8B1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5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67660C-FE79-45AE-8EF2-E9C44698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F6392-D1EB-4DF7-BB44-51DB92B1B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2CA6F-04DC-474C-BA97-3DFA787EA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36F7D-D3D5-4F22-90AD-2B8AC2249CD4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872F1-E0A2-4ABF-998E-52B13B9E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1BE36-DB75-4136-889B-0AF84B82F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D8B43-A9B6-4FDD-B9B7-4685D8B1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0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2" Type="http://schemas.openxmlformats.org/officeDocument/2006/relationships/image" Target="../media/image170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0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8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8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8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44719FF-00B0-46DE-8DBB-101691CF8E40}"/>
                  </a:ext>
                </a:extLst>
              </p:cNvPr>
              <p:cNvSpPr txBox="1"/>
              <p:nvPr/>
            </p:nvSpPr>
            <p:spPr>
              <a:xfrm>
                <a:off x="7055687" y="3428965"/>
                <a:ext cx="2426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假设我们的图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长这样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44719FF-00B0-46DE-8DBB-101691CF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687" y="3428965"/>
                <a:ext cx="2426706" cy="369332"/>
              </a:xfrm>
              <a:prstGeom prst="rect">
                <a:avLst/>
              </a:prstGeom>
              <a:blipFill>
                <a:blip r:embed="rId3"/>
                <a:stretch>
                  <a:fillRect l="-2005" t="-8197" r="-125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5E1AC9-3C34-4AD8-B17C-555F075EA9D7}"/>
              </a:ext>
            </a:extLst>
          </p:cNvPr>
          <p:cNvGrpSpPr/>
          <p:nvPr/>
        </p:nvGrpSpPr>
        <p:grpSpPr>
          <a:xfrm>
            <a:off x="9751099" y="968768"/>
            <a:ext cx="676269" cy="276999"/>
            <a:chOff x="9751099" y="968768"/>
            <a:chExt cx="676269" cy="276999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E5AFE8D-BC01-43DE-BF65-667D96355DB2}"/>
                </a:ext>
              </a:extLst>
            </p:cNvPr>
            <p:cNvSpPr/>
            <p:nvPr/>
          </p:nvSpPr>
          <p:spPr>
            <a:xfrm>
              <a:off x="9751099" y="1010654"/>
              <a:ext cx="219070" cy="2190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B86F345-CF31-4774-B257-55D374FCC330}"/>
                </a:ext>
              </a:extLst>
            </p:cNvPr>
            <p:cNvSpPr txBox="1"/>
            <p:nvPr/>
          </p:nvSpPr>
          <p:spPr>
            <a:xfrm>
              <a:off x="9932565" y="968768"/>
              <a:ext cx="494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移动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53DE06C-20D9-44EE-8CAA-08D2A5C81736}"/>
              </a:ext>
            </a:extLst>
          </p:cNvPr>
          <p:cNvGrpSpPr/>
          <p:nvPr/>
        </p:nvGrpSpPr>
        <p:grpSpPr>
          <a:xfrm>
            <a:off x="9751099" y="1387369"/>
            <a:ext cx="676269" cy="276999"/>
            <a:chOff x="9751099" y="968768"/>
            <a:chExt cx="676269" cy="276999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A4D356B-6BA3-4B31-94BA-1F4347CDBA78}"/>
                </a:ext>
              </a:extLst>
            </p:cNvPr>
            <p:cNvSpPr/>
            <p:nvPr/>
          </p:nvSpPr>
          <p:spPr>
            <a:xfrm>
              <a:off x="9751099" y="1010654"/>
              <a:ext cx="219070" cy="2190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2D3DE72-CD08-40FA-A2D8-0579D15DEBD0}"/>
                </a:ext>
              </a:extLst>
            </p:cNvPr>
            <p:cNvSpPr txBox="1"/>
            <p:nvPr/>
          </p:nvSpPr>
          <p:spPr>
            <a:xfrm>
              <a:off x="9932565" y="968768"/>
              <a:ext cx="494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联通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29D73B8-504C-4499-843D-F0564ABE1E77}"/>
              </a:ext>
            </a:extLst>
          </p:cNvPr>
          <p:cNvGrpSpPr/>
          <p:nvPr/>
        </p:nvGrpSpPr>
        <p:grpSpPr>
          <a:xfrm>
            <a:off x="9751099" y="1780639"/>
            <a:ext cx="676269" cy="276999"/>
            <a:chOff x="9751099" y="968768"/>
            <a:chExt cx="676269" cy="27699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72AABDD-9F9A-47A1-8D91-B9B2070851BE}"/>
                </a:ext>
              </a:extLst>
            </p:cNvPr>
            <p:cNvSpPr/>
            <p:nvPr/>
          </p:nvSpPr>
          <p:spPr>
            <a:xfrm>
              <a:off x="9751099" y="1010654"/>
              <a:ext cx="219070" cy="21907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F4D8F86-0F8C-4248-9FCD-850F50A7FD56}"/>
                </a:ext>
              </a:extLst>
            </p:cNvPr>
            <p:cNvSpPr txBox="1"/>
            <p:nvPr/>
          </p:nvSpPr>
          <p:spPr>
            <a:xfrm>
              <a:off x="9932565" y="968768"/>
              <a:ext cx="494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电信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BE45AE0-DFF1-4842-93B4-61A22CCF74E0}"/>
              </a:ext>
            </a:extLst>
          </p:cNvPr>
          <p:cNvGrpSpPr/>
          <p:nvPr/>
        </p:nvGrpSpPr>
        <p:grpSpPr>
          <a:xfrm>
            <a:off x="6118941" y="1371054"/>
            <a:ext cx="3213960" cy="1628271"/>
            <a:chOff x="5952863" y="1436007"/>
            <a:chExt cx="3213960" cy="162827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CD1BCD8-D0C8-4F2D-930A-7E1041C09DF2}"/>
                </a:ext>
              </a:extLst>
            </p:cNvPr>
            <p:cNvSpPr/>
            <p:nvPr/>
          </p:nvSpPr>
          <p:spPr>
            <a:xfrm>
              <a:off x="6559444" y="2065694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3D8316A-7DCA-453E-AE61-03C1030F6799}"/>
                </a:ext>
              </a:extLst>
            </p:cNvPr>
            <p:cNvSpPr/>
            <p:nvPr/>
          </p:nvSpPr>
          <p:spPr>
            <a:xfrm>
              <a:off x="7844410" y="204159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57B6294-34FF-46E6-95E3-1B46747BC340}"/>
                </a:ext>
              </a:extLst>
            </p:cNvPr>
            <p:cNvSpPr/>
            <p:nvPr/>
          </p:nvSpPr>
          <p:spPr>
            <a:xfrm>
              <a:off x="7202475" y="1436007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B65BC6D-B2E4-4771-BFED-B35277543E17}"/>
                </a:ext>
              </a:extLst>
            </p:cNvPr>
            <p:cNvSpPr/>
            <p:nvPr/>
          </p:nvSpPr>
          <p:spPr>
            <a:xfrm>
              <a:off x="5952863" y="2735415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5C1843D-7963-4335-ACBD-7D8275A6CCA2}"/>
                </a:ext>
              </a:extLst>
            </p:cNvPr>
            <p:cNvSpPr/>
            <p:nvPr/>
          </p:nvSpPr>
          <p:spPr>
            <a:xfrm>
              <a:off x="8322460" y="2704296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124F006-187A-4377-9F17-0D2AA8B80013}"/>
                </a:ext>
              </a:extLst>
            </p:cNvPr>
            <p:cNvSpPr/>
            <p:nvPr/>
          </p:nvSpPr>
          <p:spPr>
            <a:xfrm>
              <a:off x="7201926" y="2715364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A31491E-8D74-4D35-ACB9-E7FF8BD1D47E}"/>
                </a:ext>
              </a:extLst>
            </p:cNvPr>
            <p:cNvCxnSpPr>
              <a:stCxn id="7" idx="7"/>
              <a:endCxn id="9" idx="3"/>
            </p:cNvCxnSpPr>
            <p:nvPr/>
          </p:nvCxnSpPr>
          <p:spPr>
            <a:xfrm flipV="1">
              <a:off x="6840146" y="1716709"/>
              <a:ext cx="410490" cy="397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8E8F7C7-8EBF-4E9A-8792-32970D90E9BE}"/>
                </a:ext>
              </a:extLst>
            </p:cNvPr>
            <p:cNvCxnSpPr>
              <a:cxnSpLocks/>
              <a:stCxn id="10" idx="7"/>
              <a:endCxn id="7" idx="3"/>
            </p:cNvCxnSpPr>
            <p:nvPr/>
          </p:nvCxnSpPr>
          <p:spPr>
            <a:xfrm flipV="1">
              <a:off x="6233565" y="2346396"/>
              <a:ext cx="374040" cy="437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F2EA1A6-CFDE-4174-A641-13725DB594DD}"/>
                </a:ext>
              </a:extLst>
            </p:cNvPr>
            <p:cNvCxnSpPr>
              <a:cxnSpLocks/>
              <a:stCxn id="8" idx="1"/>
              <a:endCxn id="9" idx="5"/>
            </p:cNvCxnSpPr>
            <p:nvPr/>
          </p:nvCxnSpPr>
          <p:spPr>
            <a:xfrm flipH="1" flipV="1">
              <a:off x="7483177" y="1716709"/>
              <a:ext cx="409394" cy="373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9BB9058-4D40-488A-9D38-77E2AB4FBA9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6888307" y="2206027"/>
              <a:ext cx="956103" cy="24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19AB124-DC03-447E-BC2D-E5580E599620}"/>
                </a:ext>
              </a:extLst>
            </p:cNvPr>
            <p:cNvCxnSpPr>
              <a:cxnSpLocks/>
              <a:stCxn id="12" idx="7"/>
              <a:endCxn id="8" idx="3"/>
            </p:cNvCxnSpPr>
            <p:nvPr/>
          </p:nvCxnSpPr>
          <p:spPr>
            <a:xfrm flipV="1">
              <a:off x="7482628" y="2322297"/>
              <a:ext cx="409943" cy="441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07ED08B-5041-4BB1-8212-1F87A77C0605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6281726" y="2879796"/>
              <a:ext cx="920200" cy="20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7F5787A-42D7-4B47-B5AC-435828E7A3EC}"/>
                </a:ext>
              </a:extLst>
            </p:cNvPr>
            <p:cNvCxnSpPr>
              <a:cxnSpLocks/>
              <a:stCxn id="7" idx="5"/>
              <a:endCxn id="12" idx="1"/>
            </p:cNvCxnSpPr>
            <p:nvPr/>
          </p:nvCxnSpPr>
          <p:spPr>
            <a:xfrm>
              <a:off x="6840146" y="2346396"/>
              <a:ext cx="409941" cy="417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D68B2B0-20DB-46B6-BCD4-E643461F3D1D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7530789" y="2868728"/>
              <a:ext cx="791671" cy="11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A6FD2E0-A05E-445F-A228-53A888E65C5E}"/>
                </a:ext>
              </a:extLst>
            </p:cNvPr>
            <p:cNvSpPr/>
            <p:nvPr/>
          </p:nvSpPr>
          <p:spPr>
            <a:xfrm>
              <a:off x="8352922" y="1453319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B14F285-7949-45F9-938C-FAD49F1D2A81}"/>
                </a:ext>
              </a:extLst>
            </p:cNvPr>
            <p:cNvSpPr/>
            <p:nvPr/>
          </p:nvSpPr>
          <p:spPr>
            <a:xfrm>
              <a:off x="8837960" y="2057638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46821E0-8607-4DF9-B40D-C06291E97D4B}"/>
                </a:ext>
              </a:extLst>
            </p:cNvPr>
            <p:cNvCxnSpPr>
              <a:cxnSpLocks/>
              <a:stCxn id="27" idx="2"/>
              <a:endCxn id="9" idx="6"/>
            </p:cNvCxnSpPr>
            <p:nvPr/>
          </p:nvCxnSpPr>
          <p:spPr>
            <a:xfrm flipH="1" flipV="1">
              <a:off x="7531338" y="1600439"/>
              <a:ext cx="821584" cy="17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EB67C58-5708-42D9-8DEB-84480B1D6DFA}"/>
                </a:ext>
              </a:extLst>
            </p:cNvPr>
            <p:cNvCxnSpPr>
              <a:cxnSpLocks/>
              <a:stCxn id="27" idx="3"/>
              <a:endCxn id="8" idx="7"/>
            </p:cNvCxnSpPr>
            <p:nvPr/>
          </p:nvCxnSpPr>
          <p:spPr>
            <a:xfrm flipH="1">
              <a:off x="8125112" y="1734021"/>
              <a:ext cx="275971" cy="355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CEE572B-D53A-4D86-817E-C3FA120444F9}"/>
                </a:ext>
              </a:extLst>
            </p:cNvPr>
            <p:cNvCxnSpPr>
              <a:cxnSpLocks/>
              <a:stCxn id="27" idx="5"/>
              <a:endCxn id="28" idx="1"/>
            </p:cNvCxnSpPr>
            <p:nvPr/>
          </p:nvCxnSpPr>
          <p:spPr>
            <a:xfrm>
              <a:off x="8633624" y="1734021"/>
              <a:ext cx="252497" cy="371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1923F88-0102-44FC-A953-C201AA69D3C5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8125112" y="2322297"/>
              <a:ext cx="245509" cy="43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1843F2C-55D5-447B-9A4F-34C168092222}"/>
                </a:ext>
              </a:extLst>
            </p:cNvPr>
            <p:cNvCxnSpPr>
              <a:cxnSpLocks/>
              <a:stCxn id="28" idx="3"/>
              <a:endCxn id="11" idx="7"/>
            </p:cNvCxnSpPr>
            <p:nvPr/>
          </p:nvCxnSpPr>
          <p:spPr>
            <a:xfrm flipH="1">
              <a:off x="8603162" y="2338340"/>
              <a:ext cx="282959" cy="414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000354E2-5880-4E17-BBFB-43598E1B4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9" y="159919"/>
            <a:ext cx="5603809" cy="604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7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CD7BC0DD-D4FC-4589-B37C-1414E98D90B8}"/>
              </a:ext>
            </a:extLst>
          </p:cNvPr>
          <p:cNvGrpSpPr/>
          <p:nvPr/>
        </p:nvGrpSpPr>
        <p:grpSpPr>
          <a:xfrm>
            <a:off x="1063418" y="1410743"/>
            <a:ext cx="10065164" cy="2387589"/>
            <a:chOff x="1063418" y="1410743"/>
            <a:chExt cx="10065164" cy="238758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5F9B427-03DA-4C47-B5F4-F71C7D186C9D}"/>
                </a:ext>
              </a:extLst>
            </p:cNvPr>
            <p:cNvGrpSpPr/>
            <p:nvPr/>
          </p:nvGrpSpPr>
          <p:grpSpPr>
            <a:xfrm>
              <a:off x="1801046" y="1410743"/>
              <a:ext cx="8589908" cy="1142069"/>
              <a:chOff x="1630278" y="1410743"/>
              <a:chExt cx="8589908" cy="1142069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A6BF8606-EC22-4179-875D-A7EAF317AB45}"/>
                  </a:ext>
                </a:extLst>
              </p:cNvPr>
              <p:cNvGrpSpPr/>
              <p:nvPr/>
            </p:nvGrpSpPr>
            <p:grpSpPr>
              <a:xfrm>
                <a:off x="1630278" y="1410743"/>
                <a:ext cx="1179095" cy="832877"/>
                <a:chOff x="1608808" y="958153"/>
                <a:chExt cx="1179095" cy="832877"/>
              </a:xfrm>
            </p:grpSpPr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3FE13A18-8787-4172-9C37-E4948D89FB8D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B3BF1414-542A-48AF-B8D3-AA71371BACFD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41E80D5B-987C-40DD-930A-A7D30C15B606}"/>
                    </a:ext>
                  </a:extLst>
                </p:cNvPr>
                <p:cNvCxnSpPr>
                  <a:cxnSpLocks/>
                  <a:stCxn id="127" idx="7"/>
                  <a:endCxn id="128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BE0928F7-1355-4E7C-AD22-B7F26820D129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87CCA70F-FEF2-4B21-A851-758B047BD45D}"/>
                    </a:ext>
                  </a:extLst>
                </p:cNvPr>
                <p:cNvCxnSpPr>
                  <a:cxnSpLocks/>
                  <a:stCxn id="132" idx="1"/>
                  <a:endCxn id="128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F00D3C73-23C4-49B2-98B9-B1B82CCBDB2D}"/>
                  </a:ext>
                </a:extLst>
              </p:cNvPr>
              <p:cNvGrpSpPr/>
              <p:nvPr/>
            </p:nvGrpSpPr>
            <p:grpSpPr>
              <a:xfrm>
                <a:off x="3140067" y="1410743"/>
                <a:ext cx="1179095" cy="832877"/>
                <a:chOff x="1608808" y="958153"/>
                <a:chExt cx="1179095" cy="832877"/>
              </a:xfrm>
            </p:grpSpPr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46985E88-FB61-446F-99FD-26CB366B4B1A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2E25DB6A-03E4-415E-BD09-85EFF4FB2EA1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F8B72739-DDE6-48A4-9C65-5960365CBCEF}"/>
                    </a:ext>
                  </a:extLst>
                </p:cNvPr>
                <p:cNvCxnSpPr>
                  <a:cxnSpLocks/>
                  <a:stCxn id="138" idx="7"/>
                  <a:endCxn id="139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F1DA2CB5-D469-4F21-AAA7-93AA75B5BF47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C81E16E5-8CCE-4B62-A343-E161D6D087BD}"/>
                    </a:ext>
                  </a:extLst>
                </p:cNvPr>
                <p:cNvCxnSpPr>
                  <a:cxnSpLocks/>
                  <a:stCxn id="141" idx="1"/>
                  <a:endCxn id="139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BC33B396-6AB1-4A34-94C2-07B548E0CA25}"/>
                  </a:ext>
                </a:extLst>
              </p:cNvPr>
              <p:cNvGrpSpPr/>
              <p:nvPr/>
            </p:nvGrpSpPr>
            <p:grpSpPr>
              <a:xfrm>
                <a:off x="4615323" y="1410743"/>
                <a:ext cx="1179095" cy="832877"/>
                <a:chOff x="1608808" y="958153"/>
                <a:chExt cx="1179095" cy="832877"/>
              </a:xfrm>
            </p:grpSpPr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id="{DADD82A2-59D9-41F2-B18D-E520B4FDA143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椭圆 144">
                  <a:extLst>
                    <a:ext uri="{FF2B5EF4-FFF2-40B4-BE49-F238E27FC236}">
                      <a16:creationId xmlns:a16="http://schemas.microsoft.com/office/drawing/2014/main" id="{E0F0F279-32BC-4BD1-8A58-3F1D67DE4034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261FA3CD-8234-483D-9016-1C3433542C29}"/>
                    </a:ext>
                  </a:extLst>
                </p:cNvPr>
                <p:cNvCxnSpPr>
                  <a:cxnSpLocks/>
                  <a:stCxn id="144" idx="7"/>
                  <a:endCxn id="145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6B74926E-B753-4099-84EB-02058B6E66FC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22546F69-66FE-44C6-B3C4-AAD7505D3969}"/>
                    </a:ext>
                  </a:extLst>
                </p:cNvPr>
                <p:cNvCxnSpPr>
                  <a:cxnSpLocks/>
                  <a:stCxn id="147" idx="1"/>
                  <a:endCxn id="145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BA2B1C0E-0753-41BC-B883-06A2EFA55FE8}"/>
                  </a:ext>
                </a:extLst>
              </p:cNvPr>
              <p:cNvGrpSpPr/>
              <p:nvPr/>
            </p:nvGrpSpPr>
            <p:grpSpPr>
              <a:xfrm>
                <a:off x="6090579" y="1410743"/>
                <a:ext cx="1179095" cy="832877"/>
                <a:chOff x="1608808" y="958153"/>
                <a:chExt cx="1179095" cy="832877"/>
              </a:xfrm>
            </p:grpSpPr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84F26117-B98D-4DA0-B7A5-D86C976EFCC8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2F48F3FB-DF5D-4745-96F8-5A61C26B16FA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FF47E451-01A8-450B-A2AF-C9CAA17EA82B}"/>
                    </a:ext>
                  </a:extLst>
                </p:cNvPr>
                <p:cNvCxnSpPr>
                  <a:cxnSpLocks/>
                  <a:stCxn id="150" idx="7"/>
                  <a:endCxn id="151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3B39E9C3-5162-48FC-AB9A-A18B1F5AABF4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771BF439-7EFF-4567-9DBC-BE2429E74AD4}"/>
                    </a:ext>
                  </a:extLst>
                </p:cNvPr>
                <p:cNvCxnSpPr>
                  <a:cxnSpLocks/>
                  <a:stCxn id="153" idx="1"/>
                  <a:endCxn id="151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19F52C4E-D111-4787-A807-BE95BEE67476}"/>
                  </a:ext>
                </a:extLst>
              </p:cNvPr>
              <p:cNvGrpSpPr/>
              <p:nvPr/>
            </p:nvGrpSpPr>
            <p:grpSpPr>
              <a:xfrm>
                <a:off x="7565835" y="1410743"/>
                <a:ext cx="1179095" cy="832877"/>
                <a:chOff x="1608808" y="958153"/>
                <a:chExt cx="1179095" cy="832877"/>
              </a:xfrm>
            </p:grpSpPr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4CCA241C-CDCE-4268-8515-9A3E7356F1DB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id="{C1E275D5-101A-4292-85A3-7230D714C658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2EC81CFF-28F6-46A3-87BD-B7C7C51DBD58}"/>
                    </a:ext>
                  </a:extLst>
                </p:cNvPr>
                <p:cNvCxnSpPr>
                  <a:cxnSpLocks/>
                  <a:stCxn id="156" idx="7"/>
                  <a:endCxn id="157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550EA241-8F9E-42E6-B20A-C664C46AA5A8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AED4315E-CC18-4C3F-91AE-66845A3FEE4C}"/>
                    </a:ext>
                  </a:extLst>
                </p:cNvPr>
                <p:cNvCxnSpPr>
                  <a:cxnSpLocks/>
                  <a:stCxn id="159" idx="1"/>
                  <a:endCxn id="157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AC0A3E1E-429D-4170-A78D-6A18235D3CD3}"/>
                  </a:ext>
                </a:extLst>
              </p:cNvPr>
              <p:cNvGrpSpPr/>
              <p:nvPr/>
            </p:nvGrpSpPr>
            <p:grpSpPr>
              <a:xfrm>
                <a:off x="9041091" y="1410743"/>
                <a:ext cx="1179095" cy="832877"/>
                <a:chOff x="1608808" y="958153"/>
                <a:chExt cx="1179095" cy="832877"/>
              </a:xfrm>
            </p:grpSpPr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B81E457B-24C8-4617-B930-1EE6543EA5A1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DF2FA311-3CB7-4703-8651-B794B7ADD023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9B17475D-5BAE-4721-96F4-DDCC3C3E1EA4}"/>
                    </a:ext>
                  </a:extLst>
                </p:cNvPr>
                <p:cNvCxnSpPr>
                  <a:cxnSpLocks/>
                  <a:stCxn id="162" idx="7"/>
                  <a:endCxn id="163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FECD3494-A735-4ABC-A4B3-FF6CA695605E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1309530C-5A1F-4B61-9717-01A2F9F9A651}"/>
                    </a:ext>
                  </a:extLst>
                </p:cNvPr>
                <p:cNvCxnSpPr>
                  <a:cxnSpLocks/>
                  <a:stCxn id="165" idx="1"/>
                  <a:endCxn id="163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AC4F6F53-34E8-47DC-9E28-A38D10570988}"/>
                      </a:ext>
                    </a:extLst>
                  </p:cNvPr>
                  <p:cNvSpPr txBox="1"/>
                  <p:nvPr/>
                </p:nvSpPr>
                <p:spPr>
                  <a:xfrm>
                    <a:off x="2039825" y="2192812"/>
                    <a:ext cx="360000" cy="36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AC4F6F53-34E8-47DC-9E28-A38D105709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9825" y="2192812"/>
                    <a:ext cx="360000" cy="360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3390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A344B3E2-D034-49A7-ADC6-A95C736777DE}"/>
                      </a:ext>
                    </a:extLst>
                  </p:cNvPr>
                  <p:cNvSpPr txBox="1"/>
                  <p:nvPr/>
                </p:nvSpPr>
                <p:spPr>
                  <a:xfrm>
                    <a:off x="3549614" y="2192812"/>
                    <a:ext cx="360000" cy="36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A344B3E2-D034-49A7-ADC6-A95C73677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9614" y="2192812"/>
                    <a:ext cx="360000" cy="360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6780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文本框 212">
                    <a:extLst>
                      <a:ext uri="{FF2B5EF4-FFF2-40B4-BE49-F238E27FC236}">
                        <a16:creationId xmlns:a16="http://schemas.microsoft.com/office/drawing/2014/main" id="{481D922C-B066-42B5-97D0-48157D5D7EAD}"/>
                      </a:ext>
                    </a:extLst>
                  </p:cNvPr>
                  <p:cNvSpPr txBox="1"/>
                  <p:nvPr/>
                </p:nvSpPr>
                <p:spPr>
                  <a:xfrm>
                    <a:off x="5024870" y="2192812"/>
                    <a:ext cx="360000" cy="36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3" name="文本框 212">
                    <a:extLst>
                      <a:ext uri="{FF2B5EF4-FFF2-40B4-BE49-F238E27FC236}">
                        <a16:creationId xmlns:a16="http://schemas.microsoft.com/office/drawing/2014/main" id="{481D922C-B066-42B5-97D0-48157D5D7E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4870" y="2192812"/>
                    <a:ext cx="360000" cy="360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6780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文本框 213">
                    <a:extLst>
                      <a:ext uri="{FF2B5EF4-FFF2-40B4-BE49-F238E27FC236}">
                        <a16:creationId xmlns:a16="http://schemas.microsoft.com/office/drawing/2014/main" id="{9405F683-E9FF-4DF0-8672-31DA23CE86EB}"/>
                      </a:ext>
                    </a:extLst>
                  </p:cNvPr>
                  <p:cNvSpPr txBox="1"/>
                  <p:nvPr/>
                </p:nvSpPr>
                <p:spPr>
                  <a:xfrm>
                    <a:off x="6500126" y="2192812"/>
                    <a:ext cx="360000" cy="36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4" name="文本框 213">
                    <a:extLst>
                      <a:ext uri="{FF2B5EF4-FFF2-40B4-BE49-F238E27FC236}">
                        <a16:creationId xmlns:a16="http://schemas.microsoft.com/office/drawing/2014/main" id="{9405F683-E9FF-4DF0-8672-31DA23CE86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0126" y="2192812"/>
                    <a:ext cx="360000" cy="360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6780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7513A350-36BA-47A2-A485-E5C598F08D40}"/>
                      </a:ext>
                    </a:extLst>
                  </p:cNvPr>
                  <p:cNvSpPr txBox="1"/>
                  <p:nvPr/>
                </p:nvSpPr>
                <p:spPr>
                  <a:xfrm>
                    <a:off x="7975382" y="2192812"/>
                    <a:ext cx="360000" cy="36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7513A350-36BA-47A2-A485-E5C598F08D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5382" y="2192812"/>
                    <a:ext cx="360000" cy="360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780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F7E0C90A-6B41-491B-9AC5-446D29155BB2}"/>
                      </a:ext>
                    </a:extLst>
                  </p:cNvPr>
                  <p:cNvSpPr txBox="1"/>
                  <p:nvPr/>
                </p:nvSpPr>
                <p:spPr>
                  <a:xfrm>
                    <a:off x="9450638" y="2192812"/>
                    <a:ext cx="360000" cy="36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F7E0C90A-6B41-491B-9AC5-446D29155B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0638" y="2192812"/>
                    <a:ext cx="360000" cy="360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6780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97B4347-F4F8-4E84-BA9B-50B6109F6B88}"/>
                </a:ext>
              </a:extLst>
            </p:cNvPr>
            <p:cNvGrpSpPr/>
            <p:nvPr/>
          </p:nvGrpSpPr>
          <p:grpSpPr>
            <a:xfrm>
              <a:off x="1063418" y="2596123"/>
              <a:ext cx="10065164" cy="1202209"/>
              <a:chOff x="924570" y="2596123"/>
              <a:chExt cx="10065164" cy="12022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679C75F7-4FD3-4B68-B0AC-1592D34436EC}"/>
                      </a:ext>
                    </a:extLst>
                  </p:cNvPr>
                  <p:cNvSpPr txBox="1"/>
                  <p:nvPr/>
                </p:nvSpPr>
                <p:spPr>
                  <a:xfrm>
                    <a:off x="1334117" y="3378192"/>
                    <a:ext cx="360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679C75F7-4FD3-4B68-B0AC-1592D34436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4117" y="3378192"/>
                    <a:ext cx="3600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50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文本框 218">
                    <a:extLst>
                      <a:ext uri="{FF2B5EF4-FFF2-40B4-BE49-F238E27FC236}">
                        <a16:creationId xmlns:a16="http://schemas.microsoft.com/office/drawing/2014/main" id="{F4E8C34D-FE5D-45EC-9A10-07F32CAED1E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906" y="3429000"/>
                    <a:ext cx="360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9" name="文本框 218">
                    <a:extLst>
                      <a:ext uri="{FF2B5EF4-FFF2-40B4-BE49-F238E27FC236}">
                        <a16:creationId xmlns:a16="http://schemas.microsoft.com/office/drawing/2014/main" id="{F4E8C34D-FE5D-45EC-9A10-07F32CAED1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3906" y="3429000"/>
                    <a:ext cx="3600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84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0E671377-9314-475D-9697-F997DF9C4CE9}"/>
                      </a:ext>
                    </a:extLst>
                  </p:cNvPr>
                  <p:cNvSpPr txBox="1"/>
                  <p:nvPr/>
                </p:nvSpPr>
                <p:spPr>
                  <a:xfrm>
                    <a:off x="4319162" y="3429000"/>
                    <a:ext cx="360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0E671377-9314-475D-9697-F997DF9C4C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9162" y="3429000"/>
                    <a:ext cx="36000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84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文本框 220">
                    <a:extLst>
                      <a:ext uri="{FF2B5EF4-FFF2-40B4-BE49-F238E27FC236}">
                        <a16:creationId xmlns:a16="http://schemas.microsoft.com/office/drawing/2014/main" id="{BA3B97E8-1D23-47D9-B2C3-B5B441897DEE}"/>
                      </a:ext>
                    </a:extLst>
                  </p:cNvPr>
                  <p:cNvSpPr txBox="1"/>
                  <p:nvPr/>
                </p:nvSpPr>
                <p:spPr>
                  <a:xfrm>
                    <a:off x="5794418" y="3429000"/>
                    <a:ext cx="360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1" name="文本框 220">
                    <a:extLst>
                      <a:ext uri="{FF2B5EF4-FFF2-40B4-BE49-F238E27FC236}">
                        <a16:creationId xmlns:a16="http://schemas.microsoft.com/office/drawing/2014/main" id="{BA3B97E8-1D23-47D9-B2C3-B5B441897D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4418" y="3429000"/>
                    <a:ext cx="36000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84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35EDC043-2D07-4AC3-AEEA-44D9631C14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9674" y="3429000"/>
                    <a:ext cx="360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35EDC043-2D07-4AC3-AEEA-44D9631C14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9674" y="3429000"/>
                    <a:ext cx="36000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84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958A3820-68C8-4A95-AF90-601706FE8D92}"/>
                      </a:ext>
                    </a:extLst>
                  </p:cNvPr>
                  <p:cNvSpPr txBox="1"/>
                  <p:nvPr/>
                </p:nvSpPr>
                <p:spPr>
                  <a:xfrm>
                    <a:off x="8744930" y="3388912"/>
                    <a:ext cx="360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958A3820-68C8-4A95-AF90-601706FE8D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4930" y="3388912"/>
                    <a:ext cx="36000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84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0BE53C28-2C47-4E2A-BB24-34F31E9901C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0186" y="3388912"/>
                    <a:ext cx="360000" cy="360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0BE53C28-2C47-4E2A-BB24-34F31E9901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0186" y="3388912"/>
                    <a:ext cx="360000" cy="3600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8475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5745CBAF-2012-4911-A66E-091A9754D20E}"/>
                  </a:ext>
                </a:extLst>
              </p:cNvPr>
              <p:cNvGrpSpPr/>
              <p:nvPr/>
            </p:nvGrpSpPr>
            <p:grpSpPr>
              <a:xfrm>
                <a:off x="924570" y="2596123"/>
                <a:ext cx="1179095" cy="832877"/>
                <a:chOff x="9810641" y="1391290"/>
                <a:chExt cx="1179095" cy="832877"/>
              </a:xfrm>
            </p:grpSpPr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CC468676-4C7C-4739-AF89-FC6469117725}"/>
                    </a:ext>
                  </a:extLst>
                </p:cNvPr>
                <p:cNvGrpSpPr/>
                <p:nvPr/>
              </p:nvGrpSpPr>
              <p:grpSpPr>
                <a:xfrm>
                  <a:off x="9810641" y="1391290"/>
                  <a:ext cx="1179095" cy="832877"/>
                  <a:chOff x="1608808" y="958153"/>
                  <a:chExt cx="1179095" cy="832877"/>
                </a:xfrm>
              </p:grpSpPr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E5EF1089-AECB-43A0-B473-790494F275C9}"/>
                      </a:ext>
                    </a:extLst>
                  </p:cNvPr>
                  <p:cNvSpPr/>
                  <p:nvPr/>
                </p:nvSpPr>
                <p:spPr>
                  <a:xfrm>
                    <a:off x="1608808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椭圆 168">
                    <a:extLst>
                      <a:ext uri="{FF2B5EF4-FFF2-40B4-BE49-F238E27FC236}">
                        <a16:creationId xmlns:a16="http://schemas.microsoft.com/office/drawing/2014/main" id="{446B7DE6-2A62-4898-B152-EC0318169E75}"/>
                      </a:ext>
                    </a:extLst>
                  </p:cNvPr>
                  <p:cNvSpPr/>
                  <p:nvPr/>
                </p:nvSpPr>
                <p:spPr>
                  <a:xfrm>
                    <a:off x="2040234" y="95815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0" name="直接连接符 169">
                    <a:extLst>
                      <a:ext uri="{FF2B5EF4-FFF2-40B4-BE49-F238E27FC236}">
                        <a16:creationId xmlns:a16="http://schemas.microsoft.com/office/drawing/2014/main" id="{58E349F7-F34F-4929-A564-61885EFC9478}"/>
                      </a:ext>
                    </a:extLst>
                  </p:cNvPr>
                  <p:cNvCxnSpPr>
                    <a:cxnSpLocks/>
                    <a:stCxn id="168" idx="7"/>
                    <a:endCxn id="169" idx="3"/>
                  </p:cNvCxnSpPr>
                  <p:nvPr/>
                </p:nvCxnSpPr>
                <p:spPr>
                  <a:xfrm flipV="1">
                    <a:off x="1889510" y="1238855"/>
                    <a:ext cx="19888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椭圆 170">
                    <a:extLst>
                      <a:ext uri="{FF2B5EF4-FFF2-40B4-BE49-F238E27FC236}">
                        <a16:creationId xmlns:a16="http://schemas.microsoft.com/office/drawing/2014/main" id="{7C2D25F9-57AA-4A54-8B22-E9730C457863}"/>
                      </a:ext>
                    </a:extLst>
                  </p:cNvPr>
                  <p:cNvSpPr/>
                  <p:nvPr/>
                </p:nvSpPr>
                <p:spPr>
                  <a:xfrm>
                    <a:off x="2459040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2" name="直接连接符 171">
                    <a:extLst>
                      <a:ext uri="{FF2B5EF4-FFF2-40B4-BE49-F238E27FC236}">
                        <a16:creationId xmlns:a16="http://schemas.microsoft.com/office/drawing/2014/main" id="{35F2BBD3-EDA2-48CA-936C-D062C03C15A8}"/>
                      </a:ext>
                    </a:extLst>
                  </p:cNvPr>
                  <p:cNvCxnSpPr>
                    <a:cxnSpLocks/>
                    <a:stCxn id="171" idx="1"/>
                    <a:endCxn id="169" idx="5"/>
                  </p:cNvCxnSpPr>
                  <p:nvPr/>
                </p:nvCxnSpPr>
                <p:spPr>
                  <a:xfrm flipH="1" flipV="1">
                    <a:off x="2320936" y="1238855"/>
                    <a:ext cx="18626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5" name="直接连接符 224">
                  <a:extLst>
                    <a:ext uri="{FF2B5EF4-FFF2-40B4-BE49-F238E27FC236}">
                      <a16:creationId xmlns:a16="http://schemas.microsoft.com/office/drawing/2014/main" id="{D0E43C14-F1A4-4F62-BD97-322FA6020E34}"/>
                    </a:ext>
                  </a:extLst>
                </p:cNvPr>
                <p:cNvCxnSpPr>
                  <a:cxnSpLocks/>
                  <a:stCxn id="171" idx="2"/>
                  <a:endCxn id="168" idx="6"/>
                </p:cNvCxnSpPr>
                <p:nvPr/>
              </p:nvCxnSpPr>
              <p:spPr>
                <a:xfrm flipH="1">
                  <a:off x="10139504" y="2059736"/>
                  <a:ext cx="52136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869BED08-E67D-40B5-84F2-5BF1EB7970AC}"/>
                  </a:ext>
                </a:extLst>
              </p:cNvPr>
              <p:cNvGrpSpPr/>
              <p:nvPr/>
            </p:nvGrpSpPr>
            <p:grpSpPr>
              <a:xfrm>
                <a:off x="2434359" y="2596123"/>
                <a:ext cx="1179095" cy="832877"/>
                <a:chOff x="959103" y="2676333"/>
                <a:chExt cx="1179095" cy="832877"/>
              </a:xfrm>
            </p:grpSpPr>
            <p:grpSp>
              <p:nvGrpSpPr>
                <p:cNvPr id="173" name="组合 172">
                  <a:extLst>
                    <a:ext uri="{FF2B5EF4-FFF2-40B4-BE49-F238E27FC236}">
                      <a16:creationId xmlns:a16="http://schemas.microsoft.com/office/drawing/2014/main" id="{CBF5DBCC-058D-4181-A55C-6B52F0C4D580}"/>
                    </a:ext>
                  </a:extLst>
                </p:cNvPr>
                <p:cNvGrpSpPr/>
                <p:nvPr/>
              </p:nvGrpSpPr>
              <p:grpSpPr>
                <a:xfrm>
                  <a:off x="959103" y="2676333"/>
                  <a:ext cx="1179095" cy="832877"/>
                  <a:chOff x="1608808" y="958153"/>
                  <a:chExt cx="1179095" cy="832877"/>
                </a:xfrm>
              </p:grpSpPr>
              <p:sp>
                <p:nvSpPr>
                  <p:cNvPr id="174" name="椭圆 173">
                    <a:extLst>
                      <a:ext uri="{FF2B5EF4-FFF2-40B4-BE49-F238E27FC236}">
                        <a16:creationId xmlns:a16="http://schemas.microsoft.com/office/drawing/2014/main" id="{9B37CC3B-E1A0-4FF6-AF96-3E34DF10A410}"/>
                      </a:ext>
                    </a:extLst>
                  </p:cNvPr>
                  <p:cNvSpPr/>
                  <p:nvPr/>
                </p:nvSpPr>
                <p:spPr>
                  <a:xfrm>
                    <a:off x="1608808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椭圆 174">
                    <a:extLst>
                      <a:ext uri="{FF2B5EF4-FFF2-40B4-BE49-F238E27FC236}">
                        <a16:creationId xmlns:a16="http://schemas.microsoft.com/office/drawing/2014/main" id="{8C640F2F-1141-4D75-972C-8E5022264850}"/>
                      </a:ext>
                    </a:extLst>
                  </p:cNvPr>
                  <p:cNvSpPr/>
                  <p:nvPr/>
                </p:nvSpPr>
                <p:spPr>
                  <a:xfrm>
                    <a:off x="2040234" y="95815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6" name="直接连接符 175">
                    <a:extLst>
                      <a:ext uri="{FF2B5EF4-FFF2-40B4-BE49-F238E27FC236}">
                        <a16:creationId xmlns:a16="http://schemas.microsoft.com/office/drawing/2014/main" id="{E11C8E15-777B-4DE8-B9C8-0B19F6138924}"/>
                      </a:ext>
                    </a:extLst>
                  </p:cNvPr>
                  <p:cNvCxnSpPr>
                    <a:cxnSpLocks/>
                    <a:stCxn id="174" idx="7"/>
                    <a:endCxn id="175" idx="3"/>
                  </p:cNvCxnSpPr>
                  <p:nvPr/>
                </p:nvCxnSpPr>
                <p:spPr>
                  <a:xfrm flipV="1">
                    <a:off x="1889510" y="1238855"/>
                    <a:ext cx="19888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7" name="椭圆 176">
                    <a:extLst>
                      <a:ext uri="{FF2B5EF4-FFF2-40B4-BE49-F238E27FC236}">
                        <a16:creationId xmlns:a16="http://schemas.microsoft.com/office/drawing/2014/main" id="{B398B38D-0206-4F0F-9702-97F25CBA0DA4}"/>
                      </a:ext>
                    </a:extLst>
                  </p:cNvPr>
                  <p:cNvSpPr/>
                  <p:nvPr/>
                </p:nvSpPr>
                <p:spPr>
                  <a:xfrm>
                    <a:off x="2459040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8" name="直接连接符 177">
                    <a:extLst>
                      <a:ext uri="{FF2B5EF4-FFF2-40B4-BE49-F238E27FC236}">
                        <a16:creationId xmlns:a16="http://schemas.microsoft.com/office/drawing/2014/main" id="{A61FD7BC-0CF3-4776-8F34-0E1E20E1779A}"/>
                      </a:ext>
                    </a:extLst>
                  </p:cNvPr>
                  <p:cNvCxnSpPr>
                    <a:cxnSpLocks/>
                    <a:stCxn id="177" idx="1"/>
                    <a:endCxn id="175" idx="5"/>
                  </p:cNvCxnSpPr>
                  <p:nvPr/>
                </p:nvCxnSpPr>
                <p:spPr>
                  <a:xfrm flipH="1" flipV="1">
                    <a:off x="2320936" y="1238855"/>
                    <a:ext cx="18626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E87C8CF2-178E-48F9-B12B-AED753831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87966" y="3344779"/>
                  <a:ext cx="52136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AD033EBD-4409-4C0D-99B9-AC0629C65F2B}"/>
                  </a:ext>
                </a:extLst>
              </p:cNvPr>
              <p:cNvGrpSpPr/>
              <p:nvPr/>
            </p:nvGrpSpPr>
            <p:grpSpPr>
              <a:xfrm>
                <a:off x="3909615" y="2596123"/>
                <a:ext cx="1179095" cy="832877"/>
                <a:chOff x="2434359" y="2676333"/>
                <a:chExt cx="1179095" cy="832877"/>
              </a:xfrm>
            </p:grpSpPr>
            <p:grpSp>
              <p:nvGrpSpPr>
                <p:cNvPr id="179" name="组合 178">
                  <a:extLst>
                    <a:ext uri="{FF2B5EF4-FFF2-40B4-BE49-F238E27FC236}">
                      <a16:creationId xmlns:a16="http://schemas.microsoft.com/office/drawing/2014/main" id="{0325FAAC-2F90-4DE5-9D97-436FD654DC8C}"/>
                    </a:ext>
                  </a:extLst>
                </p:cNvPr>
                <p:cNvGrpSpPr/>
                <p:nvPr/>
              </p:nvGrpSpPr>
              <p:grpSpPr>
                <a:xfrm>
                  <a:off x="2434359" y="2676333"/>
                  <a:ext cx="1179095" cy="832877"/>
                  <a:chOff x="1608808" y="958153"/>
                  <a:chExt cx="1179095" cy="832877"/>
                </a:xfrm>
              </p:grpSpPr>
              <p:sp>
                <p:nvSpPr>
                  <p:cNvPr id="180" name="椭圆 179">
                    <a:extLst>
                      <a:ext uri="{FF2B5EF4-FFF2-40B4-BE49-F238E27FC236}">
                        <a16:creationId xmlns:a16="http://schemas.microsoft.com/office/drawing/2014/main" id="{39ED7523-6D88-407D-9FEB-66D5546154E7}"/>
                      </a:ext>
                    </a:extLst>
                  </p:cNvPr>
                  <p:cNvSpPr/>
                  <p:nvPr/>
                </p:nvSpPr>
                <p:spPr>
                  <a:xfrm>
                    <a:off x="1608808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1" name="椭圆 180">
                    <a:extLst>
                      <a:ext uri="{FF2B5EF4-FFF2-40B4-BE49-F238E27FC236}">
                        <a16:creationId xmlns:a16="http://schemas.microsoft.com/office/drawing/2014/main" id="{8E6D8D30-163E-4274-846B-1833297757D7}"/>
                      </a:ext>
                    </a:extLst>
                  </p:cNvPr>
                  <p:cNvSpPr/>
                  <p:nvPr/>
                </p:nvSpPr>
                <p:spPr>
                  <a:xfrm>
                    <a:off x="2040234" y="95815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82" name="直接连接符 181">
                    <a:extLst>
                      <a:ext uri="{FF2B5EF4-FFF2-40B4-BE49-F238E27FC236}">
                        <a16:creationId xmlns:a16="http://schemas.microsoft.com/office/drawing/2014/main" id="{68FD9D82-EB18-433A-81EF-67A4CE7132BA}"/>
                      </a:ext>
                    </a:extLst>
                  </p:cNvPr>
                  <p:cNvCxnSpPr>
                    <a:cxnSpLocks/>
                    <a:stCxn id="180" idx="7"/>
                    <a:endCxn id="181" idx="3"/>
                  </p:cNvCxnSpPr>
                  <p:nvPr/>
                </p:nvCxnSpPr>
                <p:spPr>
                  <a:xfrm flipV="1">
                    <a:off x="1889510" y="1238855"/>
                    <a:ext cx="19888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3" name="椭圆 182">
                    <a:extLst>
                      <a:ext uri="{FF2B5EF4-FFF2-40B4-BE49-F238E27FC236}">
                        <a16:creationId xmlns:a16="http://schemas.microsoft.com/office/drawing/2014/main" id="{2A15A9CC-914E-4559-89A1-DF5D33153ABF}"/>
                      </a:ext>
                    </a:extLst>
                  </p:cNvPr>
                  <p:cNvSpPr/>
                  <p:nvPr/>
                </p:nvSpPr>
                <p:spPr>
                  <a:xfrm>
                    <a:off x="2459040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84" name="直接连接符 183">
                    <a:extLst>
                      <a:ext uri="{FF2B5EF4-FFF2-40B4-BE49-F238E27FC236}">
                        <a16:creationId xmlns:a16="http://schemas.microsoft.com/office/drawing/2014/main" id="{B8669BBD-B771-48E1-926C-3ED5860D7738}"/>
                      </a:ext>
                    </a:extLst>
                  </p:cNvPr>
                  <p:cNvCxnSpPr>
                    <a:cxnSpLocks/>
                    <a:stCxn id="183" idx="1"/>
                    <a:endCxn id="181" idx="5"/>
                  </p:cNvCxnSpPr>
                  <p:nvPr/>
                </p:nvCxnSpPr>
                <p:spPr>
                  <a:xfrm flipH="1" flipV="1">
                    <a:off x="2320936" y="1238855"/>
                    <a:ext cx="18626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1" name="直接连接符 230">
                  <a:extLst>
                    <a:ext uri="{FF2B5EF4-FFF2-40B4-BE49-F238E27FC236}">
                      <a16:creationId xmlns:a16="http://schemas.microsoft.com/office/drawing/2014/main" id="{9ED9DE16-4542-4CF5-A56F-41142CE39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63222" y="3344779"/>
                  <a:ext cx="521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0F909D40-5EC6-4AE4-8480-408EAAD29B2D}"/>
                  </a:ext>
                </a:extLst>
              </p:cNvPr>
              <p:cNvGrpSpPr/>
              <p:nvPr/>
            </p:nvGrpSpPr>
            <p:grpSpPr>
              <a:xfrm>
                <a:off x="5384871" y="2596123"/>
                <a:ext cx="1179095" cy="832877"/>
                <a:chOff x="3909615" y="2676333"/>
                <a:chExt cx="1179095" cy="832877"/>
              </a:xfrm>
            </p:grpSpPr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E56BF07D-08FE-4502-B348-6AA04977E3D0}"/>
                    </a:ext>
                  </a:extLst>
                </p:cNvPr>
                <p:cNvGrpSpPr/>
                <p:nvPr/>
              </p:nvGrpSpPr>
              <p:grpSpPr>
                <a:xfrm>
                  <a:off x="3909615" y="2676333"/>
                  <a:ext cx="1179095" cy="832877"/>
                  <a:chOff x="1608808" y="958153"/>
                  <a:chExt cx="1179095" cy="832877"/>
                </a:xfrm>
              </p:grpSpPr>
              <p:sp>
                <p:nvSpPr>
                  <p:cNvPr id="186" name="椭圆 185">
                    <a:extLst>
                      <a:ext uri="{FF2B5EF4-FFF2-40B4-BE49-F238E27FC236}">
                        <a16:creationId xmlns:a16="http://schemas.microsoft.com/office/drawing/2014/main" id="{ABBFEA9C-0F41-4FFF-B920-61EB93F5E83B}"/>
                      </a:ext>
                    </a:extLst>
                  </p:cNvPr>
                  <p:cNvSpPr/>
                  <p:nvPr/>
                </p:nvSpPr>
                <p:spPr>
                  <a:xfrm>
                    <a:off x="1608808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椭圆 186">
                    <a:extLst>
                      <a:ext uri="{FF2B5EF4-FFF2-40B4-BE49-F238E27FC236}">
                        <a16:creationId xmlns:a16="http://schemas.microsoft.com/office/drawing/2014/main" id="{26780D16-10F4-4CAA-8CA5-E17C95D3A555}"/>
                      </a:ext>
                    </a:extLst>
                  </p:cNvPr>
                  <p:cNvSpPr/>
                  <p:nvPr/>
                </p:nvSpPr>
                <p:spPr>
                  <a:xfrm>
                    <a:off x="2040234" y="95815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88" name="直接连接符 187">
                    <a:extLst>
                      <a:ext uri="{FF2B5EF4-FFF2-40B4-BE49-F238E27FC236}">
                        <a16:creationId xmlns:a16="http://schemas.microsoft.com/office/drawing/2014/main" id="{3B35893D-AB6E-4AF2-98D8-0F0E9C199E76}"/>
                      </a:ext>
                    </a:extLst>
                  </p:cNvPr>
                  <p:cNvCxnSpPr>
                    <a:cxnSpLocks/>
                    <a:stCxn id="186" idx="7"/>
                    <a:endCxn id="187" idx="3"/>
                  </p:cNvCxnSpPr>
                  <p:nvPr/>
                </p:nvCxnSpPr>
                <p:spPr>
                  <a:xfrm flipV="1">
                    <a:off x="1889510" y="1238855"/>
                    <a:ext cx="19888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9" name="椭圆 188">
                    <a:extLst>
                      <a:ext uri="{FF2B5EF4-FFF2-40B4-BE49-F238E27FC236}">
                        <a16:creationId xmlns:a16="http://schemas.microsoft.com/office/drawing/2014/main" id="{33D6EF79-3496-4EE8-916D-BB2D9469E77B}"/>
                      </a:ext>
                    </a:extLst>
                  </p:cNvPr>
                  <p:cNvSpPr/>
                  <p:nvPr/>
                </p:nvSpPr>
                <p:spPr>
                  <a:xfrm>
                    <a:off x="2459040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0" name="直接连接符 189">
                    <a:extLst>
                      <a:ext uri="{FF2B5EF4-FFF2-40B4-BE49-F238E27FC236}">
                        <a16:creationId xmlns:a16="http://schemas.microsoft.com/office/drawing/2014/main" id="{83BC6491-29BF-419E-B1DA-AC98DF3BE500}"/>
                      </a:ext>
                    </a:extLst>
                  </p:cNvPr>
                  <p:cNvCxnSpPr>
                    <a:cxnSpLocks/>
                    <a:stCxn id="189" idx="1"/>
                    <a:endCxn id="187" idx="5"/>
                  </p:cNvCxnSpPr>
                  <p:nvPr/>
                </p:nvCxnSpPr>
                <p:spPr>
                  <a:xfrm flipH="1" flipV="1">
                    <a:off x="2320936" y="1238855"/>
                    <a:ext cx="18626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4" name="直接连接符 233">
                  <a:extLst>
                    <a:ext uri="{FF2B5EF4-FFF2-40B4-BE49-F238E27FC236}">
                      <a16:creationId xmlns:a16="http://schemas.microsoft.com/office/drawing/2014/main" id="{01930181-CC1B-4BA7-AC2C-E3C22D3BA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8477" y="3344779"/>
                  <a:ext cx="521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5AB14E9-AF09-416A-8260-27D1D8B88A6F}"/>
                  </a:ext>
                </a:extLst>
              </p:cNvPr>
              <p:cNvGrpSpPr/>
              <p:nvPr/>
            </p:nvGrpSpPr>
            <p:grpSpPr>
              <a:xfrm>
                <a:off x="9810639" y="2596123"/>
                <a:ext cx="1179095" cy="832877"/>
                <a:chOff x="8335383" y="2676333"/>
                <a:chExt cx="1179095" cy="832877"/>
              </a:xfrm>
            </p:grpSpPr>
            <p:grpSp>
              <p:nvGrpSpPr>
                <p:cNvPr id="203" name="组合 202">
                  <a:extLst>
                    <a:ext uri="{FF2B5EF4-FFF2-40B4-BE49-F238E27FC236}">
                      <a16:creationId xmlns:a16="http://schemas.microsoft.com/office/drawing/2014/main" id="{2CE094E7-BD05-454D-8ADC-6B24369C4BE0}"/>
                    </a:ext>
                  </a:extLst>
                </p:cNvPr>
                <p:cNvGrpSpPr/>
                <p:nvPr/>
              </p:nvGrpSpPr>
              <p:grpSpPr>
                <a:xfrm>
                  <a:off x="8335383" y="2676333"/>
                  <a:ext cx="1179095" cy="832877"/>
                  <a:chOff x="1608808" y="958153"/>
                  <a:chExt cx="1179095" cy="832877"/>
                </a:xfrm>
              </p:grpSpPr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4F478E07-51B3-409A-8FCB-B62F83C8908D}"/>
                      </a:ext>
                    </a:extLst>
                  </p:cNvPr>
                  <p:cNvSpPr/>
                  <p:nvPr/>
                </p:nvSpPr>
                <p:spPr>
                  <a:xfrm>
                    <a:off x="1608808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D075B7DA-945F-4024-B5DA-C452BA65A3A7}"/>
                      </a:ext>
                    </a:extLst>
                  </p:cNvPr>
                  <p:cNvSpPr/>
                  <p:nvPr/>
                </p:nvSpPr>
                <p:spPr>
                  <a:xfrm>
                    <a:off x="2040234" y="95815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6" name="直接连接符 205">
                    <a:extLst>
                      <a:ext uri="{FF2B5EF4-FFF2-40B4-BE49-F238E27FC236}">
                        <a16:creationId xmlns:a16="http://schemas.microsoft.com/office/drawing/2014/main" id="{02DA503F-B15E-41A0-BDA1-CB8779A96C8C}"/>
                      </a:ext>
                    </a:extLst>
                  </p:cNvPr>
                  <p:cNvCxnSpPr>
                    <a:cxnSpLocks/>
                    <a:stCxn id="204" idx="7"/>
                    <a:endCxn id="205" idx="3"/>
                  </p:cNvCxnSpPr>
                  <p:nvPr/>
                </p:nvCxnSpPr>
                <p:spPr>
                  <a:xfrm flipV="1">
                    <a:off x="1889510" y="1238855"/>
                    <a:ext cx="19888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椭圆 206">
                    <a:extLst>
                      <a:ext uri="{FF2B5EF4-FFF2-40B4-BE49-F238E27FC236}">
                        <a16:creationId xmlns:a16="http://schemas.microsoft.com/office/drawing/2014/main" id="{A8228851-7088-465E-B3C5-E1CAB494E030}"/>
                      </a:ext>
                    </a:extLst>
                  </p:cNvPr>
                  <p:cNvSpPr/>
                  <p:nvPr/>
                </p:nvSpPr>
                <p:spPr>
                  <a:xfrm>
                    <a:off x="2459040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8" name="直接连接符 207">
                    <a:extLst>
                      <a:ext uri="{FF2B5EF4-FFF2-40B4-BE49-F238E27FC236}">
                        <a16:creationId xmlns:a16="http://schemas.microsoft.com/office/drawing/2014/main" id="{AE09022E-A737-48DD-BC39-3C9969BD9959}"/>
                      </a:ext>
                    </a:extLst>
                  </p:cNvPr>
                  <p:cNvCxnSpPr>
                    <a:cxnSpLocks/>
                    <a:stCxn id="207" idx="1"/>
                    <a:endCxn id="205" idx="5"/>
                  </p:cNvCxnSpPr>
                  <p:nvPr/>
                </p:nvCxnSpPr>
                <p:spPr>
                  <a:xfrm flipH="1" flipV="1">
                    <a:off x="2320936" y="1238855"/>
                    <a:ext cx="18626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6" name="直接连接符 235">
                  <a:extLst>
                    <a:ext uri="{FF2B5EF4-FFF2-40B4-BE49-F238E27FC236}">
                      <a16:creationId xmlns:a16="http://schemas.microsoft.com/office/drawing/2014/main" id="{DF708A43-1CF5-4B51-983B-62D36B66A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64245" y="3344779"/>
                  <a:ext cx="521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287C484-1D2A-4F16-8DE9-0D286C4476E5}"/>
                  </a:ext>
                </a:extLst>
              </p:cNvPr>
              <p:cNvGrpSpPr/>
              <p:nvPr/>
            </p:nvGrpSpPr>
            <p:grpSpPr>
              <a:xfrm>
                <a:off x="6860127" y="2596123"/>
                <a:ext cx="1179095" cy="832877"/>
                <a:chOff x="5384871" y="2676333"/>
                <a:chExt cx="1179095" cy="832877"/>
              </a:xfrm>
            </p:grpSpPr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05050DB3-530D-4DAE-A0AD-B885B1DB5845}"/>
                    </a:ext>
                  </a:extLst>
                </p:cNvPr>
                <p:cNvGrpSpPr/>
                <p:nvPr/>
              </p:nvGrpSpPr>
              <p:grpSpPr>
                <a:xfrm>
                  <a:off x="5384871" y="2676333"/>
                  <a:ext cx="1179095" cy="832877"/>
                  <a:chOff x="1608808" y="958153"/>
                  <a:chExt cx="1179095" cy="832877"/>
                </a:xfrm>
              </p:grpSpPr>
              <p:sp>
                <p:nvSpPr>
                  <p:cNvPr id="192" name="椭圆 191">
                    <a:extLst>
                      <a:ext uri="{FF2B5EF4-FFF2-40B4-BE49-F238E27FC236}">
                        <a16:creationId xmlns:a16="http://schemas.microsoft.com/office/drawing/2014/main" id="{C5647219-4C39-4D1B-BCF1-450200F9003A}"/>
                      </a:ext>
                    </a:extLst>
                  </p:cNvPr>
                  <p:cNvSpPr/>
                  <p:nvPr/>
                </p:nvSpPr>
                <p:spPr>
                  <a:xfrm>
                    <a:off x="1608808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353715D5-8E78-439E-A743-052A48DEA504}"/>
                      </a:ext>
                    </a:extLst>
                  </p:cNvPr>
                  <p:cNvSpPr/>
                  <p:nvPr/>
                </p:nvSpPr>
                <p:spPr>
                  <a:xfrm>
                    <a:off x="2040234" y="95815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114C55DE-3CC9-4CF0-9DD7-8841A137E26B}"/>
                      </a:ext>
                    </a:extLst>
                  </p:cNvPr>
                  <p:cNvCxnSpPr>
                    <a:cxnSpLocks/>
                    <a:stCxn id="192" idx="7"/>
                    <a:endCxn id="193" idx="3"/>
                  </p:cNvCxnSpPr>
                  <p:nvPr/>
                </p:nvCxnSpPr>
                <p:spPr>
                  <a:xfrm flipV="1">
                    <a:off x="1889510" y="1238855"/>
                    <a:ext cx="19888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椭圆 194">
                    <a:extLst>
                      <a:ext uri="{FF2B5EF4-FFF2-40B4-BE49-F238E27FC236}">
                        <a16:creationId xmlns:a16="http://schemas.microsoft.com/office/drawing/2014/main" id="{A1B607D3-89F6-4C0F-B856-79BF02B96209}"/>
                      </a:ext>
                    </a:extLst>
                  </p:cNvPr>
                  <p:cNvSpPr/>
                  <p:nvPr/>
                </p:nvSpPr>
                <p:spPr>
                  <a:xfrm>
                    <a:off x="2459040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93691330-C9AA-4F79-9AFD-8C900E698DAD}"/>
                      </a:ext>
                    </a:extLst>
                  </p:cNvPr>
                  <p:cNvCxnSpPr>
                    <a:cxnSpLocks/>
                    <a:stCxn id="195" idx="1"/>
                    <a:endCxn id="193" idx="5"/>
                  </p:cNvCxnSpPr>
                  <p:nvPr/>
                </p:nvCxnSpPr>
                <p:spPr>
                  <a:xfrm flipH="1" flipV="1">
                    <a:off x="2320936" y="1238855"/>
                    <a:ext cx="18626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C8F8ABF8-934B-454F-98D5-AE356E52E4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13733" y="3344779"/>
                  <a:ext cx="521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FF075805-93B8-4D8C-8509-0754219ED980}"/>
                  </a:ext>
                </a:extLst>
              </p:cNvPr>
              <p:cNvGrpSpPr/>
              <p:nvPr/>
            </p:nvGrpSpPr>
            <p:grpSpPr>
              <a:xfrm>
                <a:off x="8335383" y="2596123"/>
                <a:ext cx="1179095" cy="832877"/>
                <a:chOff x="6860127" y="2676333"/>
                <a:chExt cx="1179095" cy="832877"/>
              </a:xfrm>
            </p:grpSpPr>
            <p:grpSp>
              <p:nvGrpSpPr>
                <p:cNvPr id="197" name="组合 196">
                  <a:extLst>
                    <a:ext uri="{FF2B5EF4-FFF2-40B4-BE49-F238E27FC236}">
                      <a16:creationId xmlns:a16="http://schemas.microsoft.com/office/drawing/2014/main" id="{57D15E35-5CDF-48A2-97A3-A22FEB4C6F56}"/>
                    </a:ext>
                  </a:extLst>
                </p:cNvPr>
                <p:cNvGrpSpPr/>
                <p:nvPr/>
              </p:nvGrpSpPr>
              <p:grpSpPr>
                <a:xfrm>
                  <a:off x="6860127" y="2676333"/>
                  <a:ext cx="1179095" cy="832877"/>
                  <a:chOff x="1608808" y="958153"/>
                  <a:chExt cx="1179095" cy="832877"/>
                </a:xfrm>
              </p:grpSpPr>
              <p:sp>
                <p:nvSpPr>
                  <p:cNvPr id="198" name="椭圆 197">
                    <a:extLst>
                      <a:ext uri="{FF2B5EF4-FFF2-40B4-BE49-F238E27FC236}">
                        <a16:creationId xmlns:a16="http://schemas.microsoft.com/office/drawing/2014/main" id="{A019A7C7-0E1D-4811-9EC6-A03101B4CD24}"/>
                      </a:ext>
                    </a:extLst>
                  </p:cNvPr>
                  <p:cNvSpPr/>
                  <p:nvPr/>
                </p:nvSpPr>
                <p:spPr>
                  <a:xfrm>
                    <a:off x="1608808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椭圆 198">
                    <a:extLst>
                      <a:ext uri="{FF2B5EF4-FFF2-40B4-BE49-F238E27FC236}">
                        <a16:creationId xmlns:a16="http://schemas.microsoft.com/office/drawing/2014/main" id="{F688EC5A-A070-48BE-8BDF-2F214C292D1D}"/>
                      </a:ext>
                    </a:extLst>
                  </p:cNvPr>
                  <p:cNvSpPr/>
                  <p:nvPr/>
                </p:nvSpPr>
                <p:spPr>
                  <a:xfrm>
                    <a:off x="2040234" y="95815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0" name="直接连接符 199">
                    <a:extLst>
                      <a:ext uri="{FF2B5EF4-FFF2-40B4-BE49-F238E27FC236}">
                        <a16:creationId xmlns:a16="http://schemas.microsoft.com/office/drawing/2014/main" id="{CA229284-3ECA-42CD-ADCF-31AEDFA73A1C}"/>
                      </a:ext>
                    </a:extLst>
                  </p:cNvPr>
                  <p:cNvCxnSpPr>
                    <a:cxnSpLocks/>
                    <a:stCxn id="198" idx="7"/>
                    <a:endCxn id="199" idx="3"/>
                  </p:cNvCxnSpPr>
                  <p:nvPr/>
                </p:nvCxnSpPr>
                <p:spPr>
                  <a:xfrm flipV="1">
                    <a:off x="1889510" y="1238855"/>
                    <a:ext cx="19888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1" name="椭圆 200">
                    <a:extLst>
                      <a:ext uri="{FF2B5EF4-FFF2-40B4-BE49-F238E27FC236}">
                        <a16:creationId xmlns:a16="http://schemas.microsoft.com/office/drawing/2014/main" id="{ED5D0721-4DC5-4680-B5B8-3A65BD4A855D}"/>
                      </a:ext>
                    </a:extLst>
                  </p:cNvPr>
                  <p:cNvSpPr/>
                  <p:nvPr/>
                </p:nvSpPr>
                <p:spPr>
                  <a:xfrm>
                    <a:off x="2459040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2" name="直接连接符 201">
                    <a:extLst>
                      <a:ext uri="{FF2B5EF4-FFF2-40B4-BE49-F238E27FC236}">
                        <a16:creationId xmlns:a16="http://schemas.microsoft.com/office/drawing/2014/main" id="{1CE5CBD5-6D44-4380-B42F-9BFF6F93CAD8}"/>
                      </a:ext>
                    </a:extLst>
                  </p:cNvPr>
                  <p:cNvCxnSpPr>
                    <a:cxnSpLocks/>
                    <a:stCxn id="201" idx="1"/>
                    <a:endCxn id="199" idx="5"/>
                  </p:cNvCxnSpPr>
                  <p:nvPr/>
                </p:nvCxnSpPr>
                <p:spPr>
                  <a:xfrm flipH="1" flipV="1">
                    <a:off x="2320936" y="1238855"/>
                    <a:ext cx="18626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9" name="直接连接符 238">
                  <a:extLst>
                    <a:ext uri="{FF2B5EF4-FFF2-40B4-BE49-F238E27FC236}">
                      <a16:creationId xmlns:a16="http://schemas.microsoft.com/office/drawing/2014/main" id="{8603EC2B-4261-4ED5-ADD0-C0FE17D60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88989" y="3344779"/>
                  <a:ext cx="521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5364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9B2F768C-4799-4E8D-A82E-C0EAE7AE2293}"/>
              </a:ext>
            </a:extLst>
          </p:cNvPr>
          <p:cNvGrpSpPr/>
          <p:nvPr/>
        </p:nvGrpSpPr>
        <p:grpSpPr>
          <a:xfrm>
            <a:off x="3385161" y="478880"/>
            <a:ext cx="2556410" cy="4048024"/>
            <a:chOff x="1403960" y="93869"/>
            <a:chExt cx="4129607" cy="6539151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FDB807A-5BBF-457B-B9A3-E5E3A50A3B82}"/>
                </a:ext>
              </a:extLst>
            </p:cNvPr>
            <p:cNvGrpSpPr/>
            <p:nvPr/>
          </p:nvGrpSpPr>
          <p:grpSpPr>
            <a:xfrm>
              <a:off x="1403960" y="93869"/>
              <a:ext cx="1179095" cy="1221081"/>
              <a:chOff x="957948" y="1391290"/>
              <a:chExt cx="1179095" cy="1221081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A6BF8606-EC22-4179-875D-A7EAF317AB45}"/>
                  </a:ext>
                </a:extLst>
              </p:cNvPr>
              <p:cNvGrpSpPr/>
              <p:nvPr/>
            </p:nvGrpSpPr>
            <p:grpSpPr>
              <a:xfrm>
                <a:off x="957948" y="1391290"/>
                <a:ext cx="1179095" cy="832877"/>
                <a:chOff x="1608808" y="958153"/>
                <a:chExt cx="1179095" cy="832877"/>
              </a:xfrm>
            </p:grpSpPr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3FE13A18-8787-4172-9C37-E4948D89FB8D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B3BF1414-542A-48AF-B8D3-AA71371BACFD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41E80D5B-987C-40DD-930A-A7D30C15B606}"/>
                    </a:ext>
                  </a:extLst>
                </p:cNvPr>
                <p:cNvCxnSpPr>
                  <a:cxnSpLocks/>
                  <a:stCxn id="127" idx="7"/>
                  <a:endCxn id="128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BE0928F7-1355-4E7C-AD22-B7F26820D129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87CCA70F-FEF2-4B21-A851-758B047BD45D}"/>
                    </a:ext>
                  </a:extLst>
                </p:cNvPr>
                <p:cNvCxnSpPr>
                  <a:cxnSpLocks/>
                  <a:stCxn id="132" idx="1"/>
                  <a:endCxn id="128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AC4F6F53-34E8-47DC-9E28-A38D10570988}"/>
                      </a:ext>
                    </a:extLst>
                  </p:cNvPr>
                  <p:cNvSpPr txBox="1"/>
                  <p:nvPr/>
                </p:nvSpPr>
                <p:spPr>
                  <a:xfrm>
                    <a:off x="1286810" y="2030829"/>
                    <a:ext cx="581542" cy="5815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AC4F6F53-34E8-47DC-9E28-A38D105709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6810" y="2030829"/>
                    <a:ext cx="581542" cy="58154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3390" b="-33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B71A83B-D27F-4FD7-A3B7-A010BB6AD5F8}"/>
                </a:ext>
              </a:extLst>
            </p:cNvPr>
            <p:cNvGrpSpPr/>
            <p:nvPr/>
          </p:nvGrpSpPr>
          <p:grpSpPr>
            <a:xfrm>
              <a:off x="2879216" y="93869"/>
              <a:ext cx="1179095" cy="1221080"/>
              <a:chOff x="2434359" y="1391290"/>
              <a:chExt cx="1179095" cy="1221080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F00D3C73-23C4-49B2-98B9-B1B82CCBDB2D}"/>
                  </a:ext>
                </a:extLst>
              </p:cNvPr>
              <p:cNvGrpSpPr/>
              <p:nvPr/>
            </p:nvGrpSpPr>
            <p:grpSpPr>
              <a:xfrm>
                <a:off x="2434359" y="1391290"/>
                <a:ext cx="1179095" cy="832877"/>
                <a:chOff x="1608808" y="958153"/>
                <a:chExt cx="1179095" cy="832877"/>
              </a:xfrm>
            </p:grpSpPr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46985E88-FB61-446F-99FD-26CB366B4B1A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2E25DB6A-03E4-415E-BD09-85EFF4FB2EA1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F8B72739-DDE6-48A4-9C65-5960365CBCEF}"/>
                    </a:ext>
                  </a:extLst>
                </p:cNvPr>
                <p:cNvCxnSpPr>
                  <a:cxnSpLocks/>
                  <a:stCxn id="138" idx="7"/>
                  <a:endCxn id="139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F1DA2CB5-D469-4F21-AAA7-93AA75B5BF47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C81E16E5-8CCE-4B62-A343-E161D6D087BD}"/>
                    </a:ext>
                  </a:extLst>
                </p:cNvPr>
                <p:cNvCxnSpPr>
                  <a:cxnSpLocks/>
                  <a:stCxn id="141" idx="1"/>
                  <a:endCxn id="139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A344B3E2-D034-49A7-ADC6-A95C73677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750474" y="2030829"/>
                    <a:ext cx="581542" cy="5815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A344B3E2-D034-49A7-ADC6-A95C73677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474" y="2030829"/>
                    <a:ext cx="581542" cy="5815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6780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611450D-B066-42B9-B202-4D7069CE9088}"/>
                </a:ext>
              </a:extLst>
            </p:cNvPr>
            <p:cNvGrpSpPr/>
            <p:nvPr/>
          </p:nvGrpSpPr>
          <p:grpSpPr>
            <a:xfrm>
              <a:off x="4354472" y="93869"/>
              <a:ext cx="1179095" cy="1221081"/>
              <a:chOff x="3909615" y="1391290"/>
              <a:chExt cx="1179095" cy="1221081"/>
            </a:xfrm>
          </p:grpSpPr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BC33B396-6AB1-4A34-94C2-07B548E0CA25}"/>
                  </a:ext>
                </a:extLst>
              </p:cNvPr>
              <p:cNvGrpSpPr/>
              <p:nvPr/>
            </p:nvGrpSpPr>
            <p:grpSpPr>
              <a:xfrm>
                <a:off x="3909615" y="1391290"/>
                <a:ext cx="1179095" cy="832877"/>
                <a:chOff x="1608808" y="958153"/>
                <a:chExt cx="1179095" cy="832877"/>
              </a:xfrm>
            </p:grpSpPr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id="{DADD82A2-59D9-41F2-B18D-E520B4FDA143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椭圆 144">
                  <a:extLst>
                    <a:ext uri="{FF2B5EF4-FFF2-40B4-BE49-F238E27FC236}">
                      <a16:creationId xmlns:a16="http://schemas.microsoft.com/office/drawing/2014/main" id="{E0F0F279-32BC-4BD1-8A58-3F1D67DE4034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261FA3CD-8234-483D-9016-1C3433542C29}"/>
                    </a:ext>
                  </a:extLst>
                </p:cNvPr>
                <p:cNvCxnSpPr>
                  <a:cxnSpLocks/>
                  <a:stCxn id="144" idx="7"/>
                  <a:endCxn id="145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6B74926E-B753-4099-84EB-02058B6E66FC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22546F69-66FE-44C6-B3C4-AAD7505D3969}"/>
                    </a:ext>
                  </a:extLst>
                </p:cNvPr>
                <p:cNvCxnSpPr>
                  <a:cxnSpLocks/>
                  <a:stCxn id="147" idx="1"/>
                  <a:endCxn id="145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文本框 212">
                    <a:extLst>
                      <a:ext uri="{FF2B5EF4-FFF2-40B4-BE49-F238E27FC236}">
                        <a16:creationId xmlns:a16="http://schemas.microsoft.com/office/drawing/2014/main" id="{481D922C-B066-42B5-97D0-48157D5D7EA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160" y="2030829"/>
                    <a:ext cx="581542" cy="5815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3" name="文本框 212">
                    <a:extLst>
                      <a:ext uri="{FF2B5EF4-FFF2-40B4-BE49-F238E27FC236}">
                        <a16:creationId xmlns:a16="http://schemas.microsoft.com/office/drawing/2014/main" id="{481D922C-B066-42B5-97D0-48157D5D7E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7160" y="2030829"/>
                    <a:ext cx="581542" cy="5815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6780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635CAFE-96F3-4C89-A337-77622EC51033}"/>
                </a:ext>
              </a:extLst>
            </p:cNvPr>
            <p:cNvGrpSpPr/>
            <p:nvPr/>
          </p:nvGrpSpPr>
          <p:grpSpPr>
            <a:xfrm>
              <a:off x="1403960" y="1388520"/>
              <a:ext cx="1179095" cy="1254953"/>
              <a:chOff x="5384871" y="1391290"/>
              <a:chExt cx="1179095" cy="1254953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BA2B1C0E-0753-41BC-B883-06A2EFA55FE8}"/>
                  </a:ext>
                </a:extLst>
              </p:cNvPr>
              <p:cNvGrpSpPr/>
              <p:nvPr/>
            </p:nvGrpSpPr>
            <p:grpSpPr>
              <a:xfrm>
                <a:off x="5384871" y="1391290"/>
                <a:ext cx="1179095" cy="832877"/>
                <a:chOff x="1608808" y="958153"/>
                <a:chExt cx="1179095" cy="832877"/>
              </a:xfrm>
            </p:grpSpPr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84F26117-B98D-4DA0-B7A5-D86C976EFCC8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2F48F3FB-DF5D-4745-96F8-5A61C26B16FA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FF47E451-01A8-450B-A2AF-C9CAA17EA82B}"/>
                    </a:ext>
                  </a:extLst>
                </p:cNvPr>
                <p:cNvCxnSpPr>
                  <a:cxnSpLocks/>
                  <a:stCxn id="150" idx="7"/>
                  <a:endCxn id="151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3B39E9C3-5162-48FC-AB9A-A18B1F5AABF4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771BF439-7EFF-4567-9DBC-BE2429E74AD4}"/>
                    </a:ext>
                  </a:extLst>
                </p:cNvPr>
                <p:cNvCxnSpPr>
                  <a:cxnSpLocks/>
                  <a:stCxn id="153" idx="1"/>
                  <a:endCxn id="151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文本框 213">
                    <a:extLst>
                      <a:ext uri="{FF2B5EF4-FFF2-40B4-BE49-F238E27FC236}">
                        <a16:creationId xmlns:a16="http://schemas.microsoft.com/office/drawing/2014/main" id="{9405F683-E9FF-4DF0-8672-31DA23CE86EB}"/>
                      </a:ext>
                    </a:extLst>
                  </p:cNvPr>
                  <p:cNvSpPr txBox="1"/>
                  <p:nvPr/>
                </p:nvSpPr>
                <p:spPr>
                  <a:xfrm>
                    <a:off x="5713733" y="2064702"/>
                    <a:ext cx="581542" cy="5815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4" name="文本框 213">
                    <a:extLst>
                      <a:ext uri="{FF2B5EF4-FFF2-40B4-BE49-F238E27FC236}">
                        <a16:creationId xmlns:a16="http://schemas.microsoft.com/office/drawing/2014/main" id="{9405F683-E9FF-4DF0-8672-31DA23CE86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3733" y="2064702"/>
                    <a:ext cx="581542" cy="5815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5085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46A0C8C-E678-4E9D-9A19-64C07C9C0905}"/>
                </a:ext>
              </a:extLst>
            </p:cNvPr>
            <p:cNvGrpSpPr/>
            <p:nvPr/>
          </p:nvGrpSpPr>
          <p:grpSpPr>
            <a:xfrm>
              <a:off x="2879216" y="1388520"/>
              <a:ext cx="1179095" cy="1254955"/>
              <a:chOff x="6860127" y="1391290"/>
              <a:chExt cx="1179095" cy="1254955"/>
            </a:xfrm>
          </p:grpSpPr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19F52C4E-D111-4787-A807-BE95BEE67476}"/>
                  </a:ext>
                </a:extLst>
              </p:cNvPr>
              <p:cNvGrpSpPr/>
              <p:nvPr/>
            </p:nvGrpSpPr>
            <p:grpSpPr>
              <a:xfrm>
                <a:off x="6860127" y="1391290"/>
                <a:ext cx="1179095" cy="832877"/>
                <a:chOff x="1608808" y="958153"/>
                <a:chExt cx="1179095" cy="832877"/>
              </a:xfrm>
            </p:grpSpPr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4CCA241C-CDCE-4268-8515-9A3E7356F1DB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id="{C1E275D5-101A-4292-85A3-7230D714C658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2EC81CFF-28F6-46A3-87BD-B7C7C51DBD58}"/>
                    </a:ext>
                  </a:extLst>
                </p:cNvPr>
                <p:cNvCxnSpPr>
                  <a:cxnSpLocks/>
                  <a:stCxn id="156" idx="7"/>
                  <a:endCxn id="157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550EA241-8F9E-42E6-B20A-C664C46AA5A8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AED4315E-CC18-4C3F-91AE-66845A3FEE4C}"/>
                    </a:ext>
                  </a:extLst>
                </p:cNvPr>
                <p:cNvCxnSpPr>
                  <a:cxnSpLocks/>
                  <a:stCxn id="159" idx="1"/>
                  <a:endCxn id="157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7513A350-36BA-47A2-A485-E5C598F08D40}"/>
                      </a:ext>
                    </a:extLst>
                  </p:cNvPr>
                  <p:cNvSpPr txBox="1"/>
                  <p:nvPr/>
                </p:nvSpPr>
                <p:spPr>
                  <a:xfrm>
                    <a:off x="7176242" y="2064703"/>
                    <a:ext cx="581542" cy="5815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7513A350-36BA-47A2-A485-E5C598F08D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6242" y="2064703"/>
                    <a:ext cx="581542" cy="5815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780" b="-33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51A6EC3-0B29-486A-A960-EBC31203F021}"/>
                </a:ext>
              </a:extLst>
            </p:cNvPr>
            <p:cNvGrpSpPr/>
            <p:nvPr/>
          </p:nvGrpSpPr>
          <p:grpSpPr>
            <a:xfrm>
              <a:off x="4354472" y="1388520"/>
              <a:ext cx="1179095" cy="1254955"/>
              <a:chOff x="8335383" y="1391290"/>
              <a:chExt cx="1179095" cy="1254955"/>
            </a:xfrm>
          </p:grpSpPr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AC0A3E1E-429D-4170-A78D-6A18235D3CD3}"/>
                  </a:ext>
                </a:extLst>
              </p:cNvPr>
              <p:cNvGrpSpPr/>
              <p:nvPr/>
            </p:nvGrpSpPr>
            <p:grpSpPr>
              <a:xfrm>
                <a:off x="8335383" y="1391290"/>
                <a:ext cx="1179095" cy="832877"/>
                <a:chOff x="1608808" y="958153"/>
                <a:chExt cx="1179095" cy="832877"/>
              </a:xfrm>
            </p:grpSpPr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B81E457B-24C8-4617-B930-1EE6543EA5A1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DF2FA311-3CB7-4703-8651-B794B7ADD023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9B17475D-5BAE-4721-96F4-DDCC3C3E1EA4}"/>
                    </a:ext>
                  </a:extLst>
                </p:cNvPr>
                <p:cNvCxnSpPr>
                  <a:cxnSpLocks/>
                  <a:stCxn id="162" idx="7"/>
                  <a:endCxn id="163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FECD3494-A735-4ABC-A4B3-FF6CA695605E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1309530C-5A1F-4B61-9717-01A2F9F9A651}"/>
                    </a:ext>
                  </a:extLst>
                </p:cNvPr>
                <p:cNvCxnSpPr>
                  <a:cxnSpLocks/>
                  <a:stCxn id="165" idx="1"/>
                  <a:endCxn id="163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F7E0C90A-6B41-491B-9AC5-446D29155BB2}"/>
                      </a:ext>
                    </a:extLst>
                  </p:cNvPr>
                  <p:cNvSpPr txBox="1"/>
                  <p:nvPr/>
                </p:nvSpPr>
                <p:spPr>
                  <a:xfrm>
                    <a:off x="8682928" y="2064702"/>
                    <a:ext cx="581542" cy="581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F7E0C90A-6B41-491B-9AC5-446D29155B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2928" y="2064702"/>
                    <a:ext cx="581542" cy="5815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6780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E4C245F-A00B-4A8E-98EC-ADF417F14A3B}"/>
                </a:ext>
              </a:extLst>
            </p:cNvPr>
            <p:cNvGrpSpPr/>
            <p:nvPr/>
          </p:nvGrpSpPr>
          <p:grpSpPr>
            <a:xfrm>
              <a:off x="1403960" y="2683171"/>
              <a:ext cx="1179095" cy="1288824"/>
              <a:chOff x="956792" y="2772585"/>
              <a:chExt cx="1179095" cy="12888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679C75F7-4FD3-4B68-B0AC-1592D34436EC}"/>
                      </a:ext>
                    </a:extLst>
                  </p:cNvPr>
                  <p:cNvSpPr txBox="1"/>
                  <p:nvPr/>
                </p:nvSpPr>
                <p:spPr>
                  <a:xfrm>
                    <a:off x="1285654" y="3479868"/>
                    <a:ext cx="581542" cy="5815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679C75F7-4FD3-4B68-B0AC-1592D34436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5654" y="3479868"/>
                    <a:ext cx="581542" cy="58154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5085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5745CBAF-2012-4911-A66E-091A9754D20E}"/>
                  </a:ext>
                </a:extLst>
              </p:cNvPr>
              <p:cNvGrpSpPr/>
              <p:nvPr/>
            </p:nvGrpSpPr>
            <p:grpSpPr>
              <a:xfrm>
                <a:off x="956792" y="2772585"/>
                <a:ext cx="1179095" cy="832877"/>
                <a:chOff x="964272" y="4242078"/>
                <a:chExt cx="1179095" cy="832877"/>
              </a:xfrm>
            </p:grpSpPr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CC468676-4C7C-4739-AF89-FC6469117725}"/>
                    </a:ext>
                  </a:extLst>
                </p:cNvPr>
                <p:cNvGrpSpPr/>
                <p:nvPr/>
              </p:nvGrpSpPr>
              <p:grpSpPr>
                <a:xfrm>
                  <a:off x="964272" y="4242078"/>
                  <a:ext cx="1179095" cy="832877"/>
                  <a:chOff x="-7237561" y="3808941"/>
                  <a:chExt cx="1179095" cy="832877"/>
                </a:xfrm>
              </p:grpSpPr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E5EF1089-AECB-43A0-B473-790494F275C9}"/>
                      </a:ext>
                    </a:extLst>
                  </p:cNvPr>
                  <p:cNvSpPr/>
                  <p:nvPr/>
                </p:nvSpPr>
                <p:spPr>
                  <a:xfrm>
                    <a:off x="-7237561" y="4312955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椭圆 168">
                    <a:extLst>
                      <a:ext uri="{FF2B5EF4-FFF2-40B4-BE49-F238E27FC236}">
                        <a16:creationId xmlns:a16="http://schemas.microsoft.com/office/drawing/2014/main" id="{446B7DE6-2A62-4898-B152-EC0318169E75}"/>
                      </a:ext>
                    </a:extLst>
                  </p:cNvPr>
                  <p:cNvSpPr/>
                  <p:nvPr/>
                </p:nvSpPr>
                <p:spPr>
                  <a:xfrm>
                    <a:off x="-6806135" y="3808941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0" name="直接连接符 169">
                    <a:extLst>
                      <a:ext uri="{FF2B5EF4-FFF2-40B4-BE49-F238E27FC236}">
                        <a16:creationId xmlns:a16="http://schemas.microsoft.com/office/drawing/2014/main" id="{58E349F7-F34F-4929-A564-61885EFC9478}"/>
                      </a:ext>
                    </a:extLst>
                  </p:cNvPr>
                  <p:cNvCxnSpPr>
                    <a:cxnSpLocks/>
                    <a:stCxn id="168" idx="7"/>
                    <a:endCxn id="169" idx="3"/>
                  </p:cNvCxnSpPr>
                  <p:nvPr/>
                </p:nvCxnSpPr>
                <p:spPr>
                  <a:xfrm flipV="1">
                    <a:off x="-6956859" y="4089643"/>
                    <a:ext cx="19888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椭圆 170">
                    <a:extLst>
                      <a:ext uri="{FF2B5EF4-FFF2-40B4-BE49-F238E27FC236}">
                        <a16:creationId xmlns:a16="http://schemas.microsoft.com/office/drawing/2014/main" id="{7C2D25F9-57AA-4A54-8B22-E9730C457863}"/>
                      </a:ext>
                    </a:extLst>
                  </p:cNvPr>
                  <p:cNvSpPr/>
                  <p:nvPr/>
                </p:nvSpPr>
                <p:spPr>
                  <a:xfrm>
                    <a:off x="-6387329" y="4312955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2" name="直接连接符 171">
                    <a:extLst>
                      <a:ext uri="{FF2B5EF4-FFF2-40B4-BE49-F238E27FC236}">
                        <a16:creationId xmlns:a16="http://schemas.microsoft.com/office/drawing/2014/main" id="{35F2BBD3-EDA2-48CA-936C-D062C03C15A8}"/>
                      </a:ext>
                    </a:extLst>
                  </p:cNvPr>
                  <p:cNvCxnSpPr>
                    <a:cxnSpLocks/>
                    <a:stCxn id="171" idx="1"/>
                    <a:endCxn id="169" idx="5"/>
                  </p:cNvCxnSpPr>
                  <p:nvPr/>
                </p:nvCxnSpPr>
                <p:spPr>
                  <a:xfrm flipH="1" flipV="1">
                    <a:off x="-6525433" y="4089643"/>
                    <a:ext cx="18626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5" name="直接连接符 224">
                  <a:extLst>
                    <a:ext uri="{FF2B5EF4-FFF2-40B4-BE49-F238E27FC236}">
                      <a16:creationId xmlns:a16="http://schemas.microsoft.com/office/drawing/2014/main" id="{D0E43C14-F1A4-4F62-BD97-322FA6020E34}"/>
                    </a:ext>
                  </a:extLst>
                </p:cNvPr>
                <p:cNvCxnSpPr>
                  <a:cxnSpLocks/>
                  <a:stCxn id="171" idx="2"/>
                  <a:endCxn id="168" idx="6"/>
                </p:cNvCxnSpPr>
                <p:nvPr/>
              </p:nvCxnSpPr>
              <p:spPr>
                <a:xfrm flipH="1">
                  <a:off x="1293135" y="4910524"/>
                  <a:ext cx="52136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6B1890F-6A98-493E-AA30-313C6200CAEC}"/>
                </a:ext>
              </a:extLst>
            </p:cNvPr>
            <p:cNvGrpSpPr/>
            <p:nvPr/>
          </p:nvGrpSpPr>
          <p:grpSpPr>
            <a:xfrm>
              <a:off x="2879216" y="2683171"/>
              <a:ext cx="1179095" cy="1288826"/>
              <a:chOff x="2434359" y="2772585"/>
              <a:chExt cx="1179095" cy="12888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文本框 218">
                    <a:extLst>
                      <a:ext uri="{FF2B5EF4-FFF2-40B4-BE49-F238E27FC236}">
                        <a16:creationId xmlns:a16="http://schemas.microsoft.com/office/drawing/2014/main" id="{F4E8C34D-FE5D-45EC-9A10-07F32CAED1E5}"/>
                      </a:ext>
                    </a:extLst>
                  </p:cNvPr>
                  <p:cNvSpPr txBox="1"/>
                  <p:nvPr/>
                </p:nvSpPr>
                <p:spPr>
                  <a:xfrm>
                    <a:off x="2750474" y="3479869"/>
                    <a:ext cx="581542" cy="5815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9" name="文本框 218">
                    <a:extLst>
                      <a:ext uri="{FF2B5EF4-FFF2-40B4-BE49-F238E27FC236}">
                        <a16:creationId xmlns:a16="http://schemas.microsoft.com/office/drawing/2014/main" id="{F4E8C34D-FE5D-45EC-9A10-07F32CAED1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474" y="3479869"/>
                    <a:ext cx="581542" cy="58154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8475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869BED08-E67D-40B5-84F2-5BF1EB7970AC}"/>
                  </a:ext>
                </a:extLst>
              </p:cNvPr>
              <p:cNvGrpSpPr/>
              <p:nvPr/>
            </p:nvGrpSpPr>
            <p:grpSpPr>
              <a:xfrm>
                <a:off x="2434359" y="2772585"/>
                <a:ext cx="1179095" cy="832877"/>
                <a:chOff x="959103" y="2676333"/>
                <a:chExt cx="1179095" cy="832877"/>
              </a:xfrm>
            </p:grpSpPr>
            <p:grpSp>
              <p:nvGrpSpPr>
                <p:cNvPr id="173" name="组合 172">
                  <a:extLst>
                    <a:ext uri="{FF2B5EF4-FFF2-40B4-BE49-F238E27FC236}">
                      <a16:creationId xmlns:a16="http://schemas.microsoft.com/office/drawing/2014/main" id="{CBF5DBCC-058D-4181-A55C-6B52F0C4D580}"/>
                    </a:ext>
                  </a:extLst>
                </p:cNvPr>
                <p:cNvGrpSpPr/>
                <p:nvPr/>
              </p:nvGrpSpPr>
              <p:grpSpPr>
                <a:xfrm>
                  <a:off x="959103" y="2676333"/>
                  <a:ext cx="1179095" cy="832877"/>
                  <a:chOff x="1608808" y="958153"/>
                  <a:chExt cx="1179095" cy="832877"/>
                </a:xfrm>
              </p:grpSpPr>
              <p:sp>
                <p:nvSpPr>
                  <p:cNvPr id="174" name="椭圆 173">
                    <a:extLst>
                      <a:ext uri="{FF2B5EF4-FFF2-40B4-BE49-F238E27FC236}">
                        <a16:creationId xmlns:a16="http://schemas.microsoft.com/office/drawing/2014/main" id="{9B37CC3B-E1A0-4FF6-AF96-3E34DF10A410}"/>
                      </a:ext>
                    </a:extLst>
                  </p:cNvPr>
                  <p:cNvSpPr/>
                  <p:nvPr/>
                </p:nvSpPr>
                <p:spPr>
                  <a:xfrm>
                    <a:off x="1608808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椭圆 174">
                    <a:extLst>
                      <a:ext uri="{FF2B5EF4-FFF2-40B4-BE49-F238E27FC236}">
                        <a16:creationId xmlns:a16="http://schemas.microsoft.com/office/drawing/2014/main" id="{8C640F2F-1141-4D75-972C-8E5022264850}"/>
                      </a:ext>
                    </a:extLst>
                  </p:cNvPr>
                  <p:cNvSpPr/>
                  <p:nvPr/>
                </p:nvSpPr>
                <p:spPr>
                  <a:xfrm>
                    <a:off x="2040234" y="95815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6" name="直接连接符 175">
                    <a:extLst>
                      <a:ext uri="{FF2B5EF4-FFF2-40B4-BE49-F238E27FC236}">
                        <a16:creationId xmlns:a16="http://schemas.microsoft.com/office/drawing/2014/main" id="{E11C8E15-777B-4DE8-B9C8-0B19F6138924}"/>
                      </a:ext>
                    </a:extLst>
                  </p:cNvPr>
                  <p:cNvCxnSpPr>
                    <a:cxnSpLocks/>
                    <a:stCxn id="174" idx="7"/>
                    <a:endCxn id="175" idx="3"/>
                  </p:cNvCxnSpPr>
                  <p:nvPr/>
                </p:nvCxnSpPr>
                <p:spPr>
                  <a:xfrm flipV="1">
                    <a:off x="1889510" y="1238855"/>
                    <a:ext cx="19888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7" name="椭圆 176">
                    <a:extLst>
                      <a:ext uri="{FF2B5EF4-FFF2-40B4-BE49-F238E27FC236}">
                        <a16:creationId xmlns:a16="http://schemas.microsoft.com/office/drawing/2014/main" id="{B398B38D-0206-4F0F-9702-97F25CBA0DA4}"/>
                      </a:ext>
                    </a:extLst>
                  </p:cNvPr>
                  <p:cNvSpPr/>
                  <p:nvPr/>
                </p:nvSpPr>
                <p:spPr>
                  <a:xfrm>
                    <a:off x="2459040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8" name="直接连接符 177">
                    <a:extLst>
                      <a:ext uri="{FF2B5EF4-FFF2-40B4-BE49-F238E27FC236}">
                        <a16:creationId xmlns:a16="http://schemas.microsoft.com/office/drawing/2014/main" id="{A61FD7BC-0CF3-4776-8F34-0E1E20E1779A}"/>
                      </a:ext>
                    </a:extLst>
                  </p:cNvPr>
                  <p:cNvCxnSpPr>
                    <a:cxnSpLocks/>
                    <a:stCxn id="177" idx="1"/>
                    <a:endCxn id="175" idx="5"/>
                  </p:cNvCxnSpPr>
                  <p:nvPr/>
                </p:nvCxnSpPr>
                <p:spPr>
                  <a:xfrm flipH="1" flipV="1">
                    <a:off x="2320936" y="1238855"/>
                    <a:ext cx="18626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E87C8CF2-178E-48F9-B12B-AED753831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87966" y="3344779"/>
                  <a:ext cx="52136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87CA9C4-EE38-4AF8-A21F-E48A8707184C}"/>
                </a:ext>
              </a:extLst>
            </p:cNvPr>
            <p:cNvGrpSpPr/>
            <p:nvPr/>
          </p:nvGrpSpPr>
          <p:grpSpPr>
            <a:xfrm>
              <a:off x="4354472" y="2683171"/>
              <a:ext cx="1179095" cy="1288826"/>
              <a:chOff x="3909615" y="2772585"/>
              <a:chExt cx="1179095" cy="12888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0E671377-9314-475D-9697-F997DF9C4CE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160" y="3479869"/>
                    <a:ext cx="581542" cy="5815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0E671377-9314-475D-9697-F997DF9C4C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7160" y="3479869"/>
                    <a:ext cx="581542" cy="58154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8475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AD033EBD-4409-4C0D-99B9-AC0629C65F2B}"/>
                  </a:ext>
                </a:extLst>
              </p:cNvPr>
              <p:cNvGrpSpPr/>
              <p:nvPr/>
            </p:nvGrpSpPr>
            <p:grpSpPr>
              <a:xfrm>
                <a:off x="3909615" y="2772585"/>
                <a:ext cx="1179095" cy="832877"/>
                <a:chOff x="2434359" y="2676333"/>
                <a:chExt cx="1179095" cy="832877"/>
              </a:xfrm>
            </p:grpSpPr>
            <p:grpSp>
              <p:nvGrpSpPr>
                <p:cNvPr id="179" name="组合 178">
                  <a:extLst>
                    <a:ext uri="{FF2B5EF4-FFF2-40B4-BE49-F238E27FC236}">
                      <a16:creationId xmlns:a16="http://schemas.microsoft.com/office/drawing/2014/main" id="{0325FAAC-2F90-4DE5-9D97-436FD654DC8C}"/>
                    </a:ext>
                  </a:extLst>
                </p:cNvPr>
                <p:cNvGrpSpPr/>
                <p:nvPr/>
              </p:nvGrpSpPr>
              <p:grpSpPr>
                <a:xfrm>
                  <a:off x="2434359" y="2676333"/>
                  <a:ext cx="1179095" cy="832877"/>
                  <a:chOff x="1608808" y="958153"/>
                  <a:chExt cx="1179095" cy="832877"/>
                </a:xfrm>
              </p:grpSpPr>
              <p:sp>
                <p:nvSpPr>
                  <p:cNvPr id="180" name="椭圆 179">
                    <a:extLst>
                      <a:ext uri="{FF2B5EF4-FFF2-40B4-BE49-F238E27FC236}">
                        <a16:creationId xmlns:a16="http://schemas.microsoft.com/office/drawing/2014/main" id="{39ED7523-6D88-407D-9FEB-66D5546154E7}"/>
                      </a:ext>
                    </a:extLst>
                  </p:cNvPr>
                  <p:cNvSpPr/>
                  <p:nvPr/>
                </p:nvSpPr>
                <p:spPr>
                  <a:xfrm>
                    <a:off x="1608808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1" name="椭圆 180">
                    <a:extLst>
                      <a:ext uri="{FF2B5EF4-FFF2-40B4-BE49-F238E27FC236}">
                        <a16:creationId xmlns:a16="http://schemas.microsoft.com/office/drawing/2014/main" id="{8E6D8D30-163E-4274-846B-1833297757D7}"/>
                      </a:ext>
                    </a:extLst>
                  </p:cNvPr>
                  <p:cNvSpPr/>
                  <p:nvPr/>
                </p:nvSpPr>
                <p:spPr>
                  <a:xfrm>
                    <a:off x="2040234" y="95815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82" name="直接连接符 181">
                    <a:extLst>
                      <a:ext uri="{FF2B5EF4-FFF2-40B4-BE49-F238E27FC236}">
                        <a16:creationId xmlns:a16="http://schemas.microsoft.com/office/drawing/2014/main" id="{68FD9D82-EB18-433A-81EF-67A4CE7132BA}"/>
                      </a:ext>
                    </a:extLst>
                  </p:cNvPr>
                  <p:cNvCxnSpPr>
                    <a:cxnSpLocks/>
                    <a:stCxn id="180" idx="7"/>
                    <a:endCxn id="181" idx="3"/>
                  </p:cNvCxnSpPr>
                  <p:nvPr/>
                </p:nvCxnSpPr>
                <p:spPr>
                  <a:xfrm flipV="1">
                    <a:off x="1889510" y="1238855"/>
                    <a:ext cx="19888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3" name="椭圆 182">
                    <a:extLst>
                      <a:ext uri="{FF2B5EF4-FFF2-40B4-BE49-F238E27FC236}">
                        <a16:creationId xmlns:a16="http://schemas.microsoft.com/office/drawing/2014/main" id="{2A15A9CC-914E-4559-89A1-DF5D33153ABF}"/>
                      </a:ext>
                    </a:extLst>
                  </p:cNvPr>
                  <p:cNvSpPr/>
                  <p:nvPr/>
                </p:nvSpPr>
                <p:spPr>
                  <a:xfrm>
                    <a:off x="2459040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84" name="直接连接符 183">
                    <a:extLst>
                      <a:ext uri="{FF2B5EF4-FFF2-40B4-BE49-F238E27FC236}">
                        <a16:creationId xmlns:a16="http://schemas.microsoft.com/office/drawing/2014/main" id="{B8669BBD-B771-48E1-926C-3ED5860D7738}"/>
                      </a:ext>
                    </a:extLst>
                  </p:cNvPr>
                  <p:cNvCxnSpPr>
                    <a:cxnSpLocks/>
                    <a:stCxn id="183" idx="1"/>
                    <a:endCxn id="181" idx="5"/>
                  </p:cNvCxnSpPr>
                  <p:nvPr/>
                </p:nvCxnSpPr>
                <p:spPr>
                  <a:xfrm flipH="1" flipV="1">
                    <a:off x="2320936" y="1238855"/>
                    <a:ext cx="18626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1" name="直接连接符 230">
                  <a:extLst>
                    <a:ext uri="{FF2B5EF4-FFF2-40B4-BE49-F238E27FC236}">
                      <a16:creationId xmlns:a16="http://schemas.microsoft.com/office/drawing/2014/main" id="{9ED9DE16-4542-4CF5-A56F-41142CE39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63222" y="3344779"/>
                  <a:ext cx="521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9AD37BE-7C91-45E9-A789-801573E45147}"/>
                </a:ext>
              </a:extLst>
            </p:cNvPr>
            <p:cNvGrpSpPr/>
            <p:nvPr/>
          </p:nvGrpSpPr>
          <p:grpSpPr>
            <a:xfrm>
              <a:off x="1403960" y="4028630"/>
              <a:ext cx="1179095" cy="1271890"/>
              <a:chOff x="5384871" y="2772585"/>
              <a:chExt cx="1179095" cy="12718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文本框 220">
                    <a:extLst>
                      <a:ext uri="{FF2B5EF4-FFF2-40B4-BE49-F238E27FC236}">
                        <a16:creationId xmlns:a16="http://schemas.microsoft.com/office/drawing/2014/main" id="{BA3B97E8-1D23-47D9-B2C3-B5B441897DEE}"/>
                      </a:ext>
                    </a:extLst>
                  </p:cNvPr>
                  <p:cNvSpPr txBox="1"/>
                  <p:nvPr/>
                </p:nvSpPr>
                <p:spPr>
                  <a:xfrm>
                    <a:off x="5713733" y="3462933"/>
                    <a:ext cx="581542" cy="5815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1" name="文本框 220">
                    <a:extLst>
                      <a:ext uri="{FF2B5EF4-FFF2-40B4-BE49-F238E27FC236}">
                        <a16:creationId xmlns:a16="http://schemas.microsoft.com/office/drawing/2014/main" id="{BA3B97E8-1D23-47D9-B2C3-B5B441897D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3733" y="3462933"/>
                    <a:ext cx="581542" cy="58154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6780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0F909D40-5EC6-4AE4-8480-408EAAD29B2D}"/>
                  </a:ext>
                </a:extLst>
              </p:cNvPr>
              <p:cNvGrpSpPr/>
              <p:nvPr/>
            </p:nvGrpSpPr>
            <p:grpSpPr>
              <a:xfrm>
                <a:off x="5384871" y="2772585"/>
                <a:ext cx="1179095" cy="832877"/>
                <a:chOff x="3909615" y="2676333"/>
                <a:chExt cx="1179095" cy="832877"/>
              </a:xfrm>
            </p:grpSpPr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E56BF07D-08FE-4502-B348-6AA04977E3D0}"/>
                    </a:ext>
                  </a:extLst>
                </p:cNvPr>
                <p:cNvGrpSpPr/>
                <p:nvPr/>
              </p:nvGrpSpPr>
              <p:grpSpPr>
                <a:xfrm>
                  <a:off x="3909615" y="2676333"/>
                  <a:ext cx="1179095" cy="832877"/>
                  <a:chOff x="1608808" y="958153"/>
                  <a:chExt cx="1179095" cy="832877"/>
                </a:xfrm>
              </p:grpSpPr>
              <p:sp>
                <p:nvSpPr>
                  <p:cNvPr id="186" name="椭圆 185">
                    <a:extLst>
                      <a:ext uri="{FF2B5EF4-FFF2-40B4-BE49-F238E27FC236}">
                        <a16:creationId xmlns:a16="http://schemas.microsoft.com/office/drawing/2014/main" id="{ABBFEA9C-0F41-4FFF-B920-61EB93F5E83B}"/>
                      </a:ext>
                    </a:extLst>
                  </p:cNvPr>
                  <p:cNvSpPr/>
                  <p:nvPr/>
                </p:nvSpPr>
                <p:spPr>
                  <a:xfrm>
                    <a:off x="1608808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椭圆 186">
                    <a:extLst>
                      <a:ext uri="{FF2B5EF4-FFF2-40B4-BE49-F238E27FC236}">
                        <a16:creationId xmlns:a16="http://schemas.microsoft.com/office/drawing/2014/main" id="{26780D16-10F4-4CAA-8CA5-E17C95D3A555}"/>
                      </a:ext>
                    </a:extLst>
                  </p:cNvPr>
                  <p:cNvSpPr/>
                  <p:nvPr/>
                </p:nvSpPr>
                <p:spPr>
                  <a:xfrm>
                    <a:off x="2040234" y="95815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88" name="直接连接符 187">
                    <a:extLst>
                      <a:ext uri="{FF2B5EF4-FFF2-40B4-BE49-F238E27FC236}">
                        <a16:creationId xmlns:a16="http://schemas.microsoft.com/office/drawing/2014/main" id="{3B35893D-AB6E-4AF2-98D8-0F0E9C199E76}"/>
                      </a:ext>
                    </a:extLst>
                  </p:cNvPr>
                  <p:cNvCxnSpPr>
                    <a:cxnSpLocks/>
                    <a:stCxn id="186" idx="7"/>
                    <a:endCxn id="187" idx="3"/>
                  </p:cNvCxnSpPr>
                  <p:nvPr/>
                </p:nvCxnSpPr>
                <p:spPr>
                  <a:xfrm flipV="1">
                    <a:off x="1889510" y="1238855"/>
                    <a:ext cx="19888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9" name="椭圆 188">
                    <a:extLst>
                      <a:ext uri="{FF2B5EF4-FFF2-40B4-BE49-F238E27FC236}">
                        <a16:creationId xmlns:a16="http://schemas.microsoft.com/office/drawing/2014/main" id="{33D6EF79-3496-4EE8-916D-BB2D9469E77B}"/>
                      </a:ext>
                    </a:extLst>
                  </p:cNvPr>
                  <p:cNvSpPr/>
                  <p:nvPr/>
                </p:nvSpPr>
                <p:spPr>
                  <a:xfrm>
                    <a:off x="2459040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0" name="直接连接符 189">
                    <a:extLst>
                      <a:ext uri="{FF2B5EF4-FFF2-40B4-BE49-F238E27FC236}">
                        <a16:creationId xmlns:a16="http://schemas.microsoft.com/office/drawing/2014/main" id="{83BC6491-29BF-419E-B1DA-AC98DF3BE500}"/>
                      </a:ext>
                    </a:extLst>
                  </p:cNvPr>
                  <p:cNvCxnSpPr>
                    <a:cxnSpLocks/>
                    <a:stCxn id="189" idx="1"/>
                    <a:endCxn id="187" idx="5"/>
                  </p:cNvCxnSpPr>
                  <p:nvPr/>
                </p:nvCxnSpPr>
                <p:spPr>
                  <a:xfrm flipH="1" flipV="1">
                    <a:off x="2320936" y="1238855"/>
                    <a:ext cx="18626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4" name="直接连接符 233">
                  <a:extLst>
                    <a:ext uri="{FF2B5EF4-FFF2-40B4-BE49-F238E27FC236}">
                      <a16:creationId xmlns:a16="http://schemas.microsoft.com/office/drawing/2014/main" id="{01930181-CC1B-4BA7-AC2C-E3C22D3BA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8477" y="3344779"/>
                  <a:ext cx="521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23314BB-62F8-4CB8-8B64-8E14C52C1399}"/>
                </a:ext>
              </a:extLst>
            </p:cNvPr>
            <p:cNvGrpSpPr/>
            <p:nvPr/>
          </p:nvGrpSpPr>
          <p:grpSpPr>
            <a:xfrm>
              <a:off x="1403960" y="5374088"/>
              <a:ext cx="1179095" cy="1258932"/>
              <a:chOff x="9810639" y="2772585"/>
              <a:chExt cx="1179095" cy="1258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0BE53C28-2C47-4E2A-BB24-34F31E9901CB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9501" y="3449976"/>
                    <a:ext cx="581542" cy="5815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0BE53C28-2C47-4E2A-BB24-34F31E9901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9501" y="3449976"/>
                    <a:ext cx="581542" cy="58154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780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5AB14E9-AF09-416A-8260-27D1D8B88A6F}"/>
                  </a:ext>
                </a:extLst>
              </p:cNvPr>
              <p:cNvGrpSpPr/>
              <p:nvPr/>
            </p:nvGrpSpPr>
            <p:grpSpPr>
              <a:xfrm>
                <a:off x="9810639" y="2772585"/>
                <a:ext cx="1179095" cy="832877"/>
                <a:chOff x="8335383" y="2676333"/>
                <a:chExt cx="1179095" cy="832877"/>
              </a:xfrm>
            </p:grpSpPr>
            <p:grpSp>
              <p:nvGrpSpPr>
                <p:cNvPr id="203" name="组合 202">
                  <a:extLst>
                    <a:ext uri="{FF2B5EF4-FFF2-40B4-BE49-F238E27FC236}">
                      <a16:creationId xmlns:a16="http://schemas.microsoft.com/office/drawing/2014/main" id="{2CE094E7-BD05-454D-8ADC-6B24369C4BE0}"/>
                    </a:ext>
                  </a:extLst>
                </p:cNvPr>
                <p:cNvGrpSpPr/>
                <p:nvPr/>
              </p:nvGrpSpPr>
              <p:grpSpPr>
                <a:xfrm>
                  <a:off x="8335383" y="2676333"/>
                  <a:ext cx="1179095" cy="832877"/>
                  <a:chOff x="1608808" y="958153"/>
                  <a:chExt cx="1179095" cy="832877"/>
                </a:xfrm>
              </p:grpSpPr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4F478E07-51B3-409A-8FCB-B62F83C8908D}"/>
                      </a:ext>
                    </a:extLst>
                  </p:cNvPr>
                  <p:cNvSpPr/>
                  <p:nvPr/>
                </p:nvSpPr>
                <p:spPr>
                  <a:xfrm>
                    <a:off x="1608808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D075B7DA-945F-4024-B5DA-C452BA65A3A7}"/>
                      </a:ext>
                    </a:extLst>
                  </p:cNvPr>
                  <p:cNvSpPr/>
                  <p:nvPr/>
                </p:nvSpPr>
                <p:spPr>
                  <a:xfrm>
                    <a:off x="2040234" y="95815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6" name="直接连接符 205">
                    <a:extLst>
                      <a:ext uri="{FF2B5EF4-FFF2-40B4-BE49-F238E27FC236}">
                        <a16:creationId xmlns:a16="http://schemas.microsoft.com/office/drawing/2014/main" id="{02DA503F-B15E-41A0-BDA1-CB8779A96C8C}"/>
                      </a:ext>
                    </a:extLst>
                  </p:cNvPr>
                  <p:cNvCxnSpPr>
                    <a:cxnSpLocks/>
                    <a:stCxn id="204" idx="7"/>
                    <a:endCxn id="205" idx="3"/>
                  </p:cNvCxnSpPr>
                  <p:nvPr/>
                </p:nvCxnSpPr>
                <p:spPr>
                  <a:xfrm flipV="1">
                    <a:off x="1889510" y="1238855"/>
                    <a:ext cx="19888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椭圆 206">
                    <a:extLst>
                      <a:ext uri="{FF2B5EF4-FFF2-40B4-BE49-F238E27FC236}">
                        <a16:creationId xmlns:a16="http://schemas.microsoft.com/office/drawing/2014/main" id="{A8228851-7088-465E-B3C5-E1CAB494E030}"/>
                      </a:ext>
                    </a:extLst>
                  </p:cNvPr>
                  <p:cNvSpPr/>
                  <p:nvPr/>
                </p:nvSpPr>
                <p:spPr>
                  <a:xfrm>
                    <a:off x="2459040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8" name="直接连接符 207">
                    <a:extLst>
                      <a:ext uri="{FF2B5EF4-FFF2-40B4-BE49-F238E27FC236}">
                        <a16:creationId xmlns:a16="http://schemas.microsoft.com/office/drawing/2014/main" id="{AE09022E-A737-48DD-BC39-3C9969BD9959}"/>
                      </a:ext>
                    </a:extLst>
                  </p:cNvPr>
                  <p:cNvCxnSpPr>
                    <a:cxnSpLocks/>
                    <a:stCxn id="207" idx="1"/>
                    <a:endCxn id="205" idx="5"/>
                  </p:cNvCxnSpPr>
                  <p:nvPr/>
                </p:nvCxnSpPr>
                <p:spPr>
                  <a:xfrm flipH="1" flipV="1">
                    <a:off x="2320936" y="1238855"/>
                    <a:ext cx="18626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6" name="直接连接符 235">
                  <a:extLst>
                    <a:ext uri="{FF2B5EF4-FFF2-40B4-BE49-F238E27FC236}">
                      <a16:creationId xmlns:a16="http://schemas.microsoft.com/office/drawing/2014/main" id="{DF708A43-1CF5-4B51-983B-62D36B66A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64245" y="3344779"/>
                  <a:ext cx="521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2F94005-2207-4B0A-9925-6DE1AA4E372A}"/>
                </a:ext>
              </a:extLst>
            </p:cNvPr>
            <p:cNvGrpSpPr/>
            <p:nvPr/>
          </p:nvGrpSpPr>
          <p:grpSpPr>
            <a:xfrm>
              <a:off x="2879216" y="4028630"/>
              <a:ext cx="1179095" cy="1271890"/>
              <a:chOff x="6860127" y="2772585"/>
              <a:chExt cx="1179095" cy="12718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35EDC043-2D07-4AC3-AEEA-44D9631C1480}"/>
                      </a:ext>
                    </a:extLst>
                  </p:cNvPr>
                  <p:cNvSpPr txBox="1"/>
                  <p:nvPr/>
                </p:nvSpPr>
                <p:spPr>
                  <a:xfrm>
                    <a:off x="7176242" y="3462933"/>
                    <a:ext cx="581542" cy="5815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35EDC043-2D07-4AC3-AEEA-44D9631C14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6242" y="3462933"/>
                    <a:ext cx="581542" cy="58154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8475" b="-33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287C484-1D2A-4F16-8DE9-0D286C4476E5}"/>
                  </a:ext>
                </a:extLst>
              </p:cNvPr>
              <p:cNvGrpSpPr/>
              <p:nvPr/>
            </p:nvGrpSpPr>
            <p:grpSpPr>
              <a:xfrm>
                <a:off x="6860127" y="2772585"/>
                <a:ext cx="1179095" cy="832877"/>
                <a:chOff x="5384871" y="2676333"/>
                <a:chExt cx="1179095" cy="832877"/>
              </a:xfrm>
            </p:grpSpPr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05050DB3-530D-4DAE-A0AD-B885B1DB5845}"/>
                    </a:ext>
                  </a:extLst>
                </p:cNvPr>
                <p:cNvGrpSpPr/>
                <p:nvPr/>
              </p:nvGrpSpPr>
              <p:grpSpPr>
                <a:xfrm>
                  <a:off x="5384871" y="2676333"/>
                  <a:ext cx="1179095" cy="832877"/>
                  <a:chOff x="1608808" y="958153"/>
                  <a:chExt cx="1179095" cy="832877"/>
                </a:xfrm>
              </p:grpSpPr>
              <p:sp>
                <p:nvSpPr>
                  <p:cNvPr id="192" name="椭圆 191">
                    <a:extLst>
                      <a:ext uri="{FF2B5EF4-FFF2-40B4-BE49-F238E27FC236}">
                        <a16:creationId xmlns:a16="http://schemas.microsoft.com/office/drawing/2014/main" id="{C5647219-4C39-4D1B-BCF1-450200F9003A}"/>
                      </a:ext>
                    </a:extLst>
                  </p:cNvPr>
                  <p:cNvSpPr/>
                  <p:nvPr/>
                </p:nvSpPr>
                <p:spPr>
                  <a:xfrm>
                    <a:off x="1608808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353715D5-8E78-439E-A743-052A48DEA504}"/>
                      </a:ext>
                    </a:extLst>
                  </p:cNvPr>
                  <p:cNvSpPr/>
                  <p:nvPr/>
                </p:nvSpPr>
                <p:spPr>
                  <a:xfrm>
                    <a:off x="2040234" y="95815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114C55DE-3CC9-4CF0-9DD7-8841A137E26B}"/>
                      </a:ext>
                    </a:extLst>
                  </p:cNvPr>
                  <p:cNvCxnSpPr>
                    <a:cxnSpLocks/>
                    <a:stCxn id="192" idx="7"/>
                    <a:endCxn id="193" idx="3"/>
                  </p:cNvCxnSpPr>
                  <p:nvPr/>
                </p:nvCxnSpPr>
                <p:spPr>
                  <a:xfrm flipV="1">
                    <a:off x="1889510" y="1238855"/>
                    <a:ext cx="19888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椭圆 194">
                    <a:extLst>
                      <a:ext uri="{FF2B5EF4-FFF2-40B4-BE49-F238E27FC236}">
                        <a16:creationId xmlns:a16="http://schemas.microsoft.com/office/drawing/2014/main" id="{A1B607D3-89F6-4C0F-B856-79BF02B96209}"/>
                      </a:ext>
                    </a:extLst>
                  </p:cNvPr>
                  <p:cNvSpPr/>
                  <p:nvPr/>
                </p:nvSpPr>
                <p:spPr>
                  <a:xfrm>
                    <a:off x="2459040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93691330-C9AA-4F79-9AFD-8C900E698DAD}"/>
                      </a:ext>
                    </a:extLst>
                  </p:cNvPr>
                  <p:cNvCxnSpPr>
                    <a:cxnSpLocks/>
                    <a:stCxn id="195" idx="1"/>
                    <a:endCxn id="193" idx="5"/>
                  </p:cNvCxnSpPr>
                  <p:nvPr/>
                </p:nvCxnSpPr>
                <p:spPr>
                  <a:xfrm flipH="1" flipV="1">
                    <a:off x="2320936" y="1238855"/>
                    <a:ext cx="18626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C8F8ABF8-934B-454F-98D5-AE356E52E4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13733" y="3344779"/>
                  <a:ext cx="521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25C2E05-6291-44EE-950E-05A85650AE5D}"/>
                </a:ext>
              </a:extLst>
            </p:cNvPr>
            <p:cNvGrpSpPr/>
            <p:nvPr/>
          </p:nvGrpSpPr>
          <p:grpSpPr>
            <a:xfrm>
              <a:off x="4354472" y="4028630"/>
              <a:ext cx="1179095" cy="1271889"/>
              <a:chOff x="8335383" y="2772585"/>
              <a:chExt cx="1179095" cy="12718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958A3820-68C8-4A95-AF90-601706FE8D92}"/>
                      </a:ext>
                    </a:extLst>
                  </p:cNvPr>
                  <p:cNvSpPr txBox="1"/>
                  <p:nvPr/>
                </p:nvSpPr>
                <p:spPr>
                  <a:xfrm>
                    <a:off x="8682928" y="3462933"/>
                    <a:ext cx="581542" cy="5815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958A3820-68C8-4A95-AF90-601706FE8D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2928" y="3462933"/>
                    <a:ext cx="581542" cy="58154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8475"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FF075805-93B8-4D8C-8509-0754219ED980}"/>
                  </a:ext>
                </a:extLst>
              </p:cNvPr>
              <p:cNvGrpSpPr/>
              <p:nvPr/>
            </p:nvGrpSpPr>
            <p:grpSpPr>
              <a:xfrm>
                <a:off x="8335383" y="2772585"/>
                <a:ext cx="1179095" cy="832877"/>
                <a:chOff x="6860127" y="2676333"/>
                <a:chExt cx="1179095" cy="832877"/>
              </a:xfrm>
            </p:grpSpPr>
            <p:grpSp>
              <p:nvGrpSpPr>
                <p:cNvPr id="197" name="组合 196">
                  <a:extLst>
                    <a:ext uri="{FF2B5EF4-FFF2-40B4-BE49-F238E27FC236}">
                      <a16:creationId xmlns:a16="http://schemas.microsoft.com/office/drawing/2014/main" id="{57D15E35-5CDF-48A2-97A3-A22FEB4C6F56}"/>
                    </a:ext>
                  </a:extLst>
                </p:cNvPr>
                <p:cNvGrpSpPr/>
                <p:nvPr/>
              </p:nvGrpSpPr>
              <p:grpSpPr>
                <a:xfrm>
                  <a:off x="6860127" y="2676333"/>
                  <a:ext cx="1179095" cy="832877"/>
                  <a:chOff x="1608808" y="958153"/>
                  <a:chExt cx="1179095" cy="832877"/>
                </a:xfrm>
              </p:grpSpPr>
              <p:sp>
                <p:nvSpPr>
                  <p:cNvPr id="198" name="椭圆 197">
                    <a:extLst>
                      <a:ext uri="{FF2B5EF4-FFF2-40B4-BE49-F238E27FC236}">
                        <a16:creationId xmlns:a16="http://schemas.microsoft.com/office/drawing/2014/main" id="{A019A7C7-0E1D-4811-9EC6-A03101B4CD24}"/>
                      </a:ext>
                    </a:extLst>
                  </p:cNvPr>
                  <p:cNvSpPr/>
                  <p:nvPr/>
                </p:nvSpPr>
                <p:spPr>
                  <a:xfrm>
                    <a:off x="1608808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椭圆 198">
                    <a:extLst>
                      <a:ext uri="{FF2B5EF4-FFF2-40B4-BE49-F238E27FC236}">
                        <a16:creationId xmlns:a16="http://schemas.microsoft.com/office/drawing/2014/main" id="{F688EC5A-A070-48BE-8BDF-2F214C292D1D}"/>
                      </a:ext>
                    </a:extLst>
                  </p:cNvPr>
                  <p:cNvSpPr/>
                  <p:nvPr/>
                </p:nvSpPr>
                <p:spPr>
                  <a:xfrm>
                    <a:off x="2040234" y="95815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0" name="直接连接符 199">
                    <a:extLst>
                      <a:ext uri="{FF2B5EF4-FFF2-40B4-BE49-F238E27FC236}">
                        <a16:creationId xmlns:a16="http://schemas.microsoft.com/office/drawing/2014/main" id="{CA229284-3ECA-42CD-ADCF-31AEDFA73A1C}"/>
                      </a:ext>
                    </a:extLst>
                  </p:cNvPr>
                  <p:cNvCxnSpPr>
                    <a:cxnSpLocks/>
                    <a:stCxn id="198" idx="7"/>
                    <a:endCxn id="199" idx="3"/>
                  </p:cNvCxnSpPr>
                  <p:nvPr/>
                </p:nvCxnSpPr>
                <p:spPr>
                  <a:xfrm flipV="1">
                    <a:off x="1889510" y="1238855"/>
                    <a:ext cx="19888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1" name="椭圆 200">
                    <a:extLst>
                      <a:ext uri="{FF2B5EF4-FFF2-40B4-BE49-F238E27FC236}">
                        <a16:creationId xmlns:a16="http://schemas.microsoft.com/office/drawing/2014/main" id="{ED5D0721-4DC5-4680-B5B8-3A65BD4A855D}"/>
                      </a:ext>
                    </a:extLst>
                  </p:cNvPr>
                  <p:cNvSpPr/>
                  <p:nvPr/>
                </p:nvSpPr>
                <p:spPr>
                  <a:xfrm>
                    <a:off x="2459040" y="1462167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2" name="直接连接符 201">
                    <a:extLst>
                      <a:ext uri="{FF2B5EF4-FFF2-40B4-BE49-F238E27FC236}">
                        <a16:creationId xmlns:a16="http://schemas.microsoft.com/office/drawing/2014/main" id="{1CE5CBD5-6D44-4380-B42F-9BFF6F93CAD8}"/>
                      </a:ext>
                    </a:extLst>
                  </p:cNvPr>
                  <p:cNvCxnSpPr>
                    <a:cxnSpLocks/>
                    <a:stCxn id="201" idx="1"/>
                    <a:endCxn id="199" idx="5"/>
                  </p:cNvCxnSpPr>
                  <p:nvPr/>
                </p:nvCxnSpPr>
                <p:spPr>
                  <a:xfrm flipH="1" flipV="1">
                    <a:off x="2320936" y="1238855"/>
                    <a:ext cx="186265" cy="2714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9" name="直接连接符 238">
                  <a:extLst>
                    <a:ext uri="{FF2B5EF4-FFF2-40B4-BE49-F238E27FC236}">
                      <a16:creationId xmlns:a16="http://schemas.microsoft.com/office/drawing/2014/main" id="{8603EC2B-4261-4ED5-ADD0-C0FE17D60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88989" y="3344779"/>
                  <a:ext cx="521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2938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8F056FDB-D91E-4BD0-8E1B-389A596AB9EB}"/>
              </a:ext>
            </a:extLst>
          </p:cNvPr>
          <p:cNvGrpSpPr/>
          <p:nvPr/>
        </p:nvGrpSpPr>
        <p:grpSpPr>
          <a:xfrm>
            <a:off x="2117384" y="96252"/>
            <a:ext cx="679195" cy="833041"/>
            <a:chOff x="2078626" y="176187"/>
            <a:chExt cx="679195" cy="83304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6BF8606-EC22-4179-875D-A7EAF317AB45}"/>
                </a:ext>
              </a:extLst>
            </p:cNvPr>
            <p:cNvGrpSpPr/>
            <p:nvPr/>
          </p:nvGrpSpPr>
          <p:grpSpPr>
            <a:xfrm>
              <a:off x="2078626" y="529465"/>
              <a:ext cx="679195" cy="479763"/>
              <a:chOff x="1608808" y="958153"/>
              <a:chExt cx="1179095" cy="832877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3FE13A18-8787-4172-9C37-E4948D89FB8D}"/>
                  </a:ext>
                </a:extLst>
              </p:cNvPr>
              <p:cNvSpPr/>
              <p:nvPr/>
            </p:nvSpPr>
            <p:spPr>
              <a:xfrm>
                <a:off x="1608808" y="146216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B3BF1414-542A-48AF-B8D3-AA71371BACFD}"/>
                  </a:ext>
                </a:extLst>
              </p:cNvPr>
              <p:cNvSpPr/>
              <p:nvPr/>
            </p:nvSpPr>
            <p:spPr>
              <a:xfrm>
                <a:off x="2040234" y="958153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41E80D5B-987C-40DD-930A-A7D30C15B606}"/>
                  </a:ext>
                </a:extLst>
              </p:cNvPr>
              <p:cNvCxnSpPr>
                <a:cxnSpLocks/>
                <a:stCxn id="127" idx="7"/>
                <a:endCxn id="128" idx="3"/>
              </p:cNvCxnSpPr>
              <p:nvPr/>
            </p:nvCxnSpPr>
            <p:spPr>
              <a:xfrm flipV="1">
                <a:off x="1889510" y="1238855"/>
                <a:ext cx="198885" cy="2714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BE0928F7-1355-4E7C-AD22-B7F26820D129}"/>
                  </a:ext>
                </a:extLst>
              </p:cNvPr>
              <p:cNvSpPr/>
              <p:nvPr/>
            </p:nvSpPr>
            <p:spPr>
              <a:xfrm>
                <a:off x="2459040" y="146216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87CCA70F-FEF2-4B21-A851-758B047BD45D}"/>
                  </a:ext>
                </a:extLst>
              </p:cNvPr>
              <p:cNvCxnSpPr>
                <a:cxnSpLocks/>
                <a:stCxn id="132" idx="1"/>
                <a:endCxn id="128" idx="5"/>
              </p:cNvCxnSpPr>
              <p:nvPr/>
            </p:nvCxnSpPr>
            <p:spPr>
              <a:xfrm flipH="1" flipV="1">
                <a:off x="2320936" y="1238855"/>
                <a:ext cx="186265" cy="2714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C4F6F53-34E8-47DC-9E28-A38D10570988}"/>
                    </a:ext>
                  </a:extLst>
                </p:cNvPr>
                <p:cNvSpPr txBox="1"/>
                <p:nvPr/>
              </p:nvSpPr>
              <p:spPr>
                <a:xfrm>
                  <a:off x="2238223" y="176187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C4F6F53-34E8-47DC-9E28-A38D10570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223" y="176187"/>
                  <a:ext cx="360000" cy="360000"/>
                </a:xfrm>
                <a:prstGeom prst="rect">
                  <a:avLst/>
                </a:prstGeom>
                <a:blipFill>
                  <a:blip r:embed="rId2"/>
                  <a:stretch>
                    <a:fillRect r="-3390" b="-3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7B4769A-57BB-4594-8AB1-0449751C46E6}"/>
              </a:ext>
            </a:extLst>
          </p:cNvPr>
          <p:cNvGrpSpPr/>
          <p:nvPr/>
        </p:nvGrpSpPr>
        <p:grpSpPr>
          <a:xfrm>
            <a:off x="2966942" y="96252"/>
            <a:ext cx="679195" cy="833041"/>
            <a:chOff x="3043622" y="176187"/>
            <a:chExt cx="679195" cy="833041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F00D3C73-23C4-49B2-98B9-B1B82CCBDB2D}"/>
                </a:ext>
              </a:extLst>
            </p:cNvPr>
            <p:cNvGrpSpPr/>
            <p:nvPr/>
          </p:nvGrpSpPr>
          <p:grpSpPr>
            <a:xfrm>
              <a:off x="3043622" y="529465"/>
              <a:ext cx="679195" cy="479763"/>
              <a:chOff x="1608808" y="958153"/>
              <a:chExt cx="1179095" cy="832877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46985E88-FB61-446F-99FD-26CB366B4B1A}"/>
                  </a:ext>
                </a:extLst>
              </p:cNvPr>
              <p:cNvSpPr/>
              <p:nvPr/>
            </p:nvSpPr>
            <p:spPr>
              <a:xfrm>
                <a:off x="1608808" y="146216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2E25DB6A-03E4-415E-BD09-85EFF4FB2EA1}"/>
                  </a:ext>
                </a:extLst>
              </p:cNvPr>
              <p:cNvSpPr/>
              <p:nvPr/>
            </p:nvSpPr>
            <p:spPr>
              <a:xfrm>
                <a:off x="2040234" y="958153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F8B72739-DDE6-48A4-9C65-5960365CBCEF}"/>
                  </a:ext>
                </a:extLst>
              </p:cNvPr>
              <p:cNvCxnSpPr>
                <a:cxnSpLocks/>
                <a:stCxn id="138" idx="7"/>
                <a:endCxn id="139" idx="3"/>
              </p:cNvCxnSpPr>
              <p:nvPr/>
            </p:nvCxnSpPr>
            <p:spPr>
              <a:xfrm flipV="1">
                <a:off x="1889510" y="1238855"/>
                <a:ext cx="198885" cy="2714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F1DA2CB5-D469-4F21-AAA7-93AA75B5BF47}"/>
                  </a:ext>
                </a:extLst>
              </p:cNvPr>
              <p:cNvSpPr/>
              <p:nvPr/>
            </p:nvSpPr>
            <p:spPr>
              <a:xfrm>
                <a:off x="2459040" y="146216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C81E16E5-8CCE-4B62-A343-E161D6D087BD}"/>
                  </a:ext>
                </a:extLst>
              </p:cNvPr>
              <p:cNvCxnSpPr>
                <a:cxnSpLocks/>
                <a:stCxn id="141" idx="1"/>
                <a:endCxn id="139" idx="5"/>
              </p:cNvCxnSpPr>
              <p:nvPr/>
            </p:nvCxnSpPr>
            <p:spPr>
              <a:xfrm flipH="1" flipV="1">
                <a:off x="2320936" y="1238855"/>
                <a:ext cx="186265" cy="2714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A344B3E2-D034-49A7-ADC6-A95C736777DE}"/>
                    </a:ext>
                  </a:extLst>
                </p:cNvPr>
                <p:cNvSpPr txBox="1"/>
                <p:nvPr/>
              </p:nvSpPr>
              <p:spPr>
                <a:xfrm>
                  <a:off x="3203219" y="176187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A344B3E2-D034-49A7-ADC6-A95C73677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219" y="176187"/>
                  <a:ext cx="360000" cy="360000"/>
                </a:xfrm>
                <a:prstGeom prst="rect">
                  <a:avLst/>
                </a:prstGeom>
                <a:blipFill>
                  <a:blip r:embed="rId3"/>
                  <a:stretch>
                    <a:fillRect r="-5085" b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08CA883-A5B0-4D7A-9996-ED6D6CEB8320}"/>
              </a:ext>
            </a:extLst>
          </p:cNvPr>
          <p:cNvGrpSpPr/>
          <p:nvPr/>
        </p:nvGrpSpPr>
        <p:grpSpPr>
          <a:xfrm>
            <a:off x="3816500" y="96252"/>
            <a:ext cx="679195" cy="833041"/>
            <a:chOff x="4168263" y="176187"/>
            <a:chExt cx="679195" cy="833041"/>
          </a:xfrm>
        </p:grpSpPr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BC33B396-6AB1-4A34-94C2-07B548E0CA25}"/>
                </a:ext>
              </a:extLst>
            </p:cNvPr>
            <p:cNvGrpSpPr/>
            <p:nvPr/>
          </p:nvGrpSpPr>
          <p:grpSpPr>
            <a:xfrm>
              <a:off x="4168263" y="529465"/>
              <a:ext cx="679195" cy="479763"/>
              <a:chOff x="1608808" y="958153"/>
              <a:chExt cx="1179095" cy="832877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DADD82A2-59D9-41F2-B18D-E520B4FDA143}"/>
                  </a:ext>
                </a:extLst>
              </p:cNvPr>
              <p:cNvSpPr/>
              <p:nvPr/>
            </p:nvSpPr>
            <p:spPr>
              <a:xfrm>
                <a:off x="1608808" y="146216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E0F0F279-32BC-4BD1-8A58-3F1D67DE4034}"/>
                  </a:ext>
                </a:extLst>
              </p:cNvPr>
              <p:cNvSpPr/>
              <p:nvPr/>
            </p:nvSpPr>
            <p:spPr>
              <a:xfrm>
                <a:off x="2040234" y="958153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261FA3CD-8234-483D-9016-1C3433542C29}"/>
                  </a:ext>
                </a:extLst>
              </p:cNvPr>
              <p:cNvCxnSpPr>
                <a:cxnSpLocks/>
                <a:stCxn id="144" idx="7"/>
                <a:endCxn id="145" idx="3"/>
              </p:cNvCxnSpPr>
              <p:nvPr/>
            </p:nvCxnSpPr>
            <p:spPr>
              <a:xfrm flipV="1">
                <a:off x="1889510" y="1238855"/>
                <a:ext cx="198885" cy="2714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6B74926E-B753-4099-84EB-02058B6E66FC}"/>
                  </a:ext>
                </a:extLst>
              </p:cNvPr>
              <p:cNvSpPr/>
              <p:nvPr/>
            </p:nvSpPr>
            <p:spPr>
              <a:xfrm>
                <a:off x="2459040" y="146216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22546F69-66FE-44C6-B3C4-AAD7505D3969}"/>
                  </a:ext>
                </a:extLst>
              </p:cNvPr>
              <p:cNvCxnSpPr>
                <a:cxnSpLocks/>
                <a:stCxn id="147" idx="1"/>
                <a:endCxn id="145" idx="5"/>
              </p:cNvCxnSpPr>
              <p:nvPr/>
            </p:nvCxnSpPr>
            <p:spPr>
              <a:xfrm flipH="1" flipV="1">
                <a:off x="2320936" y="1238855"/>
                <a:ext cx="186265" cy="2714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481D922C-B066-42B5-97D0-48157D5D7EAD}"/>
                    </a:ext>
                  </a:extLst>
                </p:cNvPr>
                <p:cNvSpPr txBox="1"/>
                <p:nvPr/>
              </p:nvSpPr>
              <p:spPr>
                <a:xfrm>
                  <a:off x="4327860" y="176187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481D922C-B066-42B5-97D0-48157D5D7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860" y="176187"/>
                  <a:ext cx="360000" cy="360000"/>
                </a:xfrm>
                <a:prstGeom prst="rect">
                  <a:avLst/>
                </a:prstGeom>
                <a:blipFill>
                  <a:blip r:embed="rId4"/>
                  <a:stretch>
                    <a:fillRect r="-6780" b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C70E6D2-AEF3-46A6-95F9-DE1A1EE1F13B}"/>
              </a:ext>
            </a:extLst>
          </p:cNvPr>
          <p:cNvGrpSpPr/>
          <p:nvPr/>
        </p:nvGrpSpPr>
        <p:grpSpPr>
          <a:xfrm>
            <a:off x="4666058" y="96252"/>
            <a:ext cx="679195" cy="833041"/>
            <a:chOff x="5292904" y="176187"/>
            <a:chExt cx="679195" cy="833041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BA2B1C0E-0753-41BC-B883-06A2EFA55FE8}"/>
                </a:ext>
              </a:extLst>
            </p:cNvPr>
            <p:cNvGrpSpPr/>
            <p:nvPr/>
          </p:nvGrpSpPr>
          <p:grpSpPr>
            <a:xfrm>
              <a:off x="5292904" y="529465"/>
              <a:ext cx="679195" cy="479763"/>
              <a:chOff x="1608808" y="958153"/>
              <a:chExt cx="1179095" cy="832877"/>
            </a:xfrm>
          </p:grpSpPr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84F26117-B98D-4DA0-B7A5-D86C976EFCC8}"/>
                  </a:ext>
                </a:extLst>
              </p:cNvPr>
              <p:cNvSpPr/>
              <p:nvPr/>
            </p:nvSpPr>
            <p:spPr>
              <a:xfrm>
                <a:off x="1608808" y="146216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2F48F3FB-DF5D-4745-96F8-5A61C26B16FA}"/>
                  </a:ext>
                </a:extLst>
              </p:cNvPr>
              <p:cNvSpPr/>
              <p:nvPr/>
            </p:nvSpPr>
            <p:spPr>
              <a:xfrm>
                <a:off x="2040234" y="958153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FF47E451-01A8-450B-A2AF-C9CAA17EA82B}"/>
                  </a:ext>
                </a:extLst>
              </p:cNvPr>
              <p:cNvCxnSpPr>
                <a:cxnSpLocks/>
                <a:stCxn id="150" idx="7"/>
                <a:endCxn id="151" idx="3"/>
              </p:cNvCxnSpPr>
              <p:nvPr/>
            </p:nvCxnSpPr>
            <p:spPr>
              <a:xfrm flipV="1">
                <a:off x="1889510" y="1238855"/>
                <a:ext cx="198885" cy="2714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3B39E9C3-5162-48FC-AB9A-A18B1F5AABF4}"/>
                  </a:ext>
                </a:extLst>
              </p:cNvPr>
              <p:cNvSpPr/>
              <p:nvPr/>
            </p:nvSpPr>
            <p:spPr>
              <a:xfrm>
                <a:off x="2459040" y="146216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771BF439-7EFF-4567-9DBC-BE2429E74AD4}"/>
                  </a:ext>
                </a:extLst>
              </p:cNvPr>
              <p:cNvCxnSpPr>
                <a:cxnSpLocks/>
                <a:stCxn id="153" idx="1"/>
                <a:endCxn id="151" idx="5"/>
              </p:cNvCxnSpPr>
              <p:nvPr/>
            </p:nvCxnSpPr>
            <p:spPr>
              <a:xfrm flipH="1" flipV="1">
                <a:off x="2320936" y="1238855"/>
                <a:ext cx="186265" cy="2714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9405F683-E9FF-4DF0-8672-31DA23CE86EB}"/>
                    </a:ext>
                  </a:extLst>
                </p:cNvPr>
                <p:cNvSpPr txBox="1"/>
                <p:nvPr/>
              </p:nvSpPr>
              <p:spPr>
                <a:xfrm>
                  <a:off x="5452501" y="176187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9405F683-E9FF-4DF0-8672-31DA23CE8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501" y="176187"/>
                  <a:ext cx="360000" cy="360000"/>
                </a:xfrm>
                <a:prstGeom prst="rect">
                  <a:avLst/>
                </a:prstGeom>
                <a:blipFill>
                  <a:blip r:embed="rId5"/>
                  <a:stretch>
                    <a:fillRect r="-5085" b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9500A6B-19DA-4955-9561-BF0EB466AE3A}"/>
              </a:ext>
            </a:extLst>
          </p:cNvPr>
          <p:cNvGrpSpPr/>
          <p:nvPr/>
        </p:nvGrpSpPr>
        <p:grpSpPr>
          <a:xfrm>
            <a:off x="5515616" y="96252"/>
            <a:ext cx="679195" cy="833041"/>
            <a:chOff x="6417545" y="176187"/>
            <a:chExt cx="679195" cy="833041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19F52C4E-D111-4787-A807-BE95BEE67476}"/>
                </a:ext>
              </a:extLst>
            </p:cNvPr>
            <p:cNvGrpSpPr/>
            <p:nvPr/>
          </p:nvGrpSpPr>
          <p:grpSpPr>
            <a:xfrm>
              <a:off x="6417545" y="529465"/>
              <a:ext cx="679195" cy="479763"/>
              <a:chOff x="1608808" y="958153"/>
              <a:chExt cx="1179095" cy="832877"/>
            </a:xfrm>
          </p:grpSpPr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4CCA241C-CDCE-4268-8515-9A3E7356F1DB}"/>
                  </a:ext>
                </a:extLst>
              </p:cNvPr>
              <p:cNvSpPr/>
              <p:nvPr/>
            </p:nvSpPr>
            <p:spPr>
              <a:xfrm>
                <a:off x="1608808" y="146216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C1E275D5-101A-4292-85A3-7230D714C658}"/>
                  </a:ext>
                </a:extLst>
              </p:cNvPr>
              <p:cNvSpPr/>
              <p:nvPr/>
            </p:nvSpPr>
            <p:spPr>
              <a:xfrm>
                <a:off x="2040234" y="958153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2EC81CFF-28F6-46A3-87BD-B7C7C51DBD58}"/>
                  </a:ext>
                </a:extLst>
              </p:cNvPr>
              <p:cNvCxnSpPr>
                <a:cxnSpLocks/>
                <a:stCxn id="156" idx="7"/>
                <a:endCxn id="157" idx="3"/>
              </p:cNvCxnSpPr>
              <p:nvPr/>
            </p:nvCxnSpPr>
            <p:spPr>
              <a:xfrm flipV="1">
                <a:off x="1889510" y="1238855"/>
                <a:ext cx="198885" cy="2714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50EA241-8F9E-42E6-B20A-C664C46AA5A8}"/>
                  </a:ext>
                </a:extLst>
              </p:cNvPr>
              <p:cNvSpPr/>
              <p:nvPr/>
            </p:nvSpPr>
            <p:spPr>
              <a:xfrm>
                <a:off x="2459040" y="146216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AED4315E-CC18-4C3F-91AE-66845A3FEE4C}"/>
                  </a:ext>
                </a:extLst>
              </p:cNvPr>
              <p:cNvCxnSpPr>
                <a:cxnSpLocks/>
                <a:stCxn id="159" idx="1"/>
                <a:endCxn id="157" idx="5"/>
              </p:cNvCxnSpPr>
              <p:nvPr/>
            </p:nvCxnSpPr>
            <p:spPr>
              <a:xfrm flipH="1" flipV="1">
                <a:off x="2320936" y="1238855"/>
                <a:ext cx="186265" cy="2714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7513A350-36BA-47A2-A485-E5C598F08D40}"/>
                    </a:ext>
                  </a:extLst>
                </p:cNvPr>
                <p:cNvSpPr txBox="1"/>
                <p:nvPr/>
              </p:nvSpPr>
              <p:spPr>
                <a:xfrm>
                  <a:off x="6577142" y="176187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7513A350-36BA-47A2-A485-E5C598F08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142" y="176187"/>
                  <a:ext cx="360000" cy="360000"/>
                </a:xfrm>
                <a:prstGeom prst="rect">
                  <a:avLst/>
                </a:prstGeom>
                <a:blipFill>
                  <a:blip r:embed="rId6"/>
                  <a:stretch>
                    <a:fillRect r="-6780" b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41B17A-D24D-43F7-9D00-C8F5E49394A5}"/>
              </a:ext>
            </a:extLst>
          </p:cNvPr>
          <p:cNvGrpSpPr/>
          <p:nvPr/>
        </p:nvGrpSpPr>
        <p:grpSpPr>
          <a:xfrm>
            <a:off x="6365173" y="96252"/>
            <a:ext cx="679195" cy="833041"/>
            <a:chOff x="7542184" y="176187"/>
            <a:chExt cx="679195" cy="833041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AC0A3E1E-429D-4170-A78D-6A18235D3CD3}"/>
                </a:ext>
              </a:extLst>
            </p:cNvPr>
            <p:cNvGrpSpPr/>
            <p:nvPr/>
          </p:nvGrpSpPr>
          <p:grpSpPr>
            <a:xfrm>
              <a:off x="7542184" y="529465"/>
              <a:ext cx="679195" cy="479763"/>
              <a:chOff x="1608808" y="958153"/>
              <a:chExt cx="1179095" cy="832877"/>
            </a:xfrm>
          </p:grpSpPr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B81E457B-24C8-4617-B930-1EE6543EA5A1}"/>
                  </a:ext>
                </a:extLst>
              </p:cNvPr>
              <p:cNvSpPr/>
              <p:nvPr/>
            </p:nvSpPr>
            <p:spPr>
              <a:xfrm>
                <a:off x="1608808" y="146216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DF2FA311-3CB7-4703-8651-B794B7ADD023}"/>
                  </a:ext>
                </a:extLst>
              </p:cNvPr>
              <p:cNvSpPr/>
              <p:nvPr/>
            </p:nvSpPr>
            <p:spPr>
              <a:xfrm>
                <a:off x="2040234" y="958153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9B17475D-5BAE-4721-96F4-DDCC3C3E1EA4}"/>
                  </a:ext>
                </a:extLst>
              </p:cNvPr>
              <p:cNvCxnSpPr>
                <a:cxnSpLocks/>
                <a:stCxn id="162" idx="7"/>
                <a:endCxn id="163" idx="3"/>
              </p:cNvCxnSpPr>
              <p:nvPr/>
            </p:nvCxnSpPr>
            <p:spPr>
              <a:xfrm flipV="1">
                <a:off x="1889510" y="1238855"/>
                <a:ext cx="198885" cy="2714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FECD3494-A735-4ABC-A4B3-FF6CA695605E}"/>
                  </a:ext>
                </a:extLst>
              </p:cNvPr>
              <p:cNvSpPr/>
              <p:nvPr/>
            </p:nvSpPr>
            <p:spPr>
              <a:xfrm>
                <a:off x="2459040" y="146216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1309530C-5A1F-4B61-9717-01A2F9F9A651}"/>
                  </a:ext>
                </a:extLst>
              </p:cNvPr>
              <p:cNvCxnSpPr>
                <a:cxnSpLocks/>
                <a:stCxn id="165" idx="1"/>
                <a:endCxn id="163" idx="5"/>
              </p:cNvCxnSpPr>
              <p:nvPr/>
            </p:nvCxnSpPr>
            <p:spPr>
              <a:xfrm flipH="1" flipV="1">
                <a:off x="2320936" y="1238855"/>
                <a:ext cx="186265" cy="27147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F7E0C90A-6B41-491B-9AC5-446D29155BB2}"/>
                    </a:ext>
                  </a:extLst>
                </p:cNvPr>
                <p:cNvSpPr txBox="1"/>
                <p:nvPr/>
              </p:nvSpPr>
              <p:spPr>
                <a:xfrm>
                  <a:off x="7701781" y="176187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F7E0C90A-6B41-491B-9AC5-446D29155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781" y="176187"/>
                  <a:ext cx="360000" cy="360000"/>
                </a:xfrm>
                <a:prstGeom prst="rect">
                  <a:avLst/>
                </a:prstGeom>
                <a:blipFill>
                  <a:blip r:embed="rId7"/>
                  <a:stretch>
                    <a:fillRect r="-6780" b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02D223-772E-422E-8C5F-42751B6B3FC3}"/>
              </a:ext>
            </a:extLst>
          </p:cNvPr>
          <p:cNvGrpSpPr/>
          <p:nvPr/>
        </p:nvGrpSpPr>
        <p:grpSpPr>
          <a:xfrm>
            <a:off x="978624" y="1052952"/>
            <a:ext cx="1030907" cy="479763"/>
            <a:chOff x="978624" y="1052952"/>
            <a:chExt cx="1030907" cy="479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679C75F7-4FD3-4B68-B0AC-1592D34436EC}"/>
                    </a:ext>
                  </a:extLst>
                </p:cNvPr>
                <p:cNvSpPr txBox="1"/>
                <p:nvPr/>
              </p:nvSpPr>
              <p:spPr>
                <a:xfrm>
                  <a:off x="978624" y="1112833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679C75F7-4FD3-4B68-B0AC-1592D3443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624" y="1112833"/>
                  <a:ext cx="360000" cy="360000"/>
                </a:xfrm>
                <a:prstGeom prst="rect">
                  <a:avLst/>
                </a:prstGeom>
                <a:blipFill>
                  <a:blip r:embed="rId8"/>
                  <a:stretch>
                    <a:fillRect r="-5085" b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45CBAF-2012-4911-A66E-091A9754D20E}"/>
                </a:ext>
              </a:extLst>
            </p:cNvPr>
            <p:cNvGrpSpPr/>
            <p:nvPr/>
          </p:nvGrpSpPr>
          <p:grpSpPr>
            <a:xfrm>
              <a:off x="1330336" y="1052952"/>
              <a:ext cx="679195" cy="479763"/>
              <a:chOff x="964272" y="4242078"/>
              <a:chExt cx="1179095" cy="832877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CC468676-4C7C-4739-AF89-FC6469117725}"/>
                  </a:ext>
                </a:extLst>
              </p:cNvPr>
              <p:cNvGrpSpPr/>
              <p:nvPr/>
            </p:nvGrpSpPr>
            <p:grpSpPr>
              <a:xfrm>
                <a:off x="964272" y="4242078"/>
                <a:ext cx="1179095" cy="832877"/>
                <a:chOff x="-7237561" y="3808941"/>
                <a:chExt cx="1179095" cy="832877"/>
              </a:xfrm>
            </p:grpSpPr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E5EF1089-AECB-43A0-B473-790494F275C9}"/>
                    </a:ext>
                  </a:extLst>
                </p:cNvPr>
                <p:cNvSpPr/>
                <p:nvPr/>
              </p:nvSpPr>
              <p:spPr>
                <a:xfrm>
                  <a:off x="-7237561" y="4312955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椭圆 168">
                  <a:extLst>
                    <a:ext uri="{FF2B5EF4-FFF2-40B4-BE49-F238E27FC236}">
                      <a16:creationId xmlns:a16="http://schemas.microsoft.com/office/drawing/2014/main" id="{446B7DE6-2A62-4898-B152-EC0318169E75}"/>
                    </a:ext>
                  </a:extLst>
                </p:cNvPr>
                <p:cNvSpPr/>
                <p:nvPr/>
              </p:nvSpPr>
              <p:spPr>
                <a:xfrm>
                  <a:off x="-6806135" y="3808941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58E349F7-F34F-4929-A564-61885EFC9478}"/>
                    </a:ext>
                  </a:extLst>
                </p:cNvPr>
                <p:cNvCxnSpPr>
                  <a:cxnSpLocks/>
                  <a:stCxn id="168" idx="7"/>
                  <a:endCxn id="169" idx="3"/>
                </p:cNvCxnSpPr>
                <p:nvPr/>
              </p:nvCxnSpPr>
              <p:spPr>
                <a:xfrm flipV="1">
                  <a:off x="-6956859" y="4089643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椭圆 170">
                  <a:extLst>
                    <a:ext uri="{FF2B5EF4-FFF2-40B4-BE49-F238E27FC236}">
                      <a16:creationId xmlns:a16="http://schemas.microsoft.com/office/drawing/2014/main" id="{7C2D25F9-57AA-4A54-8B22-E9730C457863}"/>
                    </a:ext>
                  </a:extLst>
                </p:cNvPr>
                <p:cNvSpPr/>
                <p:nvPr/>
              </p:nvSpPr>
              <p:spPr>
                <a:xfrm>
                  <a:off x="-6387329" y="4312955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35F2BBD3-EDA2-48CA-936C-D062C03C15A8}"/>
                    </a:ext>
                  </a:extLst>
                </p:cNvPr>
                <p:cNvCxnSpPr>
                  <a:cxnSpLocks/>
                  <a:stCxn id="171" idx="1"/>
                  <a:endCxn id="169" idx="5"/>
                </p:cNvCxnSpPr>
                <p:nvPr/>
              </p:nvCxnSpPr>
              <p:spPr>
                <a:xfrm flipH="1" flipV="1">
                  <a:off x="-6525433" y="4089643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5" name="直接连接符 224">
                <a:extLst>
                  <a:ext uri="{FF2B5EF4-FFF2-40B4-BE49-F238E27FC236}">
                    <a16:creationId xmlns:a16="http://schemas.microsoft.com/office/drawing/2014/main" id="{D0E43C14-F1A4-4F62-BD97-322FA6020E34}"/>
                  </a:ext>
                </a:extLst>
              </p:cNvPr>
              <p:cNvCxnSpPr>
                <a:cxnSpLocks/>
                <a:stCxn id="171" idx="2"/>
                <a:endCxn id="168" idx="6"/>
              </p:cNvCxnSpPr>
              <p:nvPr/>
            </p:nvCxnSpPr>
            <p:spPr>
              <a:xfrm flipH="1">
                <a:off x="1293135" y="4910524"/>
                <a:ext cx="52136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FBE6394-AF00-47A6-92C5-235B1E72BC93}"/>
              </a:ext>
            </a:extLst>
          </p:cNvPr>
          <p:cNvGrpSpPr/>
          <p:nvPr/>
        </p:nvGrpSpPr>
        <p:grpSpPr>
          <a:xfrm>
            <a:off x="965578" y="1722148"/>
            <a:ext cx="1039195" cy="479763"/>
            <a:chOff x="965578" y="1633610"/>
            <a:chExt cx="1039195" cy="47976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69BED08-E67D-40B5-84F2-5BF1EB7970AC}"/>
                </a:ext>
              </a:extLst>
            </p:cNvPr>
            <p:cNvGrpSpPr/>
            <p:nvPr/>
          </p:nvGrpSpPr>
          <p:grpSpPr>
            <a:xfrm>
              <a:off x="1325578" y="1633610"/>
              <a:ext cx="679195" cy="479763"/>
              <a:chOff x="959103" y="2676333"/>
              <a:chExt cx="1179095" cy="832877"/>
            </a:xfrm>
          </p:grpSpPr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CBF5DBCC-058D-4181-A55C-6B52F0C4D580}"/>
                  </a:ext>
                </a:extLst>
              </p:cNvPr>
              <p:cNvGrpSpPr/>
              <p:nvPr/>
            </p:nvGrpSpPr>
            <p:grpSpPr>
              <a:xfrm>
                <a:off x="959103" y="2676333"/>
                <a:ext cx="1179095" cy="832877"/>
                <a:chOff x="1608808" y="958153"/>
                <a:chExt cx="1179095" cy="832877"/>
              </a:xfrm>
            </p:grpSpPr>
            <p:sp>
              <p:nvSpPr>
                <p:cNvPr id="174" name="椭圆 173">
                  <a:extLst>
                    <a:ext uri="{FF2B5EF4-FFF2-40B4-BE49-F238E27FC236}">
                      <a16:creationId xmlns:a16="http://schemas.microsoft.com/office/drawing/2014/main" id="{9B37CC3B-E1A0-4FF6-AF96-3E34DF10A410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椭圆 174">
                  <a:extLst>
                    <a:ext uri="{FF2B5EF4-FFF2-40B4-BE49-F238E27FC236}">
                      <a16:creationId xmlns:a16="http://schemas.microsoft.com/office/drawing/2014/main" id="{8C640F2F-1141-4D75-972C-8E5022264850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E11C8E15-777B-4DE8-B9C8-0B19F6138924}"/>
                    </a:ext>
                  </a:extLst>
                </p:cNvPr>
                <p:cNvCxnSpPr>
                  <a:cxnSpLocks/>
                  <a:stCxn id="174" idx="7"/>
                  <a:endCxn id="175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椭圆 176">
                  <a:extLst>
                    <a:ext uri="{FF2B5EF4-FFF2-40B4-BE49-F238E27FC236}">
                      <a16:creationId xmlns:a16="http://schemas.microsoft.com/office/drawing/2014/main" id="{B398B38D-0206-4F0F-9702-97F25CBA0DA4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A61FD7BC-0CF3-4776-8F34-0E1E20E1779A}"/>
                    </a:ext>
                  </a:extLst>
                </p:cNvPr>
                <p:cNvCxnSpPr>
                  <a:cxnSpLocks/>
                  <a:stCxn id="177" idx="1"/>
                  <a:endCxn id="175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8" name="直接连接符 227">
                <a:extLst>
                  <a:ext uri="{FF2B5EF4-FFF2-40B4-BE49-F238E27FC236}">
                    <a16:creationId xmlns:a16="http://schemas.microsoft.com/office/drawing/2014/main" id="{E87C8CF2-178E-48F9-B12B-AED753831D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7966" y="3344779"/>
                <a:ext cx="52136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83C6CCBF-2CF9-40DA-9240-C5A606E40725}"/>
                    </a:ext>
                  </a:extLst>
                </p:cNvPr>
                <p:cNvSpPr txBox="1"/>
                <p:nvPr/>
              </p:nvSpPr>
              <p:spPr>
                <a:xfrm>
                  <a:off x="965578" y="1673612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83C6CCBF-2CF9-40DA-9240-C5A606E40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78" y="1673612"/>
                  <a:ext cx="360000" cy="360000"/>
                </a:xfrm>
                <a:prstGeom prst="rect">
                  <a:avLst/>
                </a:prstGeom>
                <a:blipFill>
                  <a:blip r:embed="rId9"/>
                  <a:stretch>
                    <a:fillRect r="-8475" b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13B8E26-F63C-4257-81C9-5FA5612F8EE5}"/>
              </a:ext>
            </a:extLst>
          </p:cNvPr>
          <p:cNvGrpSpPr/>
          <p:nvPr/>
        </p:nvGrpSpPr>
        <p:grpSpPr>
          <a:xfrm>
            <a:off x="965578" y="2391344"/>
            <a:ext cx="1039195" cy="479763"/>
            <a:chOff x="965578" y="2225866"/>
            <a:chExt cx="1039195" cy="47976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D033EBD-4409-4C0D-99B9-AC0629C65F2B}"/>
                </a:ext>
              </a:extLst>
            </p:cNvPr>
            <p:cNvGrpSpPr/>
            <p:nvPr/>
          </p:nvGrpSpPr>
          <p:grpSpPr>
            <a:xfrm>
              <a:off x="1325578" y="2225866"/>
              <a:ext cx="679195" cy="479763"/>
              <a:chOff x="2434359" y="2676333"/>
              <a:chExt cx="1179095" cy="832877"/>
            </a:xfrm>
          </p:grpSpPr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0325FAAC-2F90-4DE5-9D97-436FD654DC8C}"/>
                  </a:ext>
                </a:extLst>
              </p:cNvPr>
              <p:cNvGrpSpPr/>
              <p:nvPr/>
            </p:nvGrpSpPr>
            <p:grpSpPr>
              <a:xfrm>
                <a:off x="2434359" y="2676333"/>
                <a:ext cx="1179095" cy="832877"/>
                <a:chOff x="1608808" y="958153"/>
                <a:chExt cx="1179095" cy="832877"/>
              </a:xfrm>
            </p:grpSpPr>
            <p:sp>
              <p:nvSpPr>
                <p:cNvPr id="180" name="椭圆 179">
                  <a:extLst>
                    <a:ext uri="{FF2B5EF4-FFF2-40B4-BE49-F238E27FC236}">
                      <a16:creationId xmlns:a16="http://schemas.microsoft.com/office/drawing/2014/main" id="{39ED7523-6D88-407D-9FEB-66D5546154E7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1" name="椭圆 180">
                  <a:extLst>
                    <a:ext uri="{FF2B5EF4-FFF2-40B4-BE49-F238E27FC236}">
                      <a16:creationId xmlns:a16="http://schemas.microsoft.com/office/drawing/2014/main" id="{8E6D8D30-163E-4274-846B-1833297757D7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68FD9D82-EB18-433A-81EF-67A4CE7132BA}"/>
                    </a:ext>
                  </a:extLst>
                </p:cNvPr>
                <p:cNvCxnSpPr>
                  <a:cxnSpLocks/>
                  <a:stCxn id="180" idx="7"/>
                  <a:endCxn id="181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椭圆 182">
                  <a:extLst>
                    <a:ext uri="{FF2B5EF4-FFF2-40B4-BE49-F238E27FC236}">
                      <a16:creationId xmlns:a16="http://schemas.microsoft.com/office/drawing/2014/main" id="{2A15A9CC-914E-4559-89A1-DF5D33153ABF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B8669BBD-B771-48E1-926C-3ED5860D7738}"/>
                    </a:ext>
                  </a:extLst>
                </p:cNvPr>
                <p:cNvCxnSpPr>
                  <a:cxnSpLocks/>
                  <a:stCxn id="183" idx="1"/>
                  <a:endCxn id="181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9ED9DE16-4542-4CF5-A56F-41142CE391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3222" y="3344779"/>
                <a:ext cx="52136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3098E107-DADF-4A38-8952-6A591E7DC475}"/>
                    </a:ext>
                  </a:extLst>
                </p:cNvPr>
                <p:cNvSpPr txBox="1"/>
                <p:nvPr/>
              </p:nvSpPr>
              <p:spPr>
                <a:xfrm>
                  <a:off x="965578" y="2265868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3098E107-DADF-4A38-8952-6A591E7DC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78" y="2265868"/>
                  <a:ext cx="360000" cy="360000"/>
                </a:xfrm>
                <a:prstGeom prst="rect">
                  <a:avLst/>
                </a:prstGeom>
                <a:blipFill>
                  <a:blip r:embed="rId10"/>
                  <a:stretch>
                    <a:fillRect r="-8475" b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F25EBA4-CB48-4221-8A6F-677F6F507860}"/>
              </a:ext>
            </a:extLst>
          </p:cNvPr>
          <p:cNvGrpSpPr/>
          <p:nvPr/>
        </p:nvGrpSpPr>
        <p:grpSpPr>
          <a:xfrm>
            <a:off x="965578" y="3060540"/>
            <a:ext cx="1039195" cy="479763"/>
            <a:chOff x="965578" y="2842185"/>
            <a:chExt cx="1039195" cy="47976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F909D40-5EC6-4AE4-8480-408EAAD29B2D}"/>
                </a:ext>
              </a:extLst>
            </p:cNvPr>
            <p:cNvGrpSpPr/>
            <p:nvPr/>
          </p:nvGrpSpPr>
          <p:grpSpPr>
            <a:xfrm>
              <a:off x="1325578" y="2842185"/>
              <a:ext cx="679195" cy="479763"/>
              <a:chOff x="3909615" y="2676333"/>
              <a:chExt cx="1179095" cy="832877"/>
            </a:xfrm>
          </p:grpSpPr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E56BF07D-08FE-4502-B348-6AA04977E3D0}"/>
                  </a:ext>
                </a:extLst>
              </p:cNvPr>
              <p:cNvGrpSpPr/>
              <p:nvPr/>
            </p:nvGrpSpPr>
            <p:grpSpPr>
              <a:xfrm>
                <a:off x="3909615" y="2676333"/>
                <a:ext cx="1179095" cy="832877"/>
                <a:chOff x="1608808" y="958153"/>
                <a:chExt cx="1179095" cy="832877"/>
              </a:xfrm>
            </p:grpSpPr>
            <p:sp>
              <p:nvSpPr>
                <p:cNvPr id="186" name="椭圆 185">
                  <a:extLst>
                    <a:ext uri="{FF2B5EF4-FFF2-40B4-BE49-F238E27FC236}">
                      <a16:creationId xmlns:a16="http://schemas.microsoft.com/office/drawing/2014/main" id="{ABBFEA9C-0F41-4FFF-B920-61EB93F5E83B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椭圆 186">
                  <a:extLst>
                    <a:ext uri="{FF2B5EF4-FFF2-40B4-BE49-F238E27FC236}">
                      <a16:creationId xmlns:a16="http://schemas.microsoft.com/office/drawing/2014/main" id="{26780D16-10F4-4CAA-8CA5-E17C95D3A555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3B35893D-AB6E-4AF2-98D8-0F0E9C199E76}"/>
                    </a:ext>
                  </a:extLst>
                </p:cNvPr>
                <p:cNvCxnSpPr>
                  <a:cxnSpLocks/>
                  <a:stCxn id="186" idx="7"/>
                  <a:endCxn id="187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椭圆 188">
                  <a:extLst>
                    <a:ext uri="{FF2B5EF4-FFF2-40B4-BE49-F238E27FC236}">
                      <a16:creationId xmlns:a16="http://schemas.microsoft.com/office/drawing/2014/main" id="{33D6EF79-3496-4EE8-916D-BB2D9469E77B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83BC6491-29BF-419E-B1DA-AC98DF3BE500}"/>
                    </a:ext>
                  </a:extLst>
                </p:cNvPr>
                <p:cNvCxnSpPr>
                  <a:cxnSpLocks/>
                  <a:stCxn id="189" idx="1"/>
                  <a:endCxn id="187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4" name="直接连接符 233">
                <a:extLst>
                  <a:ext uri="{FF2B5EF4-FFF2-40B4-BE49-F238E27FC236}">
                    <a16:creationId xmlns:a16="http://schemas.microsoft.com/office/drawing/2014/main" id="{01930181-CC1B-4BA7-AC2C-E3C22D3BA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8477" y="3344779"/>
                <a:ext cx="52137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2DC815F9-4FDC-4533-A24E-68E896CB3583}"/>
                    </a:ext>
                  </a:extLst>
                </p:cNvPr>
                <p:cNvSpPr txBox="1"/>
                <p:nvPr/>
              </p:nvSpPr>
              <p:spPr>
                <a:xfrm>
                  <a:off x="965578" y="2882187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2DC815F9-4FDC-4533-A24E-68E896CB3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78" y="2882187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 r="-8475" b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E74E20-B184-44C8-BEEC-C5EC30B3ECA2}"/>
              </a:ext>
            </a:extLst>
          </p:cNvPr>
          <p:cNvGrpSpPr/>
          <p:nvPr/>
        </p:nvGrpSpPr>
        <p:grpSpPr>
          <a:xfrm>
            <a:off x="965578" y="3729736"/>
            <a:ext cx="1039195" cy="479763"/>
            <a:chOff x="965578" y="3514651"/>
            <a:chExt cx="1039195" cy="47976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287C484-1D2A-4F16-8DE9-0D286C4476E5}"/>
                </a:ext>
              </a:extLst>
            </p:cNvPr>
            <p:cNvGrpSpPr/>
            <p:nvPr/>
          </p:nvGrpSpPr>
          <p:grpSpPr>
            <a:xfrm>
              <a:off x="1325578" y="3514651"/>
              <a:ext cx="679195" cy="479763"/>
              <a:chOff x="5384871" y="2676333"/>
              <a:chExt cx="1179095" cy="832877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05050DB3-530D-4DAE-A0AD-B885B1DB5845}"/>
                  </a:ext>
                </a:extLst>
              </p:cNvPr>
              <p:cNvGrpSpPr/>
              <p:nvPr/>
            </p:nvGrpSpPr>
            <p:grpSpPr>
              <a:xfrm>
                <a:off x="5384871" y="2676333"/>
                <a:ext cx="1179095" cy="832877"/>
                <a:chOff x="1608808" y="958153"/>
                <a:chExt cx="1179095" cy="832877"/>
              </a:xfrm>
            </p:grpSpPr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C5647219-4C39-4D1B-BCF1-450200F9003A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椭圆 192">
                  <a:extLst>
                    <a:ext uri="{FF2B5EF4-FFF2-40B4-BE49-F238E27FC236}">
                      <a16:creationId xmlns:a16="http://schemas.microsoft.com/office/drawing/2014/main" id="{353715D5-8E78-439E-A743-052A48DEA504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114C55DE-3CC9-4CF0-9DD7-8841A137E26B}"/>
                    </a:ext>
                  </a:extLst>
                </p:cNvPr>
                <p:cNvCxnSpPr>
                  <a:cxnSpLocks/>
                  <a:stCxn id="192" idx="7"/>
                  <a:endCxn id="193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椭圆 194">
                  <a:extLst>
                    <a:ext uri="{FF2B5EF4-FFF2-40B4-BE49-F238E27FC236}">
                      <a16:creationId xmlns:a16="http://schemas.microsoft.com/office/drawing/2014/main" id="{A1B607D3-89F6-4C0F-B856-79BF02B96209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93691330-C9AA-4F79-9AFD-8C900E698DAD}"/>
                    </a:ext>
                  </a:extLst>
                </p:cNvPr>
                <p:cNvCxnSpPr>
                  <a:cxnSpLocks/>
                  <a:stCxn id="195" idx="1"/>
                  <a:endCxn id="193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0" name="直接连接符 239">
                <a:extLst>
                  <a:ext uri="{FF2B5EF4-FFF2-40B4-BE49-F238E27FC236}">
                    <a16:creationId xmlns:a16="http://schemas.microsoft.com/office/drawing/2014/main" id="{C8F8ABF8-934B-454F-98D5-AE356E52E4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3733" y="3344779"/>
                <a:ext cx="52137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0EAC7CDF-7B44-4734-979E-CDE8989E26F5}"/>
                    </a:ext>
                  </a:extLst>
                </p:cNvPr>
                <p:cNvSpPr txBox="1"/>
                <p:nvPr/>
              </p:nvSpPr>
              <p:spPr>
                <a:xfrm>
                  <a:off x="965578" y="3554653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0EAC7CDF-7B44-4734-979E-CDE8989E2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78" y="3554653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 r="-8475" b="-3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99151D-83AE-4DA8-9B08-FA377F89908E}"/>
              </a:ext>
            </a:extLst>
          </p:cNvPr>
          <p:cNvGrpSpPr/>
          <p:nvPr/>
        </p:nvGrpSpPr>
        <p:grpSpPr>
          <a:xfrm>
            <a:off x="965578" y="4398932"/>
            <a:ext cx="1039195" cy="479763"/>
            <a:chOff x="965578" y="4291390"/>
            <a:chExt cx="1039195" cy="47976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F075805-93B8-4D8C-8509-0754219ED980}"/>
                </a:ext>
              </a:extLst>
            </p:cNvPr>
            <p:cNvGrpSpPr/>
            <p:nvPr/>
          </p:nvGrpSpPr>
          <p:grpSpPr>
            <a:xfrm>
              <a:off x="1325578" y="4291390"/>
              <a:ext cx="679195" cy="479763"/>
              <a:chOff x="6860127" y="2676333"/>
              <a:chExt cx="1179095" cy="832877"/>
            </a:xfrm>
          </p:grpSpPr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57D15E35-5CDF-48A2-97A3-A22FEB4C6F56}"/>
                  </a:ext>
                </a:extLst>
              </p:cNvPr>
              <p:cNvGrpSpPr/>
              <p:nvPr/>
            </p:nvGrpSpPr>
            <p:grpSpPr>
              <a:xfrm>
                <a:off x="6860127" y="2676333"/>
                <a:ext cx="1179095" cy="832877"/>
                <a:chOff x="1608808" y="958153"/>
                <a:chExt cx="1179095" cy="832877"/>
              </a:xfrm>
            </p:grpSpPr>
            <p:sp>
              <p:nvSpPr>
                <p:cNvPr id="198" name="椭圆 197">
                  <a:extLst>
                    <a:ext uri="{FF2B5EF4-FFF2-40B4-BE49-F238E27FC236}">
                      <a16:creationId xmlns:a16="http://schemas.microsoft.com/office/drawing/2014/main" id="{A019A7C7-0E1D-4811-9EC6-A03101B4CD24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椭圆 198">
                  <a:extLst>
                    <a:ext uri="{FF2B5EF4-FFF2-40B4-BE49-F238E27FC236}">
                      <a16:creationId xmlns:a16="http://schemas.microsoft.com/office/drawing/2014/main" id="{F688EC5A-A070-48BE-8BDF-2F214C292D1D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CA229284-3ECA-42CD-ADCF-31AEDFA73A1C}"/>
                    </a:ext>
                  </a:extLst>
                </p:cNvPr>
                <p:cNvCxnSpPr>
                  <a:cxnSpLocks/>
                  <a:stCxn id="198" idx="7"/>
                  <a:endCxn id="199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椭圆 200">
                  <a:extLst>
                    <a:ext uri="{FF2B5EF4-FFF2-40B4-BE49-F238E27FC236}">
                      <a16:creationId xmlns:a16="http://schemas.microsoft.com/office/drawing/2014/main" id="{ED5D0721-4DC5-4680-B5B8-3A65BD4A855D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2" name="直接连接符 201">
                  <a:extLst>
                    <a:ext uri="{FF2B5EF4-FFF2-40B4-BE49-F238E27FC236}">
                      <a16:creationId xmlns:a16="http://schemas.microsoft.com/office/drawing/2014/main" id="{1CE5CBD5-6D44-4380-B42F-9BFF6F93CAD8}"/>
                    </a:ext>
                  </a:extLst>
                </p:cNvPr>
                <p:cNvCxnSpPr>
                  <a:cxnSpLocks/>
                  <a:stCxn id="201" idx="1"/>
                  <a:endCxn id="199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9" name="直接连接符 238">
                <a:extLst>
                  <a:ext uri="{FF2B5EF4-FFF2-40B4-BE49-F238E27FC236}">
                    <a16:creationId xmlns:a16="http://schemas.microsoft.com/office/drawing/2014/main" id="{8603EC2B-4261-4ED5-ADD0-C0FE17D60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8989" y="3344779"/>
                <a:ext cx="52137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8C7B94BD-60A2-43A6-9D40-E6C9E71BD94B}"/>
                    </a:ext>
                  </a:extLst>
                </p:cNvPr>
                <p:cNvSpPr txBox="1"/>
                <p:nvPr/>
              </p:nvSpPr>
              <p:spPr>
                <a:xfrm>
                  <a:off x="965578" y="4331392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8C7B94BD-60A2-43A6-9D40-E6C9E71BD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78" y="4331392"/>
                  <a:ext cx="36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 r="-8475" b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C2296E2-988F-4AB0-B340-9CA5FF263836}"/>
              </a:ext>
            </a:extLst>
          </p:cNvPr>
          <p:cNvGrpSpPr/>
          <p:nvPr/>
        </p:nvGrpSpPr>
        <p:grpSpPr>
          <a:xfrm>
            <a:off x="965578" y="5068129"/>
            <a:ext cx="1039195" cy="479763"/>
            <a:chOff x="965578" y="5068129"/>
            <a:chExt cx="1039195" cy="47976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5AB14E9-AF09-416A-8260-27D1D8B88A6F}"/>
                </a:ext>
              </a:extLst>
            </p:cNvPr>
            <p:cNvGrpSpPr/>
            <p:nvPr/>
          </p:nvGrpSpPr>
          <p:grpSpPr>
            <a:xfrm>
              <a:off x="1325578" y="5068129"/>
              <a:ext cx="679195" cy="479763"/>
              <a:chOff x="8335383" y="2676333"/>
              <a:chExt cx="1179095" cy="832877"/>
            </a:xfrm>
          </p:grpSpPr>
          <p:grpSp>
            <p:nvGrpSpPr>
              <p:cNvPr id="203" name="组合 202">
                <a:extLst>
                  <a:ext uri="{FF2B5EF4-FFF2-40B4-BE49-F238E27FC236}">
                    <a16:creationId xmlns:a16="http://schemas.microsoft.com/office/drawing/2014/main" id="{2CE094E7-BD05-454D-8ADC-6B24369C4BE0}"/>
                  </a:ext>
                </a:extLst>
              </p:cNvPr>
              <p:cNvGrpSpPr/>
              <p:nvPr/>
            </p:nvGrpSpPr>
            <p:grpSpPr>
              <a:xfrm>
                <a:off x="8335383" y="2676333"/>
                <a:ext cx="1179095" cy="832877"/>
                <a:chOff x="1608808" y="958153"/>
                <a:chExt cx="1179095" cy="832877"/>
              </a:xfrm>
            </p:grpSpPr>
            <p:sp>
              <p:nvSpPr>
                <p:cNvPr id="204" name="椭圆 203">
                  <a:extLst>
                    <a:ext uri="{FF2B5EF4-FFF2-40B4-BE49-F238E27FC236}">
                      <a16:creationId xmlns:a16="http://schemas.microsoft.com/office/drawing/2014/main" id="{4F478E07-51B3-409A-8FCB-B62F83C8908D}"/>
                    </a:ext>
                  </a:extLst>
                </p:cNvPr>
                <p:cNvSpPr/>
                <p:nvPr/>
              </p:nvSpPr>
              <p:spPr>
                <a:xfrm>
                  <a:off x="1608808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椭圆 204">
                  <a:extLst>
                    <a:ext uri="{FF2B5EF4-FFF2-40B4-BE49-F238E27FC236}">
                      <a16:creationId xmlns:a16="http://schemas.microsoft.com/office/drawing/2014/main" id="{D075B7DA-945F-4024-B5DA-C452BA65A3A7}"/>
                    </a:ext>
                  </a:extLst>
                </p:cNvPr>
                <p:cNvSpPr/>
                <p:nvPr/>
              </p:nvSpPr>
              <p:spPr>
                <a:xfrm>
                  <a:off x="2040234" y="95815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02DA503F-B15E-41A0-BDA1-CB8779A96C8C}"/>
                    </a:ext>
                  </a:extLst>
                </p:cNvPr>
                <p:cNvCxnSpPr>
                  <a:cxnSpLocks/>
                  <a:stCxn id="204" idx="7"/>
                  <a:endCxn id="205" idx="3"/>
                </p:cNvCxnSpPr>
                <p:nvPr/>
              </p:nvCxnSpPr>
              <p:spPr>
                <a:xfrm flipV="1">
                  <a:off x="1889510" y="1238855"/>
                  <a:ext cx="19888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椭圆 206">
                  <a:extLst>
                    <a:ext uri="{FF2B5EF4-FFF2-40B4-BE49-F238E27FC236}">
                      <a16:creationId xmlns:a16="http://schemas.microsoft.com/office/drawing/2014/main" id="{A8228851-7088-465E-B3C5-E1CAB494E030}"/>
                    </a:ext>
                  </a:extLst>
                </p:cNvPr>
                <p:cNvSpPr/>
                <p:nvPr/>
              </p:nvSpPr>
              <p:spPr>
                <a:xfrm>
                  <a:off x="2459040" y="1462167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AE09022E-A737-48DD-BC39-3C9969BD9959}"/>
                    </a:ext>
                  </a:extLst>
                </p:cNvPr>
                <p:cNvCxnSpPr>
                  <a:cxnSpLocks/>
                  <a:stCxn id="207" idx="1"/>
                  <a:endCxn id="205" idx="5"/>
                </p:cNvCxnSpPr>
                <p:nvPr/>
              </p:nvCxnSpPr>
              <p:spPr>
                <a:xfrm flipH="1" flipV="1">
                  <a:off x="2320936" y="1238855"/>
                  <a:ext cx="186265" cy="2714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DF708A43-1CF5-4B51-983B-62D36B66A4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64245" y="3344779"/>
                <a:ext cx="52137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8EA83349-AB2B-41D5-9DA8-94DEE65A4F19}"/>
                    </a:ext>
                  </a:extLst>
                </p:cNvPr>
                <p:cNvSpPr txBox="1"/>
                <p:nvPr/>
              </p:nvSpPr>
              <p:spPr>
                <a:xfrm>
                  <a:off x="965578" y="5108131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8EA83349-AB2B-41D5-9DA8-94DEE65A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78" y="5108131"/>
                  <a:ext cx="360000" cy="360000"/>
                </a:xfrm>
                <a:prstGeom prst="rect">
                  <a:avLst/>
                </a:prstGeom>
                <a:blipFill>
                  <a:blip r:embed="rId14"/>
                  <a:stretch>
                    <a:fillRect r="-8475" b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3" name="表格 33">
            <a:extLst>
              <a:ext uri="{FF2B5EF4-FFF2-40B4-BE49-F238E27FC236}">
                <a16:creationId xmlns:a16="http://schemas.microsoft.com/office/drawing/2014/main" id="{A92602FB-8FB6-44F5-9C55-F1211E8BB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6727"/>
              </p:ext>
            </p:extLst>
          </p:nvPr>
        </p:nvGraphicFramePr>
        <p:xfrm>
          <a:off x="2061236" y="970378"/>
          <a:ext cx="5037396" cy="467644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39566">
                  <a:extLst>
                    <a:ext uri="{9D8B030D-6E8A-4147-A177-3AD203B41FA5}">
                      <a16:colId xmlns:a16="http://schemas.microsoft.com/office/drawing/2014/main" val="2208903215"/>
                    </a:ext>
                  </a:extLst>
                </a:gridCol>
                <a:gridCol w="839566">
                  <a:extLst>
                    <a:ext uri="{9D8B030D-6E8A-4147-A177-3AD203B41FA5}">
                      <a16:colId xmlns:a16="http://schemas.microsoft.com/office/drawing/2014/main" val="4113065215"/>
                    </a:ext>
                  </a:extLst>
                </a:gridCol>
                <a:gridCol w="839566">
                  <a:extLst>
                    <a:ext uri="{9D8B030D-6E8A-4147-A177-3AD203B41FA5}">
                      <a16:colId xmlns:a16="http://schemas.microsoft.com/office/drawing/2014/main" val="2931655885"/>
                    </a:ext>
                  </a:extLst>
                </a:gridCol>
                <a:gridCol w="839566">
                  <a:extLst>
                    <a:ext uri="{9D8B030D-6E8A-4147-A177-3AD203B41FA5}">
                      <a16:colId xmlns:a16="http://schemas.microsoft.com/office/drawing/2014/main" val="2730001698"/>
                    </a:ext>
                  </a:extLst>
                </a:gridCol>
                <a:gridCol w="839566">
                  <a:extLst>
                    <a:ext uri="{9D8B030D-6E8A-4147-A177-3AD203B41FA5}">
                      <a16:colId xmlns:a16="http://schemas.microsoft.com/office/drawing/2014/main" val="1587198083"/>
                    </a:ext>
                  </a:extLst>
                </a:gridCol>
                <a:gridCol w="839566">
                  <a:extLst>
                    <a:ext uri="{9D8B030D-6E8A-4147-A177-3AD203B41FA5}">
                      <a16:colId xmlns:a16="http://schemas.microsoft.com/office/drawing/2014/main" val="2788734427"/>
                    </a:ext>
                  </a:extLst>
                </a:gridCol>
              </a:tblGrid>
              <a:tr h="668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277299"/>
                  </a:ext>
                </a:extLst>
              </a:tr>
              <a:tr h="668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018361"/>
                  </a:ext>
                </a:extLst>
              </a:tr>
              <a:tr h="668063"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996717"/>
                  </a:ext>
                </a:extLst>
              </a:tr>
              <a:tr h="668063"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962888"/>
                  </a:ext>
                </a:extLst>
              </a:tr>
              <a:tr h="668063"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905916"/>
                  </a:ext>
                </a:extLst>
              </a:tr>
              <a:tr h="668063"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702322"/>
                  </a:ext>
                </a:extLst>
              </a:tr>
              <a:tr h="668063"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8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85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A514B3-9CAC-4DB3-9291-5D120D2D4BA4}"/>
                  </a:ext>
                </a:extLst>
              </p:cNvPr>
              <p:cNvSpPr txBox="1"/>
              <p:nvPr/>
            </p:nvSpPr>
            <p:spPr>
              <a:xfrm>
                <a:off x="1518082" y="189074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移动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A514B3-9CAC-4DB3-9291-5D120D2D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82" y="1890743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 l="-533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5417D01-395E-4E26-A632-78720D9D3D0F}"/>
                  </a:ext>
                </a:extLst>
              </p:cNvPr>
              <p:cNvSpPr txBox="1"/>
              <p:nvPr/>
            </p:nvSpPr>
            <p:spPr>
              <a:xfrm>
                <a:off x="1336762" y="4007106"/>
                <a:ext cx="955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联通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5417D01-395E-4E26-A632-78720D9D3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762" y="4007106"/>
                <a:ext cx="955127" cy="369332"/>
              </a:xfrm>
              <a:prstGeom prst="rect">
                <a:avLst/>
              </a:prstGeom>
              <a:blipFill>
                <a:blip r:embed="rId3"/>
                <a:stretch>
                  <a:fillRect l="-509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A66F208-693E-4457-8332-B5CB3FA0389B}"/>
                  </a:ext>
                </a:extLst>
              </p:cNvPr>
              <p:cNvSpPr txBox="1"/>
              <p:nvPr/>
            </p:nvSpPr>
            <p:spPr>
              <a:xfrm>
                <a:off x="1486006" y="5976820"/>
                <a:ext cx="94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电信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A66F208-693E-4457-8332-B5CB3FA0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006" y="5976820"/>
                <a:ext cx="946475" cy="369332"/>
              </a:xfrm>
              <a:prstGeom prst="rect">
                <a:avLst/>
              </a:prstGeom>
              <a:blipFill>
                <a:blip r:embed="rId4"/>
                <a:stretch>
                  <a:fillRect l="-580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26413B-8695-449F-95AE-9F8A04F83835}"/>
                  </a:ext>
                </a:extLst>
              </p:cNvPr>
              <p:cNvSpPr txBox="1"/>
              <p:nvPr/>
            </p:nvSpPr>
            <p:spPr>
              <a:xfrm>
                <a:off x="3772830" y="649717"/>
                <a:ext cx="3927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(5)=3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5,4,1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26413B-8695-449F-95AE-9F8A04F8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30" y="649717"/>
                <a:ext cx="3927941" cy="646331"/>
              </a:xfrm>
              <a:prstGeom prst="rect">
                <a:avLst/>
              </a:prstGeom>
              <a:blipFill>
                <a:blip r:embed="rId5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7871534D-CE01-4735-8332-34FAEEED54AC}"/>
                  </a:ext>
                </a:extLst>
              </p:cNvPr>
              <p:cNvSpPr txBox="1"/>
              <p:nvPr/>
            </p:nvSpPr>
            <p:spPr>
              <a:xfrm>
                <a:off x="3320193" y="2882930"/>
                <a:ext cx="31724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8,6,5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,(8,7,5)}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7871534D-CE01-4735-8332-34FAEEED5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93" y="2882930"/>
                <a:ext cx="3172420" cy="646331"/>
              </a:xfrm>
              <a:prstGeom prst="rect">
                <a:avLst/>
              </a:prstGeom>
              <a:blipFill>
                <a:blip r:embed="rId6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E723B52-947C-4A4B-AA59-B92A904CE5F3}"/>
                  </a:ext>
                </a:extLst>
              </p:cNvPr>
              <p:cNvSpPr txBox="1"/>
              <p:nvPr/>
            </p:nvSpPr>
            <p:spPr>
              <a:xfrm>
                <a:off x="3313991" y="4973089"/>
                <a:ext cx="31724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8,5,4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7,5,2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E723B52-947C-4A4B-AA59-B92A904CE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91" y="4973089"/>
                <a:ext cx="3172420" cy="923330"/>
              </a:xfrm>
              <a:prstGeom prst="rect">
                <a:avLst/>
              </a:prstGeom>
              <a:blipFill>
                <a:blip r:embed="rId7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>
            <a:extLst>
              <a:ext uri="{FF2B5EF4-FFF2-40B4-BE49-F238E27FC236}">
                <a16:creationId xmlns:a16="http://schemas.microsoft.com/office/drawing/2014/main" id="{49F816CB-8956-4781-B1FF-7CC3978A2860}"/>
              </a:ext>
            </a:extLst>
          </p:cNvPr>
          <p:cNvGrpSpPr/>
          <p:nvPr/>
        </p:nvGrpSpPr>
        <p:grpSpPr>
          <a:xfrm>
            <a:off x="7561530" y="553382"/>
            <a:ext cx="3213960" cy="1628271"/>
            <a:chOff x="5952863" y="1436007"/>
            <a:chExt cx="3213960" cy="162827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D0E6691-EBC7-46CA-97B5-1D01014B9E12}"/>
                </a:ext>
              </a:extLst>
            </p:cNvPr>
            <p:cNvSpPr/>
            <p:nvPr/>
          </p:nvSpPr>
          <p:spPr>
            <a:xfrm>
              <a:off x="6559444" y="2065694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8E37EA6-9A44-4164-B377-38B4F32B0A03}"/>
                </a:ext>
              </a:extLst>
            </p:cNvPr>
            <p:cNvSpPr/>
            <p:nvPr/>
          </p:nvSpPr>
          <p:spPr>
            <a:xfrm>
              <a:off x="7844410" y="204159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CC26C13-558C-44BC-AD0E-451B12992A07}"/>
                </a:ext>
              </a:extLst>
            </p:cNvPr>
            <p:cNvSpPr/>
            <p:nvPr/>
          </p:nvSpPr>
          <p:spPr>
            <a:xfrm>
              <a:off x="7202475" y="1436007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D292BA6-303B-4797-899C-10D1A003C29A}"/>
                </a:ext>
              </a:extLst>
            </p:cNvPr>
            <p:cNvSpPr/>
            <p:nvPr/>
          </p:nvSpPr>
          <p:spPr>
            <a:xfrm>
              <a:off x="5952863" y="2735415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6356C8D-E068-4BA4-B620-228CC9F4E240}"/>
                </a:ext>
              </a:extLst>
            </p:cNvPr>
            <p:cNvSpPr/>
            <p:nvPr/>
          </p:nvSpPr>
          <p:spPr>
            <a:xfrm>
              <a:off x="8322460" y="2704296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56596E-18D6-4552-9178-70F522D24009}"/>
                </a:ext>
              </a:extLst>
            </p:cNvPr>
            <p:cNvSpPr/>
            <p:nvPr/>
          </p:nvSpPr>
          <p:spPr>
            <a:xfrm>
              <a:off x="7201926" y="2715364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ED63A02-2552-471A-917C-DCD948F9E8EF}"/>
                </a:ext>
              </a:extLst>
            </p:cNvPr>
            <p:cNvCxnSpPr>
              <a:stCxn id="54" idx="7"/>
              <a:endCxn id="56" idx="3"/>
            </p:cNvCxnSpPr>
            <p:nvPr/>
          </p:nvCxnSpPr>
          <p:spPr>
            <a:xfrm flipV="1">
              <a:off x="6840146" y="1716709"/>
              <a:ext cx="410490" cy="397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41A3A2FF-28EB-4536-80CA-ED375223AC37}"/>
                </a:ext>
              </a:extLst>
            </p:cNvPr>
            <p:cNvCxnSpPr>
              <a:cxnSpLocks/>
              <a:stCxn id="67" idx="7"/>
              <a:endCxn id="54" idx="3"/>
            </p:cNvCxnSpPr>
            <p:nvPr/>
          </p:nvCxnSpPr>
          <p:spPr>
            <a:xfrm flipV="1">
              <a:off x="6233565" y="2346396"/>
              <a:ext cx="374040" cy="437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C968F53-365A-4A00-B1F9-4C346EDB7429}"/>
                </a:ext>
              </a:extLst>
            </p:cNvPr>
            <p:cNvCxnSpPr>
              <a:cxnSpLocks/>
              <a:stCxn id="55" idx="1"/>
              <a:endCxn id="56" idx="5"/>
            </p:cNvCxnSpPr>
            <p:nvPr/>
          </p:nvCxnSpPr>
          <p:spPr>
            <a:xfrm flipH="1" flipV="1">
              <a:off x="7483177" y="1716709"/>
              <a:ext cx="409394" cy="373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9FF612D-193E-472B-8C05-5BE1B76FB074}"/>
                </a:ext>
              </a:extLst>
            </p:cNvPr>
            <p:cNvCxnSpPr>
              <a:cxnSpLocks/>
              <a:stCxn id="54" idx="6"/>
              <a:endCxn id="55" idx="2"/>
            </p:cNvCxnSpPr>
            <p:nvPr/>
          </p:nvCxnSpPr>
          <p:spPr>
            <a:xfrm flipV="1">
              <a:off x="6888307" y="2206027"/>
              <a:ext cx="956103" cy="24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16B7BA2-742A-4987-B9F5-EDF77A20698B}"/>
                </a:ext>
              </a:extLst>
            </p:cNvPr>
            <p:cNvCxnSpPr>
              <a:cxnSpLocks/>
              <a:stCxn id="69" idx="7"/>
              <a:endCxn id="55" idx="3"/>
            </p:cNvCxnSpPr>
            <p:nvPr/>
          </p:nvCxnSpPr>
          <p:spPr>
            <a:xfrm flipV="1">
              <a:off x="7482628" y="2322297"/>
              <a:ext cx="409943" cy="441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32EF4AC6-004C-4C22-A1AE-7267F031242D}"/>
                </a:ext>
              </a:extLst>
            </p:cNvPr>
            <p:cNvCxnSpPr>
              <a:cxnSpLocks/>
              <a:stCxn id="67" idx="6"/>
              <a:endCxn id="69" idx="2"/>
            </p:cNvCxnSpPr>
            <p:nvPr/>
          </p:nvCxnSpPr>
          <p:spPr>
            <a:xfrm flipV="1">
              <a:off x="6281726" y="2879796"/>
              <a:ext cx="920200" cy="20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0932B423-6897-400E-872B-010C48B43700}"/>
                </a:ext>
              </a:extLst>
            </p:cNvPr>
            <p:cNvCxnSpPr>
              <a:cxnSpLocks/>
              <a:stCxn id="54" idx="5"/>
              <a:endCxn id="69" idx="1"/>
            </p:cNvCxnSpPr>
            <p:nvPr/>
          </p:nvCxnSpPr>
          <p:spPr>
            <a:xfrm>
              <a:off x="6840146" y="2346396"/>
              <a:ext cx="409941" cy="417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F55560F-EF7E-4421-B506-88E86CDF7E68}"/>
                </a:ext>
              </a:extLst>
            </p:cNvPr>
            <p:cNvCxnSpPr>
              <a:cxnSpLocks/>
              <a:stCxn id="69" idx="6"/>
              <a:endCxn id="68" idx="2"/>
            </p:cNvCxnSpPr>
            <p:nvPr/>
          </p:nvCxnSpPr>
          <p:spPr>
            <a:xfrm flipV="1">
              <a:off x="7530789" y="2868728"/>
              <a:ext cx="791671" cy="11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CF88EBC-198C-43A4-841E-A9C4A74B1410}"/>
                </a:ext>
              </a:extLst>
            </p:cNvPr>
            <p:cNvSpPr/>
            <p:nvPr/>
          </p:nvSpPr>
          <p:spPr>
            <a:xfrm>
              <a:off x="8352922" y="1453319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A879B42-B66C-4C0A-B63C-1750241CE5C8}"/>
                </a:ext>
              </a:extLst>
            </p:cNvPr>
            <p:cNvSpPr/>
            <p:nvPr/>
          </p:nvSpPr>
          <p:spPr>
            <a:xfrm>
              <a:off x="8837960" y="2057638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096C27A-339D-4F7F-9EE4-A1AEC25FD1B3}"/>
                </a:ext>
              </a:extLst>
            </p:cNvPr>
            <p:cNvCxnSpPr>
              <a:cxnSpLocks/>
              <a:stCxn id="78" idx="2"/>
              <a:endCxn id="56" idx="6"/>
            </p:cNvCxnSpPr>
            <p:nvPr/>
          </p:nvCxnSpPr>
          <p:spPr>
            <a:xfrm flipH="1" flipV="1">
              <a:off x="7531338" y="1600439"/>
              <a:ext cx="821584" cy="17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8B1EC5B-219B-4F5A-B51D-F186B73BEDFB}"/>
                </a:ext>
              </a:extLst>
            </p:cNvPr>
            <p:cNvCxnSpPr>
              <a:cxnSpLocks/>
              <a:stCxn id="78" idx="3"/>
              <a:endCxn id="55" idx="7"/>
            </p:cNvCxnSpPr>
            <p:nvPr/>
          </p:nvCxnSpPr>
          <p:spPr>
            <a:xfrm flipH="1">
              <a:off x="8125112" y="1734021"/>
              <a:ext cx="275971" cy="355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D8FAF7EF-F625-4418-93C5-105C3EEDADFE}"/>
                </a:ext>
              </a:extLst>
            </p:cNvPr>
            <p:cNvCxnSpPr>
              <a:cxnSpLocks/>
              <a:stCxn id="78" idx="5"/>
              <a:endCxn id="79" idx="1"/>
            </p:cNvCxnSpPr>
            <p:nvPr/>
          </p:nvCxnSpPr>
          <p:spPr>
            <a:xfrm>
              <a:off x="8633624" y="1734021"/>
              <a:ext cx="252497" cy="371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61816CC-6AE3-4FC0-B104-7A0195DE65E9}"/>
                </a:ext>
              </a:extLst>
            </p:cNvPr>
            <p:cNvCxnSpPr>
              <a:cxnSpLocks/>
              <a:stCxn id="55" idx="5"/>
              <a:endCxn id="68" idx="1"/>
            </p:cNvCxnSpPr>
            <p:nvPr/>
          </p:nvCxnSpPr>
          <p:spPr>
            <a:xfrm>
              <a:off x="8125112" y="2322297"/>
              <a:ext cx="245509" cy="43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022A1E7-63B4-4C6A-B719-1D8867DC94F6}"/>
                </a:ext>
              </a:extLst>
            </p:cNvPr>
            <p:cNvCxnSpPr>
              <a:cxnSpLocks/>
              <a:stCxn id="79" idx="3"/>
              <a:endCxn id="68" idx="7"/>
            </p:cNvCxnSpPr>
            <p:nvPr/>
          </p:nvCxnSpPr>
          <p:spPr>
            <a:xfrm flipH="1">
              <a:off x="8603162" y="2338340"/>
              <a:ext cx="282959" cy="414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椭圆 140">
            <a:extLst>
              <a:ext uri="{FF2B5EF4-FFF2-40B4-BE49-F238E27FC236}">
                <a16:creationId xmlns:a16="http://schemas.microsoft.com/office/drawing/2014/main" id="{CD2BFF95-0594-499B-9641-D8721F2EAC4E}"/>
              </a:ext>
            </a:extLst>
          </p:cNvPr>
          <p:cNvSpPr/>
          <p:nvPr/>
        </p:nvSpPr>
        <p:spPr>
          <a:xfrm>
            <a:off x="875051" y="869594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7FE556FC-B5F1-492C-96A4-2476E0DE852F}"/>
              </a:ext>
            </a:extLst>
          </p:cNvPr>
          <p:cNvSpPr/>
          <p:nvPr/>
        </p:nvSpPr>
        <p:spPr>
          <a:xfrm>
            <a:off x="2160017" y="845495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2F999180-B399-4831-82F7-F7C3FE34F9A5}"/>
              </a:ext>
            </a:extLst>
          </p:cNvPr>
          <p:cNvSpPr/>
          <p:nvPr/>
        </p:nvSpPr>
        <p:spPr>
          <a:xfrm>
            <a:off x="1518082" y="239907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9AD945BE-15D2-4C58-BEE6-C1BF5E681A99}"/>
              </a:ext>
            </a:extLst>
          </p:cNvPr>
          <p:cNvSpPr/>
          <p:nvPr/>
        </p:nvSpPr>
        <p:spPr>
          <a:xfrm>
            <a:off x="268470" y="1539315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D166DC9-9A0E-4F0D-828B-DA7B25EA3604}"/>
              </a:ext>
            </a:extLst>
          </p:cNvPr>
          <p:cNvSpPr/>
          <p:nvPr/>
        </p:nvSpPr>
        <p:spPr>
          <a:xfrm>
            <a:off x="2638067" y="1508196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AA689828-4089-46F5-9D82-118E03C3607A}"/>
              </a:ext>
            </a:extLst>
          </p:cNvPr>
          <p:cNvSpPr/>
          <p:nvPr/>
        </p:nvSpPr>
        <p:spPr>
          <a:xfrm>
            <a:off x="1517533" y="1519264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FDF033DB-1CC7-479F-8F35-B94DE9504F62}"/>
              </a:ext>
            </a:extLst>
          </p:cNvPr>
          <p:cNvCxnSpPr>
            <a:stCxn id="141" idx="7"/>
            <a:endCxn id="143" idx="3"/>
          </p:cNvCxnSpPr>
          <p:nvPr/>
        </p:nvCxnSpPr>
        <p:spPr>
          <a:xfrm flipV="1">
            <a:off x="1155753" y="520609"/>
            <a:ext cx="410490" cy="39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4BBE86A8-05AE-4B36-B5DB-DCC650199BA4}"/>
              </a:ext>
            </a:extLst>
          </p:cNvPr>
          <p:cNvCxnSpPr>
            <a:cxnSpLocks/>
            <a:stCxn id="144" idx="7"/>
            <a:endCxn id="141" idx="3"/>
          </p:cNvCxnSpPr>
          <p:nvPr/>
        </p:nvCxnSpPr>
        <p:spPr>
          <a:xfrm flipV="1">
            <a:off x="549172" y="1150296"/>
            <a:ext cx="374040" cy="43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537AEEC-B780-4AFA-9D96-B9088BEBEED6}"/>
              </a:ext>
            </a:extLst>
          </p:cNvPr>
          <p:cNvCxnSpPr>
            <a:cxnSpLocks/>
            <a:stCxn id="142" idx="1"/>
            <a:endCxn id="143" idx="5"/>
          </p:cNvCxnSpPr>
          <p:nvPr/>
        </p:nvCxnSpPr>
        <p:spPr>
          <a:xfrm flipH="1" flipV="1">
            <a:off x="1798784" y="520609"/>
            <a:ext cx="409394" cy="37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B016260C-0583-4967-B4B0-75FF34090FCA}"/>
              </a:ext>
            </a:extLst>
          </p:cNvPr>
          <p:cNvCxnSpPr>
            <a:cxnSpLocks/>
            <a:stCxn id="141" idx="6"/>
            <a:endCxn id="142" idx="2"/>
          </p:cNvCxnSpPr>
          <p:nvPr/>
        </p:nvCxnSpPr>
        <p:spPr>
          <a:xfrm flipV="1">
            <a:off x="1203914" y="1009927"/>
            <a:ext cx="956103" cy="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EED71D5E-893C-440A-855F-37D6C91A6031}"/>
              </a:ext>
            </a:extLst>
          </p:cNvPr>
          <p:cNvCxnSpPr>
            <a:cxnSpLocks/>
            <a:stCxn id="141" idx="5"/>
            <a:endCxn id="146" idx="1"/>
          </p:cNvCxnSpPr>
          <p:nvPr/>
        </p:nvCxnSpPr>
        <p:spPr>
          <a:xfrm>
            <a:off x="1155753" y="1150296"/>
            <a:ext cx="409941" cy="4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89C2FAFD-252C-4316-BEC7-D303E533BA50}"/>
              </a:ext>
            </a:extLst>
          </p:cNvPr>
          <p:cNvSpPr/>
          <p:nvPr/>
        </p:nvSpPr>
        <p:spPr>
          <a:xfrm>
            <a:off x="2668529" y="257219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9335C2B0-144D-4A04-A8C6-05F4170703BC}"/>
              </a:ext>
            </a:extLst>
          </p:cNvPr>
          <p:cNvSpPr/>
          <p:nvPr/>
        </p:nvSpPr>
        <p:spPr>
          <a:xfrm>
            <a:off x="3153567" y="861538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62F0A788-3441-434B-B151-6E404E83150C}"/>
              </a:ext>
            </a:extLst>
          </p:cNvPr>
          <p:cNvCxnSpPr>
            <a:cxnSpLocks/>
            <a:stCxn id="152" idx="2"/>
            <a:endCxn id="143" idx="6"/>
          </p:cNvCxnSpPr>
          <p:nvPr/>
        </p:nvCxnSpPr>
        <p:spPr>
          <a:xfrm flipH="1" flipV="1">
            <a:off x="1846945" y="404339"/>
            <a:ext cx="821584" cy="1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FA4FD6E4-0597-4F21-A9B5-363FE0A87DE8}"/>
              </a:ext>
            </a:extLst>
          </p:cNvPr>
          <p:cNvCxnSpPr>
            <a:cxnSpLocks/>
            <a:stCxn id="152" idx="5"/>
            <a:endCxn id="153" idx="1"/>
          </p:cNvCxnSpPr>
          <p:nvPr/>
        </p:nvCxnSpPr>
        <p:spPr>
          <a:xfrm>
            <a:off x="2949231" y="537921"/>
            <a:ext cx="252497" cy="371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36BF1F0-A54A-438A-8B10-F4399FED18D6}"/>
              </a:ext>
            </a:extLst>
          </p:cNvPr>
          <p:cNvCxnSpPr>
            <a:cxnSpLocks/>
            <a:stCxn id="153" idx="3"/>
            <a:endCxn id="145" idx="7"/>
          </p:cNvCxnSpPr>
          <p:nvPr/>
        </p:nvCxnSpPr>
        <p:spPr>
          <a:xfrm flipH="1">
            <a:off x="2918769" y="1142240"/>
            <a:ext cx="282959" cy="41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4F22BBA8-7ACA-45F6-A45F-27F8C4AF7EE0}"/>
              </a:ext>
            </a:extLst>
          </p:cNvPr>
          <p:cNvSpPr/>
          <p:nvPr/>
        </p:nvSpPr>
        <p:spPr>
          <a:xfrm>
            <a:off x="710619" y="2912415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93A57A71-0135-43F8-82DC-F7059913EF66}"/>
              </a:ext>
            </a:extLst>
          </p:cNvPr>
          <p:cNvSpPr/>
          <p:nvPr/>
        </p:nvSpPr>
        <p:spPr>
          <a:xfrm>
            <a:off x="1995585" y="2888316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04FA2BC4-F0DB-42D0-A222-936CB53CAF6B}"/>
              </a:ext>
            </a:extLst>
          </p:cNvPr>
          <p:cNvSpPr/>
          <p:nvPr/>
        </p:nvSpPr>
        <p:spPr>
          <a:xfrm>
            <a:off x="1353650" y="2282728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2934097D-800C-4EC4-BB33-7D5600BDC960}"/>
              </a:ext>
            </a:extLst>
          </p:cNvPr>
          <p:cNvSpPr/>
          <p:nvPr/>
        </p:nvSpPr>
        <p:spPr>
          <a:xfrm>
            <a:off x="104038" y="3582136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370FD113-2B14-4E6C-8E2F-3FD4519829B5}"/>
              </a:ext>
            </a:extLst>
          </p:cNvPr>
          <p:cNvSpPr/>
          <p:nvPr/>
        </p:nvSpPr>
        <p:spPr>
          <a:xfrm>
            <a:off x="2473635" y="3551017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BD9DA842-5638-4B74-A772-0F326A412E58}"/>
              </a:ext>
            </a:extLst>
          </p:cNvPr>
          <p:cNvSpPr/>
          <p:nvPr/>
        </p:nvSpPr>
        <p:spPr>
          <a:xfrm>
            <a:off x="1353101" y="3562085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25BE5891-7FD9-48A2-A14F-2750BE56C2BE}"/>
              </a:ext>
            </a:extLst>
          </p:cNvPr>
          <p:cNvCxnSpPr>
            <a:cxnSpLocks/>
            <a:stCxn id="175" idx="7"/>
            <a:endCxn id="172" idx="3"/>
          </p:cNvCxnSpPr>
          <p:nvPr/>
        </p:nvCxnSpPr>
        <p:spPr>
          <a:xfrm flipV="1">
            <a:off x="384740" y="3193117"/>
            <a:ext cx="374040" cy="43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BBC3755-7100-4D30-AA30-D0E905451006}"/>
              </a:ext>
            </a:extLst>
          </p:cNvPr>
          <p:cNvCxnSpPr>
            <a:cxnSpLocks/>
            <a:stCxn id="177" idx="7"/>
            <a:endCxn id="173" idx="3"/>
          </p:cNvCxnSpPr>
          <p:nvPr/>
        </p:nvCxnSpPr>
        <p:spPr>
          <a:xfrm flipV="1">
            <a:off x="1633803" y="3169018"/>
            <a:ext cx="409943" cy="44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8B8B57CF-2CD6-499F-8995-BB7C60073E57}"/>
              </a:ext>
            </a:extLst>
          </p:cNvPr>
          <p:cNvCxnSpPr>
            <a:cxnSpLocks/>
            <a:stCxn id="175" idx="6"/>
            <a:endCxn id="177" idx="2"/>
          </p:cNvCxnSpPr>
          <p:nvPr/>
        </p:nvCxnSpPr>
        <p:spPr>
          <a:xfrm flipV="1">
            <a:off x="432901" y="3726517"/>
            <a:ext cx="920200" cy="2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82054268-77FE-4CB1-BFA3-B0343D99682E}"/>
              </a:ext>
            </a:extLst>
          </p:cNvPr>
          <p:cNvCxnSpPr>
            <a:cxnSpLocks/>
            <a:stCxn id="172" idx="5"/>
            <a:endCxn id="177" idx="1"/>
          </p:cNvCxnSpPr>
          <p:nvPr/>
        </p:nvCxnSpPr>
        <p:spPr>
          <a:xfrm>
            <a:off x="991321" y="3193117"/>
            <a:ext cx="409941" cy="4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75E60FC0-4904-47BA-A3CC-3F52D635476E}"/>
              </a:ext>
            </a:extLst>
          </p:cNvPr>
          <p:cNvCxnSpPr>
            <a:cxnSpLocks/>
            <a:stCxn id="177" idx="6"/>
            <a:endCxn id="176" idx="2"/>
          </p:cNvCxnSpPr>
          <p:nvPr/>
        </p:nvCxnSpPr>
        <p:spPr>
          <a:xfrm flipV="1">
            <a:off x="1681964" y="3715449"/>
            <a:ext cx="791671" cy="1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4260D1A-AC2E-4B4B-BD3D-381A4E4BD133}"/>
              </a:ext>
            </a:extLst>
          </p:cNvPr>
          <p:cNvSpPr/>
          <p:nvPr/>
        </p:nvSpPr>
        <p:spPr>
          <a:xfrm>
            <a:off x="2504097" y="2300040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1C362ADC-2679-42E8-992D-5990BC81ADA5}"/>
              </a:ext>
            </a:extLst>
          </p:cNvPr>
          <p:cNvSpPr/>
          <p:nvPr/>
        </p:nvSpPr>
        <p:spPr>
          <a:xfrm>
            <a:off x="2989135" y="2904359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F09343F1-98D9-4508-BF88-7288E8F071B4}"/>
              </a:ext>
            </a:extLst>
          </p:cNvPr>
          <p:cNvCxnSpPr>
            <a:cxnSpLocks/>
            <a:stCxn id="183" idx="2"/>
            <a:endCxn id="174" idx="6"/>
          </p:cNvCxnSpPr>
          <p:nvPr/>
        </p:nvCxnSpPr>
        <p:spPr>
          <a:xfrm flipH="1" flipV="1">
            <a:off x="1682513" y="2447160"/>
            <a:ext cx="821584" cy="1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21C82A7-E365-4347-88F5-D1DF4EFA1376}"/>
              </a:ext>
            </a:extLst>
          </p:cNvPr>
          <p:cNvCxnSpPr>
            <a:cxnSpLocks/>
            <a:stCxn id="183" idx="3"/>
            <a:endCxn id="173" idx="7"/>
          </p:cNvCxnSpPr>
          <p:nvPr/>
        </p:nvCxnSpPr>
        <p:spPr>
          <a:xfrm flipH="1">
            <a:off x="2276287" y="2580742"/>
            <a:ext cx="275971" cy="35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3A792EB0-4898-4021-8D5F-A325CCA60D25}"/>
              </a:ext>
            </a:extLst>
          </p:cNvPr>
          <p:cNvCxnSpPr>
            <a:cxnSpLocks/>
            <a:stCxn id="183" idx="5"/>
            <a:endCxn id="184" idx="1"/>
          </p:cNvCxnSpPr>
          <p:nvPr/>
        </p:nvCxnSpPr>
        <p:spPr>
          <a:xfrm>
            <a:off x="2784799" y="2580742"/>
            <a:ext cx="252497" cy="371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>
            <a:extLst>
              <a:ext uri="{FF2B5EF4-FFF2-40B4-BE49-F238E27FC236}">
                <a16:creationId xmlns:a16="http://schemas.microsoft.com/office/drawing/2014/main" id="{5395D738-641A-4CD9-9295-85510DE45F6D}"/>
              </a:ext>
            </a:extLst>
          </p:cNvPr>
          <p:cNvSpPr/>
          <p:nvPr/>
        </p:nvSpPr>
        <p:spPr>
          <a:xfrm>
            <a:off x="429917" y="4937982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25BDFF5B-BBB9-4969-A677-898C51693F17}"/>
              </a:ext>
            </a:extLst>
          </p:cNvPr>
          <p:cNvSpPr/>
          <p:nvPr/>
        </p:nvSpPr>
        <p:spPr>
          <a:xfrm>
            <a:off x="1714883" y="4913883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DA4FB919-CE77-4921-8E80-3013282B1944}"/>
              </a:ext>
            </a:extLst>
          </p:cNvPr>
          <p:cNvSpPr/>
          <p:nvPr/>
        </p:nvSpPr>
        <p:spPr>
          <a:xfrm>
            <a:off x="1072948" y="4308295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ECBB28A2-6BFC-4381-B7F5-12E2295C5178}"/>
              </a:ext>
            </a:extLst>
          </p:cNvPr>
          <p:cNvSpPr/>
          <p:nvPr/>
        </p:nvSpPr>
        <p:spPr>
          <a:xfrm>
            <a:off x="2192933" y="5576584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CB3AAC60-2596-4FD8-AF85-07A5D326F924}"/>
              </a:ext>
            </a:extLst>
          </p:cNvPr>
          <p:cNvSpPr/>
          <p:nvPr/>
        </p:nvSpPr>
        <p:spPr>
          <a:xfrm>
            <a:off x="1072399" y="5587652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D9BB6857-894F-4A01-9DF9-001FCD1D13C0}"/>
              </a:ext>
            </a:extLst>
          </p:cNvPr>
          <p:cNvCxnSpPr>
            <a:cxnSpLocks/>
            <a:stCxn id="189" idx="1"/>
            <a:endCxn id="190" idx="5"/>
          </p:cNvCxnSpPr>
          <p:nvPr/>
        </p:nvCxnSpPr>
        <p:spPr>
          <a:xfrm flipH="1" flipV="1">
            <a:off x="1353650" y="4588997"/>
            <a:ext cx="409394" cy="37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4A14875F-BD13-4855-BE61-E4E3C6DCA7BE}"/>
              </a:ext>
            </a:extLst>
          </p:cNvPr>
          <p:cNvCxnSpPr>
            <a:cxnSpLocks/>
            <a:stCxn id="188" idx="6"/>
            <a:endCxn id="189" idx="2"/>
          </p:cNvCxnSpPr>
          <p:nvPr/>
        </p:nvCxnSpPr>
        <p:spPr>
          <a:xfrm flipV="1">
            <a:off x="758780" y="5078315"/>
            <a:ext cx="956103" cy="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EBDBC9FE-8F8D-4C30-B23B-971F8A92F068}"/>
              </a:ext>
            </a:extLst>
          </p:cNvPr>
          <p:cNvCxnSpPr>
            <a:cxnSpLocks/>
            <a:stCxn id="192" idx="7"/>
            <a:endCxn id="189" idx="3"/>
          </p:cNvCxnSpPr>
          <p:nvPr/>
        </p:nvCxnSpPr>
        <p:spPr>
          <a:xfrm flipV="1">
            <a:off x="1353101" y="5194585"/>
            <a:ext cx="409943" cy="44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312376C-1473-446E-837E-8DA0EA9CFE36}"/>
              </a:ext>
            </a:extLst>
          </p:cNvPr>
          <p:cNvCxnSpPr>
            <a:cxnSpLocks/>
            <a:stCxn id="192" idx="6"/>
            <a:endCxn id="191" idx="2"/>
          </p:cNvCxnSpPr>
          <p:nvPr/>
        </p:nvCxnSpPr>
        <p:spPr>
          <a:xfrm flipV="1">
            <a:off x="1401262" y="5741016"/>
            <a:ext cx="791671" cy="1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66FA5192-4B88-4EAE-BC99-57C897C62FFE}"/>
              </a:ext>
            </a:extLst>
          </p:cNvPr>
          <p:cNvSpPr/>
          <p:nvPr/>
        </p:nvSpPr>
        <p:spPr>
          <a:xfrm>
            <a:off x="2223395" y="4325607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11523A7A-C771-462B-87FC-33153874B492}"/>
              </a:ext>
            </a:extLst>
          </p:cNvPr>
          <p:cNvSpPr/>
          <p:nvPr/>
        </p:nvSpPr>
        <p:spPr>
          <a:xfrm>
            <a:off x="2708433" y="4929926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7120F9BE-20BF-4127-AF7B-1291826C3C48}"/>
              </a:ext>
            </a:extLst>
          </p:cNvPr>
          <p:cNvCxnSpPr>
            <a:cxnSpLocks/>
            <a:stCxn id="197" idx="3"/>
            <a:endCxn id="189" idx="7"/>
          </p:cNvCxnSpPr>
          <p:nvPr/>
        </p:nvCxnSpPr>
        <p:spPr>
          <a:xfrm flipH="1">
            <a:off x="1995585" y="4606309"/>
            <a:ext cx="275971" cy="35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B18EAFDC-2C8C-42A4-950E-55DBDB843EAB}"/>
              </a:ext>
            </a:extLst>
          </p:cNvPr>
          <p:cNvCxnSpPr>
            <a:cxnSpLocks/>
            <a:stCxn id="189" idx="5"/>
            <a:endCxn id="191" idx="1"/>
          </p:cNvCxnSpPr>
          <p:nvPr/>
        </p:nvCxnSpPr>
        <p:spPr>
          <a:xfrm>
            <a:off x="1995585" y="5194585"/>
            <a:ext cx="245509" cy="43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8D875B53-DBE6-4B86-8C20-8CEB5FAE9586}"/>
              </a:ext>
            </a:extLst>
          </p:cNvPr>
          <p:cNvCxnSpPr>
            <a:cxnSpLocks/>
            <a:stCxn id="198" idx="3"/>
            <a:endCxn id="191" idx="7"/>
          </p:cNvCxnSpPr>
          <p:nvPr/>
        </p:nvCxnSpPr>
        <p:spPr>
          <a:xfrm flipH="1">
            <a:off x="2473635" y="5210628"/>
            <a:ext cx="282959" cy="41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图片 201">
            <a:extLst>
              <a:ext uri="{FF2B5EF4-FFF2-40B4-BE49-F238E27FC236}">
                <a16:creationId xmlns:a16="http://schemas.microsoft.com/office/drawing/2014/main" id="{9013AB5F-C182-4672-93C6-5E112BB791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1117" y="2409947"/>
            <a:ext cx="4010297" cy="43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2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551E5328-759C-4B05-A0B0-EFD8AC66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04" y="-1"/>
            <a:ext cx="4010297" cy="4322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CFC2A79-3752-4BD3-BE36-07426648B588}"/>
                  </a:ext>
                </a:extLst>
              </p:cNvPr>
              <p:cNvSpPr txBox="1"/>
              <p:nvPr/>
            </p:nvSpPr>
            <p:spPr>
              <a:xfrm>
                <a:off x="1518082" y="189074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移动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CFC2A79-3752-4BD3-BE36-07426648B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82" y="1890743"/>
                <a:ext cx="914400" cy="369332"/>
              </a:xfrm>
              <a:prstGeom prst="rect">
                <a:avLst/>
              </a:prstGeom>
              <a:blipFill>
                <a:blip r:embed="rId10"/>
                <a:stretch>
                  <a:fillRect l="-533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C66651D-7F36-4C3C-9A69-9FD8BB056C02}"/>
                  </a:ext>
                </a:extLst>
              </p:cNvPr>
              <p:cNvSpPr txBox="1"/>
              <p:nvPr/>
            </p:nvSpPr>
            <p:spPr>
              <a:xfrm>
                <a:off x="1336762" y="4007106"/>
                <a:ext cx="955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联通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C66651D-7F36-4C3C-9A69-9FD8BB056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762" y="4007106"/>
                <a:ext cx="955127" cy="369332"/>
              </a:xfrm>
              <a:prstGeom prst="rect">
                <a:avLst/>
              </a:prstGeom>
              <a:blipFill>
                <a:blip r:embed="rId11"/>
                <a:stretch>
                  <a:fillRect l="-509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35C9F7-821E-47E0-BC8A-2B222FEAEDD5}"/>
                  </a:ext>
                </a:extLst>
              </p:cNvPr>
              <p:cNvSpPr txBox="1"/>
              <p:nvPr/>
            </p:nvSpPr>
            <p:spPr>
              <a:xfrm>
                <a:off x="1486006" y="5976820"/>
                <a:ext cx="94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电信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35C9F7-821E-47E0-BC8A-2B222FEAE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006" y="5976820"/>
                <a:ext cx="946475" cy="369332"/>
              </a:xfrm>
              <a:prstGeom prst="rect">
                <a:avLst/>
              </a:prstGeom>
              <a:blipFill>
                <a:blip r:embed="rId12"/>
                <a:stretch>
                  <a:fillRect l="-580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D5FD5B4-BF56-4721-9215-895A53FA843B}"/>
                  </a:ext>
                </a:extLst>
              </p:cNvPr>
              <p:cNvSpPr txBox="1"/>
              <p:nvPr/>
            </p:nvSpPr>
            <p:spPr>
              <a:xfrm>
                <a:off x="3629019" y="659551"/>
                <a:ext cx="4010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5,4,1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8,6,3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D5FD5B4-BF56-4721-9215-895A53FA8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19" y="659551"/>
                <a:ext cx="4010297" cy="646331"/>
              </a:xfrm>
              <a:prstGeom prst="rect">
                <a:avLst/>
              </a:prstGeom>
              <a:blipFill>
                <a:blip r:embed="rId13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18FE1D-BC0B-4869-ABB6-2E3EAC94A822}"/>
                  </a:ext>
                </a:extLst>
              </p:cNvPr>
              <p:cNvSpPr txBox="1"/>
              <p:nvPr/>
            </p:nvSpPr>
            <p:spPr>
              <a:xfrm>
                <a:off x="3320193" y="2882930"/>
                <a:ext cx="31724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4,3,2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8,6,5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18FE1D-BC0B-4869-ABB6-2E3EAC94A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93" y="2882930"/>
                <a:ext cx="3172420" cy="923330"/>
              </a:xfrm>
              <a:prstGeom prst="rect">
                <a:avLst/>
              </a:prstGeom>
              <a:blipFill>
                <a:blip r:embed="rId14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9E28556-4239-45D1-A242-F148FB363E45}"/>
                  </a:ext>
                </a:extLst>
              </p:cNvPr>
              <p:cNvSpPr txBox="1"/>
              <p:nvPr/>
            </p:nvSpPr>
            <p:spPr>
              <a:xfrm>
                <a:off x="3313991" y="4973089"/>
                <a:ext cx="31724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8,5,4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7,5,2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6,3,2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9E28556-4239-45D1-A242-F148FB363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91" y="4973089"/>
                <a:ext cx="3172420" cy="923330"/>
              </a:xfrm>
              <a:prstGeom prst="rect">
                <a:avLst/>
              </a:prstGeom>
              <a:blipFill>
                <a:blip r:embed="rId15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椭圆 48">
            <a:extLst>
              <a:ext uri="{FF2B5EF4-FFF2-40B4-BE49-F238E27FC236}">
                <a16:creationId xmlns:a16="http://schemas.microsoft.com/office/drawing/2014/main" id="{60ABA009-C9C7-45BB-BA61-F3870D8C32A1}"/>
              </a:ext>
            </a:extLst>
          </p:cNvPr>
          <p:cNvSpPr/>
          <p:nvPr/>
        </p:nvSpPr>
        <p:spPr>
          <a:xfrm>
            <a:off x="875051" y="869594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844E6CF-A425-47BD-9A82-5CDCEB7038BA}"/>
              </a:ext>
            </a:extLst>
          </p:cNvPr>
          <p:cNvSpPr/>
          <p:nvPr/>
        </p:nvSpPr>
        <p:spPr>
          <a:xfrm>
            <a:off x="2160017" y="845495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13A03F0-7CF3-4DE3-B016-2F6C02706F70}"/>
              </a:ext>
            </a:extLst>
          </p:cNvPr>
          <p:cNvSpPr/>
          <p:nvPr/>
        </p:nvSpPr>
        <p:spPr>
          <a:xfrm>
            <a:off x="1518082" y="239907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729B992-7185-42BB-A0CA-F1616DEEA1CB}"/>
              </a:ext>
            </a:extLst>
          </p:cNvPr>
          <p:cNvSpPr/>
          <p:nvPr/>
        </p:nvSpPr>
        <p:spPr>
          <a:xfrm>
            <a:off x="268470" y="1539315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A2AA93B-E251-4E49-80D7-372FA12F88A4}"/>
              </a:ext>
            </a:extLst>
          </p:cNvPr>
          <p:cNvSpPr/>
          <p:nvPr/>
        </p:nvSpPr>
        <p:spPr>
          <a:xfrm>
            <a:off x="2638067" y="1508196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D59E505-EF40-4BE4-9F85-457ED284B769}"/>
              </a:ext>
            </a:extLst>
          </p:cNvPr>
          <p:cNvSpPr/>
          <p:nvPr/>
        </p:nvSpPr>
        <p:spPr>
          <a:xfrm>
            <a:off x="1517533" y="1519264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DC95331-1FA2-4AA8-BCD6-3B0B4874AF28}"/>
              </a:ext>
            </a:extLst>
          </p:cNvPr>
          <p:cNvCxnSpPr>
            <a:stCxn id="49" idx="7"/>
            <a:endCxn id="51" idx="3"/>
          </p:cNvCxnSpPr>
          <p:nvPr/>
        </p:nvCxnSpPr>
        <p:spPr>
          <a:xfrm flipV="1">
            <a:off x="1155753" y="520609"/>
            <a:ext cx="410490" cy="39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2090F054-F2CE-4FF3-B458-9E3E0097A625}"/>
              </a:ext>
            </a:extLst>
          </p:cNvPr>
          <p:cNvCxnSpPr>
            <a:cxnSpLocks/>
            <a:stCxn id="52" idx="7"/>
            <a:endCxn id="49" idx="3"/>
          </p:cNvCxnSpPr>
          <p:nvPr/>
        </p:nvCxnSpPr>
        <p:spPr>
          <a:xfrm flipV="1">
            <a:off x="549172" y="1150296"/>
            <a:ext cx="374040" cy="43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590DDA8-0E5E-4D6F-BD69-96297650A69A}"/>
              </a:ext>
            </a:extLst>
          </p:cNvPr>
          <p:cNvCxnSpPr>
            <a:cxnSpLocks/>
            <a:stCxn id="50" idx="1"/>
            <a:endCxn id="51" idx="5"/>
          </p:cNvCxnSpPr>
          <p:nvPr/>
        </p:nvCxnSpPr>
        <p:spPr>
          <a:xfrm flipH="1" flipV="1">
            <a:off x="1798784" y="520609"/>
            <a:ext cx="409394" cy="37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5165E7C-B443-4F4E-8A72-7D717081ED6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203914" y="1009927"/>
            <a:ext cx="956103" cy="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BABFA1F-B5FE-4EF5-87A0-2F6A63DBB32F}"/>
              </a:ext>
            </a:extLst>
          </p:cNvPr>
          <p:cNvCxnSpPr>
            <a:cxnSpLocks/>
            <a:stCxn id="49" idx="5"/>
            <a:endCxn id="54" idx="1"/>
          </p:cNvCxnSpPr>
          <p:nvPr/>
        </p:nvCxnSpPr>
        <p:spPr>
          <a:xfrm>
            <a:off x="1155753" y="1150296"/>
            <a:ext cx="409941" cy="4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C7FC202-ED7E-4D8D-9C43-815077696204}"/>
              </a:ext>
            </a:extLst>
          </p:cNvPr>
          <p:cNvSpPr/>
          <p:nvPr/>
        </p:nvSpPr>
        <p:spPr>
          <a:xfrm>
            <a:off x="2668529" y="257219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F755B8E4-0F78-4E1E-9CC8-455A242B0827}"/>
              </a:ext>
            </a:extLst>
          </p:cNvPr>
          <p:cNvSpPr/>
          <p:nvPr/>
        </p:nvSpPr>
        <p:spPr>
          <a:xfrm>
            <a:off x="3153567" y="861538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47297A7-541E-4A4B-A520-A69C2393801E}"/>
              </a:ext>
            </a:extLst>
          </p:cNvPr>
          <p:cNvCxnSpPr>
            <a:cxnSpLocks/>
            <a:stCxn id="73" idx="2"/>
            <a:endCxn id="51" idx="6"/>
          </p:cNvCxnSpPr>
          <p:nvPr/>
        </p:nvCxnSpPr>
        <p:spPr>
          <a:xfrm flipH="1" flipV="1">
            <a:off x="1846945" y="404339"/>
            <a:ext cx="821584" cy="1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E5CEEF6-941C-4E7C-BEA9-D954872A7ECE}"/>
              </a:ext>
            </a:extLst>
          </p:cNvPr>
          <p:cNvCxnSpPr>
            <a:cxnSpLocks/>
            <a:stCxn id="73" idx="5"/>
            <a:endCxn id="74" idx="1"/>
          </p:cNvCxnSpPr>
          <p:nvPr/>
        </p:nvCxnSpPr>
        <p:spPr>
          <a:xfrm>
            <a:off x="2949231" y="537921"/>
            <a:ext cx="252497" cy="371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3843CC5-C2AB-4F65-99AA-2484E882C833}"/>
              </a:ext>
            </a:extLst>
          </p:cNvPr>
          <p:cNvCxnSpPr>
            <a:cxnSpLocks/>
            <a:stCxn id="74" idx="3"/>
            <a:endCxn id="53" idx="7"/>
          </p:cNvCxnSpPr>
          <p:nvPr/>
        </p:nvCxnSpPr>
        <p:spPr>
          <a:xfrm flipH="1">
            <a:off x="2918769" y="1142240"/>
            <a:ext cx="282959" cy="41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ADD31687-432A-46CD-857F-14321F5C6EC8}"/>
              </a:ext>
            </a:extLst>
          </p:cNvPr>
          <p:cNvSpPr/>
          <p:nvPr/>
        </p:nvSpPr>
        <p:spPr>
          <a:xfrm>
            <a:off x="710619" y="2912415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61E1CC68-03A2-43DA-BDDE-E2E9D109D698}"/>
              </a:ext>
            </a:extLst>
          </p:cNvPr>
          <p:cNvSpPr/>
          <p:nvPr/>
        </p:nvSpPr>
        <p:spPr>
          <a:xfrm>
            <a:off x="1995585" y="2888316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D7CDDD96-CB2E-48D8-BF96-6E4CB0A0889C}"/>
              </a:ext>
            </a:extLst>
          </p:cNvPr>
          <p:cNvSpPr/>
          <p:nvPr/>
        </p:nvSpPr>
        <p:spPr>
          <a:xfrm>
            <a:off x="1353650" y="2282728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B320F76-CA25-4E53-BA0B-7C5FD605BCA9}"/>
              </a:ext>
            </a:extLst>
          </p:cNvPr>
          <p:cNvSpPr/>
          <p:nvPr/>
        </p:nvSpPr>
        <p:spPr>
          <a:xfrm>
            <a:off x="2473635" y="3551017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AD43A9D-4ECD-4A7B-8415-9C75CC85D6AF}"/>
              </a:ext>
            </a:extLst>
          </p:cNvPr>
          <p:cNvSpPr/>
          <p:nvPr/>
        </p:nvSpPr>
        <p:spPr>
          <a:xfrm>
            <a:off x="1353101" y="3562085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731FF08-1DD0-4F48-B8B4-F0F1445BD498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384740" y="3193117"/>
            <a:ext cx="374040" cy="43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95C369EB-50D8-42D8-85CA-45C8639C3C71}"/>
              </a:ext>
            </a:extLst>
          </p:cNvPr>
          <p:cNvCxnSpPr>
            <a:cxnSpLocks/>
            <a:stCxn id="82" idx="7"/>
            <a:endCxn id="79" idx="3"/>
          </p:cNvCxnSpPr>
          <p:nvPr/>
        </p:nvCxnSpPr>
        <p:spPr>
          <a:xfrm flipV="1">
            <a:off x="1633803" y="3169018"/>
            <a:ext cx="409943" cy="44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7D3F1E9-83EE-47F5-8DC2-A13A6A619D5F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432901" y="3726517"/>
            <a:ext cx="920200" cy="2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FB4C1D3-57B1-48DB-8F6F-DD2BA0D1827B}"/>
              </a:ext>
            </a:extLst>
          </p:cNvPr>
          <p:cNvCxnSpPr>
            <a:cxnSpLocks/>
            <a:stCxn id="78" idx="5"/>
            <a:endCxn id="82" idx="1"/>
          </p:cNvCxnSpPr>
          <p:nvPr/>
        </p:nvCxnSpPr>
        <p:spPr>
          <a:xfrm>
            <a:off x="991321" y="3193117"/>
            <a:ext cx="409941" cy="4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B9917F07-21A1-4227-9D15-6E3035808B7D}"/>
              </a:ext>
            </a:extLst>
          </p:cNvPr>
          <p:cNvCxnSpPr>
            <a:cxnSpLocks/>
            <a:stCxn id="82" idx="6"/>
            <a:endCxn id="81" idx="2"/>
          </p:cNvCxnSpPr>
          <p:nvPr/>
        </p:nvCxnSpPr>
        <p:spPr>
          <a:xfrm flipV="1">
            <a:off x="1681964" y="3715449"/>
            <a:ext cx="791671" cy="1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8E4FBD5A-05E9-40FA-A171-3A6EF7742B1C}"/>
              </a:ext>
            </a:extLst>
          </p:cNvPr>
          <p:cNvSpPr/>
          <p:nvPr/>
        </p:nvSpPr>
        <p:spPr>
          <a:xfrm>
            <a:off x="2504097" y="2300040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B8052ED-854A-41F9-8A98-BE74E836BB79}"/>
              </a:ext>
            </a:extLst>
          </p:cNvPr>
          <p:cNvSpPr/>
          <p:nvPr/>
        </p:nvSpPr>
        <p:spPr>
          <a:xfrm>
            <a:off x="2989135" y="2904359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86BF9E0-E3AB-45B5-A0C1-E0C22A0EC0EE}"/>
              </a:ext>
            </a:extLst>
          </p:cNvPr>
          <p:cNvCxnSpPr>
            <a:cxnSpLocks/>
            <a:stCxn id="110" idx="2"/>
            <a:endCxn id="80" idx="6"/>
          </p:cNvCxnSpPr>
          <p:nvPr/>
        </p:nvCxnSpPr>
        <p:spPr>
          <a:xfrm flipH="1" flipV="1">
            <a:off x="1682513" y="2447160"/>
            <a:ext cx="821584" cy="1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BB3A8C6-B8A6-4F5C-BE87-C1F001E6594B}"/>
              </a:ext>
            </a:extLst>
          </p:cNvPr>
          <p:cNvCxnSpPr>
            <a:cxnSpLocks/>
            <a:stCxn id="110" idx="3"/>
            <a:endCxn id="79" idx="7"/>
          </p:cNvCxnSpPr>
          <p:nvPr/>
        </p:nvCxnSpPr>
        <p:spPr>
          <a:xfrm flipH="1">
            <a:off x="2276287" y="2580742"/>
            <a:ext cx="275971" cy="35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0C51C751-0DA2-4470-9124-BB3A1952D2CC}"/>
              </a:ext>
            </a:extLst>
          </p:cNvPr>
          <p:cNvCxnSpPr>
            <a:cxnSpLocks/>
            <a:stCxn id="110" idx="5"/>
            <a:endCxn id="111" idx="1"/>
          </p:cNvCxnSpPr>
          <p:nvPr/>
        </p:nvCxnSpPr>
        <p:spPr>
          <a:xfrm>
            <a:off x="2784799" y="2580742"/>
            <a:ext cx="252497" cy="371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2FBF1AD9-313E-43C7-BF20-EF824652A224}"/>
              </a:ext>
            </a:extLst>
          </p:cNvPr>
          <p:cNvSpPr/>
          <p:nvPr/>
        </p:nvSpPr>
        <p:spPr>
          <a:xfrm>
            <a:off x="429917" y="4937982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BB47E3D-2671-42B0-84D7-6639FBCCABD6}"/>
              </a:ext>
            </a:extLst>
          </p:cNvPr>
          <p:cNvSpPr/>
          <p:nvPr/>
        </p:nvSpPr>
        <p:spPr>
          <a:xfrm>
            <a:off x="1714883" y="4913883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BE3F1503-E7EC-4109-A182-03A16092CD21}"/>
              </a:ext>
            </a:extLst>
          </p:cNvPr>
          <p:cNvSpPr/>
          <p:nvPr/>
        </p:nvSpPr>
        <p:spPr>
          <a:xfrm>
            <a:off x="1072948" y="4308295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133B27A0-2A5B-4F5C-8264-BD82B292C01F}"/>
              </a:ext>
            </a:extLst>
          </p:cNvPr>
          <p:cNvSpPr/>
          <p:nvPr/>
        </p:nvSpPr>
        <p:spPr>
          <a:xfrm>
            <a:off x="2192933" y="5576584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3AE73E5C-5A99-4702-8D78-7B569606497A}"/>
              </a:ext>
            </a:extLst>
          </p:cNvPr>
          <p:cNvSpPr/>
          <p:nvPr/>
        </p:nvSpPr>
        <p:spPr>
          <a:xfrm>
            <a:off x="1072399" y="5587652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A9270040-330A-4CA3-9974-8F8795C71580}"/>
              </a:ext>
            </a:extLst>
          </p:cNvPr>
          <p:cNvCxnSpPr>
            <a:cxnSpLocks/>
            <a:stCxn id="116" idx="1"/>
            <a:endCxn id="117" idx="5"/>
          </p:cNvCxnSpPr>
          <p:nvPr/>
        </p:nvCxnSpPr>
        <p:spPr>
          <a:xfrm flipH="1" flipV="1">
            <a:off x="1353650" y="4588997"/>
            <a:ext cx="409394" cy="37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0D12DB62-033A-4B11-8A2A-3C5E06C081ED}"/>
              </a:ext>
            </a:extLst>
          </p:cNvPr>
          <p:cNvCxnSpPr>
            <a:cxnSpLocks/>
            <a:stCxn id="115" idx="6"/>
            <a:endCxn id="116" idx="2"/>
          </p:cNvCxnSpPr>
          <p:nvPr/>
        </p:nvCxnSpPr>
        <p:spPr>
          <a:xfrm flipV="1">
            <a:off x="758780" y="5078315"/>
            <a:ext cx="956103" cy="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A45BA3ED-2E26-4B28-B8A8-5499C92ECEBD}"/>
              </a:ext>
            </a:extLst>
          </p:cNvPr>
          <p:cNvCxnSpPr>
            <a:cxnSpLocks/>
            <a:stCxn id="119" idx="7"/>
            <a:endCxn id="116" idx="3"/>
          </p:cNvCxnSpPr>
          <p:nvPr/>
        </p:nvCxnSpPr>
        <p:spPr>
          <a:xfrm flipV="1">
            <a:off x="1353101" y="5194585"/>
            <a:ext cx="409943" cy="44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646ED12F-BE1D-4AC4-9C22-19ABAD66E706}"/>
              </a:ext>
            </a:extLst>
          </p:cNvPr>
          <p:cNvCxnSpPr>
            <a:cxnSpLocks/>
            <a:stCxn id="119" idx="6"/>
            <a:endCxn id="118" idx="2"/>
          </p:cNvCxnSpPr>
          <p:nvPr/>
        </p:nvCxnSpPr>
        <p:spPr>
          <a:xfrm flipV="1">
            <a:off x="1401262" y="5741016"/>
            <a:ext cx="791671" cy="1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E8CD02C9-A4D1-4F48-92E7-318FE2660D99}"/>
              </a:ext>
            </a:extLst>
          </p:cNvPr>
          <p:cNvSpPr/>
          <p:nvPr/>
        </p:nvSpPr>
        <p:spPr>
          <a:xfrm>
            <a:off x="2223395" y="4325607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32540A52-86A8-44A6-A172-DC1B6B03DD33}"/>
              </a:ext>
            </a:extLst>
          </p:cNvPr>
          <p:cNvSpPr/>
          <p:nvPr/>
        </p:nvSpPr>
        <p:spPr>
          <a:xfrm>
            <a:off x="2708433" y="4929926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5B6D864-52F8-4626-87EE-EC21400D78CD}"/>
              </a:ext>
            </a:extLst>
          </p:cNvPr>
          <p:cNvCxnSpPr>
            <a:cxnSpLocks/>
            <a:stCxn id="124" idx="3"/>
            <a:endCxn id="116" idx="7"/>
          </p:cNvCxnSpPr>
          <p:nvPr/>
        </p:nvCxnSpPr>
        <p:spPr>
          <a:xfrm flipH="1">
            <a:off x="1995585" y="4606309"/>
            <a:ext cx="275971" cy="35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F6FA158C-5D46-45E7-AA6B-2DADEA5071A7}"/>
              </a:ext>
            </a:extLst>
          </p:cNvPr>
          <p:cNvCxnSpPr>
            <a:cxnSpLocks/>
            <a:stCxn id="116" idx="5"/>
            <a:endCxn id="118" idx="1"/>
          </p:cNvCxnSpPr>
          <p:nvPr/>
        </p:nvCxnSpPr>
        <p:spPr>
          <a:xfrm>
            <a:off x="1995585" y="5194585"/>
            <a:ext cx="245509" cy="43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97C6B92-C2F5-4A03-80D3-F0A097EE268C}"/>
              </a:ext>
            </a:extLst>
          </p:cNvPr>
          <p:cNvCxnSpPr>
            <a:cxnSpLocks/>
            <a:stCxn id="125" idx="3"/>
            <a:endCxn id="118" idx="7"/>
          </p:cNvCxnSpPr>
          <p:nvPr/>
        </p:nvCxnSpPr>
        <p:spPr>
          <a:xfrm flipH="1">
            <a:off x="2473635" y="5210628"/>
            <a:ext cx="282959" cy="41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106C522B-F802-46E9-8B28-9436FA88CC4A}"/>
              </a:ext>
            </a:extLst>
          </p:cNvPr>
          <p:cNvSpPr/>
          <p:nvPr/>
        </p:nvSpPr>
        <p:spPr>
          <a:xfrm>
            <a:off x="104038" y="3582136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DE5775C-8088-41DF-9532-EB14D110D056}"/>
              </a:ext>
            </a:extLst>
          </p:cNvPr>
          <p:cNvGrpSpPr/>
          <p:nvPr/>
        </p:nvGrpSpPr>
        <p:grpSpPr>
          <a:xfrm>
            <a:off x="7278606" y="4521363"/>
            <a:ext cx="3213960" cy="1628271"/>
            <a:chOff x="5952863" y="1436007"/>
            <a:chExt cx="3213960" cy="1628271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1B2015A-C6D5-4149-8F48-A5FE8C1CF911}"/>
                </a:ext>
              </a:extLst>
            </p:cNvPr>
            <p:cNvSpPr/>
            <p:nvPr/>
          </p:nvSpPr>
          <p:spPr>
            <a:xfrm>
              <a:off x="6559444" y="2065694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5E48A25-D0E1-4B1C-8A96-79B382DA6C7A}"/>
                </a:ext>
              </a:extLst>
            </p:cNvPr>
            <p:cNvSpPr/>
            <p:nvPr/>
          </p:nvSpPr>
          <p:spPr>
            <a:xfrm>
              <a:off x="7844410" y="204159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4784C97-1552-4EDB-83DC-AE82B8D39431}"/>
                </a:ext>
              </a:extLst>
            </p:cNvPr>
            <p:cNvSpPr/>
            <p:nvPr/>
          </p:nvSpPr>
          <p:spPr>
            <a:xfrm>
              <a:off x="7202475" y="1436007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E51B9EC-6D27-4C59-A292-947F2C7DEAD1}"/>
                </a:ext>
              </a:extLst>
            </p:cNvPr>
            <p:cNvSpPr/>
            <p:nvPr/>
          </p:nvSpPr>
          <p:spPr>
            <a:xfrm>
              <a:off x="5952863" y="2735415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BA7D68E-D3B9-43F6-9D5B-BE4FB389FB10}"/>
                </a:ext>
              </a:extLst>
            </p:cNvPr>
            <p:cNvSpPr/>
            <p:nvPr/>
          </p:nvSpPr>
          <p:spPr>
            <a:xfrm>
              <a:off x="8322460" y="2704296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D9C80BA-727A-43AB-B76C-39E2EDAE6D28}"/>
                </a:ext>
              </a:extLst>
            </p:cNvPr>
            <p:cNvSpPr/>
            <p:nvPr/>
          </p:nvSpPr>
          <p:spPr>
            <a:xfrm>
              <a:off x="7201926" y="2715364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041B4C81-9D6B-46E7-A1DF-9BDF574D75CC}"/>
                </a:ext>
              </a:extLst>
            </p:cNvPr>
            <p:cNvCxnSpPr>
              <a:stCxn id="59" idx="7"/>
              <a:endCxn id="61" idx="3"/>
            </p:cNvCxnSpPr>
            <p:nvPr/>
          </p:nvCxnSpPr>
          <p:spPr>
            <a:xfrm flipV="1">
              <a:off x="6840146" y="1716709"/>
              <a:ext cx="410490" cy="397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A5070CB-93F9-4AC9-BBDC-F205CD6685E8}"/>
                </a:ext>
              </a:extLst>
            </p:cNvPr>
            <p:cNvCxnSpPr>
              <a:cxnSpLocks/>
              <a:stCxn id="62" idx="7"/>
              <a:endCxn id="59" idx="3"/>
            </p:cNvCxnSpPr>
            <p:nvPr/>
          </p:nvCxnSpPr>
          <p:spPr>
            <a:xfrm flipV="1">
              <a:off x="6233565" y="2346396"/>
              <a:ext cx="374040" cy="437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68814250-4EA4-4780-B650-626B5EAC7DA0}"/>
                </a:ext>
              </a:extLst>
            </p:cNvPr>
            <p:cNvCxnSpPr>
              <a:cxnSpLocks/>
              <a:stCxn id="60" idx="1"/>
              <a:endCxn id="61" idx="5"/>
            </p:cNvCxnSpPr>
            <p:nvPr/>
          </p:nvCxnSpPr>
          <p:spPr>
            <a:xfrm flipH="1" flipV="1">
              <a:off x="7483177" y="1716709"/>
              <a:ext cx="409394" cy="373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F2BAD30-2A61-4423-85ED-6F862143DBC7}"/>
                </a:ext>
              </a:extLst>
            </p:cNvPr>
            <p:cNvCxnSpPr>
              <a:cxnSpLocks/>
              <a:stCxn id="59" idx="6"/>
              <a:endCxn id="60" idx="2"/>
            </p:cNvCxnSpPr>
            <p:nvPr/>
          </p:nvCxnSpPr>
          <p:spPr>
            <a:xfrm flipV="1">
              <a:off x="6888307" y="2206027"/>
              <a:ext cx="956103" cy="24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B4277C05-767A-4DC3-9716-ECCE02B0A08A}"/>
                </a:ext>
              </a:extLst>
            </p:cNvPr>
            <p:cNvCxnSpPr>
              <a:cxnSpLocks/>
              <a:stCxn id="64" idx="7"/>
              <a:endCxn id="60" idx="3"/>
            </p:cNvCxnSpPr>
            <p:nvPr/>
          </p:nvCxnSpPr>
          <p:spPr>
            <a:xfrm flipV="1">
              <a:off x="7482628" y="2322297"/>
              <a:ext cx="409943" cy="441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7A721C5F-85B6-4121-AB7A-FD4803D0641E}"/>
                </a:ext>
              </a:extLst>
            </p:cNvPr>
            <p:cNvCxnSpPr>
              <a:cxnSpLocks/>
              <a:stCxn id="62" idx="6"/>
              <a:endCxn id="64" idx="2"/>
            </p:cNvCxnSpPr>
            <p:nvPr/>
          </p:nvCxnSpPr>
          <p:spPr>
            <a:xfrm flipV="1">
              <a:off x="6281726" y="2879796"/>
              <a:ext cx="920200" cy="20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6CE4010-C920-4693-B8CE-8A179C4A94D6}"/>
                </a:ext>
              </a:extLst>
            </p:cNvPr>
            <p:cNvCxnSpPr>
              <a:cxnSpLocks/>
              <a:stCxn id="59" idx="5"/>
              <a:endCxn id="64" idx="1"/>
            </p:cNvCxnSpPr>
            <p:nvPr/>
          </p:nvCxnSpPr>
          <p:spPr>
            <a:xfrm>
              <a:off x="6840146" y="2346396"/>
              <a:ext cx="409941" cy="417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5FE1827-DD19-4A97-9289-E889ACE5D59D}"/>
                </a:ext>
              </a:extLst>
            </p:cNvPr>
            <p:cNvCxnSpPr>
              <a:cxnSpLocks/>
              <a:stCxn id="64" idx="6"/>
              <a:endCxn id="63" idx="2"/>
            </p:cNvCxnSpPr>
            <p:nvPr/>
          </p:nvCxnSpPr>
          <p:spPr>
            <a:xfrm flipV="1">
              <a:off x="7530789" y="2868728"/>
              <a:ext cx="791671" cy="11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2D281B66-EA53-4253-B5DE-B4C5D5070BCA}"/>
                </a:ext>
              </a:extLst>
            </p:cNvPr>
            <p:cNvSpPr/>
            <p:nvPr/>
          </p:nvSpPr>
          <p:spPr>
            <a:xfrm>
              <a:off x="8352922" y="1453319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5E9342B-DE28-49D1-85B4-79FE74E8B5B6}"/>
                </a:ext>
              </a:extLst>
            </p:cNvPr>
            <p:cNvSpPr/>
            <p:nvPr/>
          </p:nvSpPr>
          <p:spPr>
            <a:xfrm>
              <a:off x="8837960" y="2057638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0E96DF0E-1F05-4F44-A6E3-CE7892238DF9}"/>
                </a:ext>
              </a:extLst>
            </p:cNvPr>
            <p:cNvCxnSpPr>
              <a:cxnSpLocks/>
              <a:stCxn id="88" idx="2"/>
              <a:endCxn id="61" idx="6"/>
            </p:cNvCxnSpPr>
            <p:nvPr/>
          </p:nvCxnSpPr>
          <p:spPr>
            <a:xfrm flipH="1" flipV="1">
              <a:off x="7531338" y="1600439"/>
              <a:ext cx="821584" cy="17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B264E8A-7D18-451F-B04B-13C4FD7D09D6}"/>
                </a:ext>
              </a:extLst>
            </p:cNvPr>
            <p:cNvCxnSpPr>
              <a:cxnSpLocks/>
              <a:stCxn id="88" idx="3"/>
              <a:endCxn id="60" idx="7"/>
            </p:cNvCxnSpPr>
            <p:nvPr/>
          </p:nvCxnSpPr>
          <p:spPr>
            <a:xfrm flipH="1">
              <a:off x="8125112" y="1734021"/>
              <a:ext cx="275971" cy="355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C6113D0-CCAF-4CE3-AE7D-F3D23EEBCE72}"/>
                </a:ext>
              </a:extLst>
            </p:cNvPr>
            <p:cNvCxnSpPr>
              <a:cxnSpLocks/>
              <a:stCxn id="88" idx="5"/>
              <a:endCxn id="89" idx="1"/>
            </p:cNvCxnSpPr>
            <p:nvPr/>
          </p:nvCxnSpPr>
          <p:spPr>
            <a:xfrm>
              <a:off x="8633624" y="1734021"/>
              <a:ext cx="252497" cy="371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1DDD0304-D544-4011-AF0B-7EA02C7672D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8125112" y="2322297"/>
              <a:ext cx="245509" cy="43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7DCC53FD-BEA9-49A0-A00C-3605FF7DB6BD}"/>
                </a:ext>
              </a:extLst>
            </p:cNvPr>
            <p:cNvCxnSpPr>
              <a:cxnSpLocks/>
              <a:stCxn id="89" idx="3"/>
              <a:endCxn id="63" idx="7"/>
            </p:cNvCxnSpPr>
            <p:nvPr/>
          </p:nvCxnSpPr>
          <p:spPr>
            <a:xfrm flipH="1">
              <a:off x="8603162" y="2338340"/>
              <a:ext cx="282959" cy="414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66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551E5328-759C-4B05-A0B0-EFD8AC66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04" y="-1"/>
            <a:ext cx="4010297" cy="4322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CFC2A79-3752-4BD3-BE36-07426648B588}"/>
                  </a:ext>
                </a:extLst>
              </p:cNvPr>
              <p:cNvSpPr txBox="1"/>
              <p:nvPr/>
            </p:nvSpPr>
            <p:spPr>
              <a:xfrm>
                <a:off x="1518082" y="189074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移动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CFC2A79-3752-4BD3-BE36-07426648B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82" y="1890743"/>
                <a:ext cx="914400" cy="369332"/>
              </a:xfrm>
              <a:prstGeom prst="rect">
                <a:avLst/>
              </a:prstGeom>
              <a:blipFill>
                <a:blip r:embed="rId10"/>
                <a:stretch>
                  <a:fillRect l="-533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C66651D-7F36-4C3C-9A69-9FD8BB056C02}"/>
                  </a:ext>
                </a:extLst>
              </p:cNvPr>
              <p:cNvSpPr txBox="1"/>
              <p:nvPr/>
            </p:nvSpPr>
            <p:spPr>
              <a:xfrm>
                <a:off x="1336762" y="4007106"/>
                <a:ext cx="955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联通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C66651D-7F36-4C3C-9A69-9FD8BB056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762" y="4007106"/>
                <a:ext cx="955127" cy="369332"/>
              </a:xfrm>
              <a:prstGeom prst="rect">
                <a:avLst/>
              </a:prstGeom>
              <a:blipFill>
                <a:blip r:embed="rId11"/>
                <a:stretch>
                  <a:fillRect l="-509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35C9F7-821E-47E0-BC8A-2B222FEAEDD5}"/>
                  </a:ext>
                </a:extLst>
              </p:cNvPr>
              <p:cNvSpPr txBox="1"/>
              <p:nvPr/>
            </p:nvSpPr>
            <p:spPr>
              <a:xfrm>
                <a:off x="1486006" y="5976820"/>
                <a:ext cx="94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电信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35C9F7-821E-47E0-BC8A-2B222FEAE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006" y="5976820"/>
                <a:ext cx="946475" cy="369332"/>
              </a:xfrm>
              <a:prstGeom prst="rect">
                <a:avLst/>
              </a:prstGeom>
              <a:blipFill>
                <a:blip r:embed="rId12"/>
                <a:stretch>
                  <a:fillRect l="-580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D5FD5B4-BF56-4721-9215-895A53FA843B}"/>
                  </a:ext>
                </a:extLst>
              </p:cNvPr>
              <p:cNvSpPr txBox="1"/>
              <p:nvPr/>
            </p:nvSpPr>
            <p:spPr>
              <a:xfrm>
                <a:off x="3629019" y="659551"/>
                <a:ext cx="4010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5,4,1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8,6,3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D5FD5B4-BF56-4721-9215-895A53FA8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19" y="659551"/>
                <a:ext cx="4010297" cy="646331"/>
              </a:xfrm>
              <a:prstGeom prst="rect">
                <a:avLst/>
              </a:prstGeom>
              <a:blipFill>
                <a:blip r:embed="rId13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18FE1D-BC0B-4869-ABB6-2E3EAC94A822}"/>
                  </a:ext>
                </a:extLst>
              </p:cNvPr>
              <p:cNvSpPr txBox="1"/>
              <p:nvPr/>
            </p:nvSpPr>
            <p:spPr>
              <a:xfrm>
                <a:off x="3650391" y="2779613"/>
                <a:ext cx="31724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8,6,5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18FE1D-BC0B-4869-ABB6-2E3EAC94A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391" y="2779613"/>
                <a:ext cx="3172420" cy="923330"/>
              </a:xfrm>
              <a:prstGeom prst="rect">
                <a:avLst/>
              </a:prstGeom>
              <a:blipFill>
                <a:blip r:embed="rId14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9E28556-4239-45D1-A242-F148FB363E45}"/>
                  </a:ext>
                </a:extLst>
              </p:cNvPr>
              <p:cNvSpPr txBox="1"/>
              <p:nvPr/>
            </p:nvSpPr>
            <p:spPr>
              <a:xfrm>
                <a:off x="3313991" y="4973089"/>
                <a:ext cx="31724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8,5,4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7,5,2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6,3,2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9E28556-4239-45D1-A242-F148FB363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91" y="4973089"/>
                <a:ext cx="3172420" cy="923330"/>
              </a:xfrm>
              <a:prstGeom prst="rect">
                <a:avLst/>
              </a:prstGeom>
              <a:blipFill>
                <a:blip r:embed="rId15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椭圆 48">
            <a:extLst>
              <a:ext uri="{FF2B5EF4-FFF2-40B4-BE49-F238E27FC236}">
                <a16:creationId xmlns:a16="http://schemas.microsoft.com/office/drawing/2014/main" id="{60ABA009-C9C7-45BB-BA61-F3870D8C32A1}"/>
              </a:ext>
            </a:extLst>
          </p:cNvPr>
          <p:cNvSpPr/>
          <p:nvPr/>
        </p:nvSpPr>
        <p:spPr>
          <a:xfrm>
            <a:off x="875051" y="869594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844E6CF-A425-47BD-9A82-5CDCEB7038BA}"/>
              </a:ext>
            </a:extLst>
          </p:cNvPr>
          <p:cNvSpPr/>
          <p:nvPr/>
        </p:nvSpPr>
        <p:spPr>
          <a:xfrm>
            <a:off x="2160017" y="845495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13A03F0-7CF3-4DE3-B016-2F6C02706F70}"/>
              </a:ext>
            </a:extLst>
          </p:cNvPr>
          <p:cNvSpPr/>
          <p:nvPr/>
        </p:nvSpPr>
        <p:spPr>
          <a:xfrm>
            <a:off x="1518082" y="239907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729B992-7185-42BB-A0CA-F1616DEEA1CB}"/>
              </a:ext>
            </a:extLst>
          </p:cNvPr>
          <p:cNvSpPr/>
          <p:nvPr/>
        </p:nvSpPr>
        <p:spPr>
          <a:xfrm>
            <a:off x="268470" y="1539315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A2AA93B-E251-4E49-80D7-372FA12F88A4}"/>
              </a:ext>
            </a:extLst>
          </p:cNvPr>
          <p:cNvSpPr/>
          <p:nvPr/>
        </p:nvSpPr>
        <p:spPr>
          <a:xfrm>
            <a:off x="2638067" y="1508196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D59E505-EF40-4BE4-9F85-457ED284B769}"/>
              </a:ext>
            </a:extLst>
          </p:cNvPr>
          <p:cNvSpPr/>
          <p:nvPr/>
        </p:nvSpPr>
        <p:spPr>
          <a:xfrm>
            <a:off x="1517533" y="1519264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DC95331-1FA2-4AA8-BCD6-3B0B4874AF28}"/>
              </a:ext>
            </a:extLst>
          </p:cNvPr>
          <p:cNvCxnSpPr>
            <a:stCxn id="49" idx="7"/>
            <a:endCxn id="51" idx="3"/>
          </p:cNvCxnSpPr>
          <p:nvPr/>
        </p:nvCxnSpPr>
        <p:spPr>
          <a:xfrm flipV="1">
            <a:off x="1155753" y="520609"/>
            <a:ext cx="410490" cy="39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2090F054-F2CE-4FF3-B458-9E3E0097A625}"/>
              </a:ext>
            </a:extLst>
          </p:cNvPr>
          <p:cNvCxnSpPr>
            <a:cxnSpLocks/>
            <a:stCxn id="52" idx="7"/>
            <a:endCxn id="49" idx="3"/>
          </p:cNvCxnSpPr>
          <p:nvPr/>
        </p:nvCxnSpPr>
        <p:spPr>
          <a:xfrm flipV="1">
            <a:off x="549172" y="1150296"/>
            <a:ext cx="374040" cy="43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590DDA8-0E5E-4D6F-BD69-96297650A69A}"/>
              </a:ext>
            </a:extLst>
          </p:cNvPr>
          <p:cNvCxnSpPr>
            <a:cxnSpLocks/>
            <a:stCxn id="50" idx="1"/>
            <a:endCxn id="51" idx="5"/>
          </p:cNvCxnSpPr>
          <p:nvPr/>
        </p:nvCxnSpPr>
        <p:spPr>
          <a:xfrm flipH="1" flipV="1">
            <a:off x="1798784" y="520609"/>
            <a:ext cx="409394" cy="37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5165E7C-B443-4F4E-8A72-7D717081ED6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203914" y="1009927"/>
            <a:ext cx="956103" cy="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BABFA1F-B5FE-4EF5-87A0-2F6A63DBB32F}"/>
              </a:ext>
            </a:extLst>
          </p:cNvPr>
          <p:cNvCxnSpPr>
            <a:cxnSpLocks/>
            <a:stCxn id="49" idx="5"/>
            <a:endCxn id="54" idx="1"/>
          </p:cNvCxnSpPr>
          <p:nvPr/>
        </p:nvCxnSpPr>
        <p:spPr>
          <a:xfrm>
            <a:off x="1155753" y="1150296"/>
            <a:ext cx="409941" cy="4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C7FC202-ED7E-4D8D-9C43-815077696204}"/>
              </a:ext>
            </a:extLst>
          </p:cNvPr>
          <p:cNvSpPr/>
          <p:nvPr/>
        </p:nvSpPr>
        <p:spPr>
          <a:xfrm>
            <a:off x="2668529" y="257219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F755B8E4-0F78-4E1E-9CC8-455A242B0827}"/>
              </a:ext>
            </a:extLst>
          </p:cNvPr>
          <p:cNvSpPr/>
          <p:nvPr/>
        </p:nvSpPr>
        <p:spPr>
          <a:xfrm>
            <a:off x="3153567" y="861538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47297A7-541E-4A4B-A520-A69C2393801E}"/>
              </a:ext>
            </a:extLst>
          </p:cNvPr>
          <p:cNvCxnSpPr>
            <a:cxnSpLocks/>
            <a:stCxn id="73" idx="2"/>
            <a:endCxn id="51" idx="6"/>
          </p:cNvCxnSpPr>
          <p:nvPr/>
        </p:nvCxnSpPr>
        <p:spPr>
          <a:xfrm flipH="1" flipV="1">
            <a:off x="1846945" y="404339"/>
            <a:ext cx="821584" cy="1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E5CEEF6-941C-4E7C-BEA9-D954872A7ECE}"/>
              </a:ext>
            </a:extLst>
          </p:cNvPr>
          <p:cNvCxnSpPr>
            <a:cxnSpLocks/>
            <a:stCxn id="73" idx="5"/>
            <a:endCxn id="74" idx="1"/>
          </p:cNvCxnSpPr>
          <p:nvPr/>
        </p:nvCxnSpPr>
        <p:spPr>
          <a:xfrm>
            <a:off x="2949231" y="537921"/>
            <a:ext cx="252497" cy="371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3843CC5-C2AB-4F65-99AA-2484E882C833}"/>
              </a:ext>
            </a:extLst>
          </p:cNvPr>
          <p:cNvCxnSpPr>
            <a:cxnSpLocks/>
            <a:stCxn id="74" idx="3"/>
            <a:endCxn id="53" idx="7"/>
          </p:cNvCxnSpPr>
          <p:nvPr/>
        </p:nvCxnSpPr>
        <p:spPr>
          <a:xfrm flipH="1">
            <a:off x="2918769" y="1142240"/>
            <a:ext cx="282959" cy="41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ADD31687-432A-46CD-857F-14321F5C6EC8}"/>
              </a:ext>
            </a:extLst>
          </p:cNvPr>
          <p:cNvSpPr/>
          <p:nvPr/>
        </p:nvSpPr>
        <p:spPr>
          <a:xfrm>
            <a:off x="710619" y="2912415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61E1CC68-03A2-43DA-BDDE-E2E9D109D698}"/>
              </a:ext>
            </a:extLst>
          </p:cNvPr>
          <p:cNvSpPr/>
          <p:nvPr/>
        </p:nvSpPr>
        <p:spPr>
          <a:xfrm>
            <a:off x="1995585" y="2888316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D7CDDD96-CB2E-48D8-BF96-6E4CB0A0889C}"/>
              </a:ext>
            </a:extLst>
          </p:cNvPr>
          <p:cNvSpPr/>
          <p:nvPr/>
        </p:nvSpPr>
        <p:spPr>
          <a:xfrm>
            <a:off x="1353650" y="2282728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B320F76-CA25-4E53-BA0B-7C5FD605BCA9}"/>
              </a:ext>
            </a:extLst>
          </p:cNvPr>
          <p:cNvSpPr/>
          <p:nvPr/>
        </p:nvSpPr>
        <p:spPr>
          <a:xfrm>
            <a:off x="2473635" y="3551017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AD43A9D-4ECD-4A7B-8415-9C75CC85D6AF}"/>
              </a:ext>
            </a:extLst>
          </p:cNvPr>
          <p:cNvSpPr/>
          <p:nvPr/>
        </p:nvSpPr>
        <p:spPr>
          <a:xfrm>
            <a:off x="1353101" y="3562085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731FF08-1DD0-4F48-B8B4-F0F1445BD498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384740" y="3193117"/>
            <a:ext cx="374040" cy="43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95C369EB-50D8-42D8-85CA-45C8639C3C71}"/>
              </a:ext>
            </a:extLst>
          </p:cNvPr>
          <p:cNvCxnSpPr>
            <a:cxnSpLocks/>
            <a:stCxn id="82" idx="7"/>
            <a:endCxn id="79" idx="3"/>
          </p:cNvCxnSpPr>
          <p:nvPr/>
        </p:nvCxnSpPr>
        <p:spPr>
          <a:xfrm flipV="1">
            <a:off x="1633803" y="3169018"/>
            <a:ext cx="409943" cy="44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7D3F1E9-83EE-47F5-8DC2-A13A6A619D5F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432901" y="3726517"/>
            <a:ext cx="920200" cy="2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FB4C1D3-57B1-48DB-8F6F-DD2BA0D1827B}"/>
              </a:ext>
            </a:extLst>
          </p:cNvPr>
          <p:cNvCxnSpPr>
            <a:cxnSpLocks/>
            <a:stCxn id="78" idx="5"/>
            <a:endCxn id="82" idx="1"/>
          </p:cNvCxnSpPr>
          <p:nvPr/>
        </p:nvCxnSpPr>
        <p:spPr>
          <a:xfrm>
            <a:off x="991321" y="3193117"/>
            <a:ext cx="409941" cy="4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B9917F07-21A1-4227-9D15-6E3035808B7D}"/>
              </a:ext>
            </a:extLst>
          </p:cNvPr>
          <p:cNvCxnSpPr>
            <a:cxnSpLocks/>
            <a:stCxn id="82" idx="6"/>
            <a:endCxn id="81" idx="2"/>
          </p:cNvCxnSpPr>
          <p:nvPr/>
        </p:nvCxnSpPr>
        <p:spPr>
          <a:xfrm flipV="1">
            <a:off x="1681964" y="3715449"/>
            <a:ext cx="791671" cy="1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8E4FBD5A-05E9-40FA-A171-3A6EF7742B1C}"/>
              </a:ext>
            </a:extLst>
          </p:cNvPr>
          <p:cNvSpPr/>
          <p:nvPr/>
        </p:nvSpPr>
        <p:spPr>
          <a:xfrm>
            <a:off x="2504097" y="2300040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B8052ED-854A-41F9-8A98-BE74E836BB79}"/>
              </a:ext>
            </a:extLst>
          </p:cNvPr>
          <p:cNvSpPr/>
          <p:nvPr/>
        </p:nvSpPr>
        <p:spPr>
          <a:xfrm>
            <a:off x="2989135" y="2904359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86BF9E0-E3AB-45B5-A0C1-E0C22A0EC0EE}"/>
              </a:ext>
            </a:extLst>
          </p:cNvPr>
          <p:cNvCxnSpPr>
            <a:cxnSpLocks/>
            <a:stCxn id="110" idx="2"/>
            <a:endCxn id="80" idx="6"/>
          </p:cNvCxnSpPr>
          <p:nvPr/>
        </p:nvCxnSpPr>
        <p:spPr>
          <a:xfrm flipH="1" flipV="1">
            <a:off x="1682513" y="2447160"/>
            <a:ext cx="821584" cy="1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BB3A8C6-B8A6-4F5C-BE87-C1F001E6594B}"/>
              </a:ext>
            </a:extLst>
          </p:cNvPr>
          <p:cNvCxnSpPr>
            <a:cxnSpLocks/>
            <a:stCxn id="110" idx="3"/>
            <a:endCxn id="79" idx="7"/>
          </p:cNvCxnSpPr>
          <p:nvPr/>
        </p:nvCxnSpPr>
        <p:spPr>
          <a:xfrm flipH="1">
            <a:off x="2276287" y="2580742"/>
            <a:ext cx="275971" cy="35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0C51C751-0DA2-4470-9124-BB3A1952D2CC}"/>
              </a:ext>
            </a:extLst>
          </p:cNvPr>
          <p:cNvCxnSpPr>
            <a:cxnSpLocks/>
            <a:stCxn id="110" idx="5"/>
            <a:endCxn id="111" idx="1"/>
          </p:cNvCxnSpPr>
          <p:nvPr/>
        </p:nvCxnSpPr>
        <p:spPr>
          <a:xfrm>
            <a:off x="2784799" y="2580742"/>
            <a:ext cx="252497" cy="371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2FBF1AD9-313E-43C7-BF20-EF824652A224}"/>
              </a:ext>
            </a:extLst>
          </p:cNvPr>
          <p:cNvSpPr/>
          <p:nvPr/>
        </p:nvSpPr>
        <p:spPr>
          <a:xfrm>
            <a:off x="429917" y="4937982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BB47E3D-2671-42B0-84D7-6639FBCCABD6}"/>
              </a:ext>
            </a:extLst>
          </p:cNvPr>
          <p:cNvSpPr/>
          <p:nvPr/>
        </p:nvSpPr>
        <p:spPr>
          <a:xfrm>
            <a:off x="1714883" y="4913883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BE3F1503-E7EC-4109-A182-03A16092CD21}"/>
              </a:ext>
            </a:extLst>
          </p:cNvPr>
          <p:cNvSpPr/>
          <p:nvPr/>
        </p:nvSpPr>
        <p:spPr>
          <a:xfrm>
            <a:off x="1072948" y="4308295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133B27A0-2A5B-4F5C-8264-BD82B292C01F}"/>
              </a:ext>
            </a:extLst>
          </p:cNvPr>
          <p:cNvSpPr/>
          <p:nvPr/>
        </p:nvSpPr>
        <p:spPr>
          <a:xfrm>
            <a:off x="2192933" y="5576584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3AE73E5C-5A99-4702-8D78-7B569606497A}"/>
              </a:ext>
            </a:extLst>
          </p:cNvPr>
          <p:cNvSpPr/>
          <p:nvPr/>
        </p:nvSpPr>
        <p:spPr>
          <a:xfrm>
            <a:off x="1072399" y="5587652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A9270040-330A-4CA3-9974-8F8795C71580}"/>
              </a:ext>
            </a:extLst>
          </p:cNvPr>
          <p:cNvCxnSpPr>
            <a:cxnSpLocks/>
            <a:stCxn id="116" idx="1"/>
            <a:endCxn id="117" idx="5"/>
          </p:cNvCxnSpPr>
          <p:nvPr/>
        </p:nvCxnSpPr>
        <p:spPr>
          <a:xfrm flipH="1" flipV="1">
            <a:off x="1353650" y="4588997"/>
            <a:ext cx="409394" cy="37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0D12DB62-033A-4B11-8A2A-3C5E06C081ED}"/>
              </a:ext>
            </a:extLst>
          </p:cNvPr>
          <p:cNvCxnSpPr>
            <a:cxnSpLocks/>
            <a:stCxn id="115" idx="6"/>
            <a:endCxn id="116" idx="2"/>
          </p:cNvCxnSpPr>
          <p:nvPr/>
        </p:nvCxnSpPr>
        <p:spPr>
          <a:xfrm flipV="1">
            <a:off x="758780" y="5078315"/>
            <a:ext cx="956103" cy="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A45BA3ED-2E26-4B28-B8A8-5499C92ECEBD}"/>
              </a:ext>
            </a:extLst>
          </p:cNvPr>
          <p:cNvCxnSpPr>
            <a:cxnSpLocks/>
            <a:stCxn id="119" idx="7"/>
            <a:endCxn id="116" idx="3"/>
          </p:cNvCxnSpPr>
          <p:nvPr/>
        </p:nvCxnSpPr>
        <p:spPr>
          <a:xfrm flipV="1">
            <a:off x="1353101" y="5194585"/>
            <a:ext cx="409943" cy="44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646ED12F-BE1D-4AC4-9C22-19ABAD66E706}"/>
              </a:ext>
            </a:extLst>
          </p:cNvPr>
          <p:cNvCxnSpPr>
            <a:cxnSpLocks/>
            <a:stCxn id="119" idx="6"/>
            <a:endCxn id="118" idx="2"/>
          </p:cNvCxnSpPr>
          <p:nvPr/>
        </p:nvCxnSpPr>
        <p:spPr>
          <a:xfrm flipV="1">
            <a:off x="1401262" y="5741016"/>
            <a:ext cx="791671" cy="1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E8CD02C9-A4D1-4F48-92E7-318FE2660D99}"/>
              </a:ext>
            </a:extLst>
          </p:cNvPr>
          <p:cNvSpPr/>
          <p:nvPr/>
        </p:nvSpPr>
        <p:spPr>
          <a:xfrm>
            <a:off x="2223395" y="4325607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32540A52-86A8-44A6-A172-DC1B6B03DD33}"/>
              </a:ext>
            </a:extLst>
          </p:cNvPr>
          <p:cNvSpPr/>
          <p:nvPr/>
        </p:nvSpPr>
        <p:spPr>
          <a:xfrm>
            <a:off x="2708433" y="4929926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5B6D864-52F8-4626-87EE-EC21400D78CD}"/>
              </a:ext>
            </a:extLst>
          </p:cNvPr>
          <p:cNvCxnSpPr>
            <a:cxnSpLocks/>
            <a:stCxn id="124" idx="3"/>
            <a:endCxn id="116" idx="7"/>
          </p:cNvCxnSpPr>
          <p:nvPr/>
        </p:nvCxnSpPr>
        <p:spPr>
          <a:xfrm flipH="1">
            <a:off x="1995585" y="4606309"/>
            <a:ext cx="275971" cy="35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F6FA158C-5D46-45E7-AA6B-2DADEA5071A7}"/>
              </a:ext>
            </a:extLst>
          </p:cNvPr>
          <p:cNvCxnSpPr>
            <a:cxnSpLocks/>
            <a:stCxn id="116" idx="5"/>
            <a:endCxn id="118" idx="1"/>
          </p:cNvCxnSpPr>
          <p:nvPr/>
        </p:nvCxnSpPr>
        <p:spPr>
          <a:xfrm>
            <a:off x="1995585" y="5194585"/>
            <a:ext cx="245509" cy="43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97C6B92-C2F5-4A03-80D3-F0A097EE268C}"/>
              </a:ext>
            </a:extLst>
          </p:cNvPr>
          <p:cNvCxnSpPr>
            <a:cxnSpLocks/>
            <a:stCxn id="125" idx="3"/>
            <a:endCxn id="118" idx="7"/>
          </p:cNvCxnSpPr>
          <p:nvPr/>
        </p:nvCxnSpPr>
        <p:spPr>
          <a:xfrm flipH="1">
            <a:off x="2473635" y="5210628"/>
            <a:ext cx="282959" cy="41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106C522B-F802-46E9-8B28-9436FA88CC4A}"/>
              </a:ext>
            </a:extLst>
          </p:cNvPr>
          <p:cNvSpPr/>
          <p:nvPr/>
        </p:nvSpPr>
        <p:spPr>
          <a:xfrm>
            <a:off x="104038" y="3582136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DE5775C-8088-41DF-9532-EB14D110D056}"/>
              </a:ext>
            </a:extLst>
          </p:cNvPr>
          <p:cNvGrpSpPr/>
          <p:nvPr/>
        </p:nvGrpSpPr>
        <p:grpSpPr>
          <a:xfrm>
            <a:off x="6588122" y="4570178"/>
            <a:ext cx="3213960" cy="1628271"/>
            <a:chOff x="5952863" y="1436007"/>
            <a:chExt cx="3213960" cy="1628271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1B2015A-C6D5-4149-8F48-A5FE8C1CF911}"/>
                </a:ext>
              </a:extLst>
            </p:cNvPr>
            <p:cNvSpPr/>
            <p:nvPr/>
          </p:nvSpPr>
          <p:spPr>
            <a:xfrm>
              <a:off x="6559444" y="2065694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5E48A25-D0E1-4B1C-8A96-79B382DA6C7A}"/>
                </a:ext>
              </a:extLst>
            </p:cNvPr>
            <p:cNvSpPr/>
            <p:nvPr/>
          </p:nvSpPr>
          <p:spPr>
            <a:xfrm>
              <a:off x="7844410" y="204159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4784C97-1552-4EDB-83DC-AE82B8D39431}"/>
                </a:ext>
              </a:extLst>
            </p:cNvPr>
            <p:cNvSpPr/>
            <p:nvPr/>
          </p:nvSpPr>
          <p:spPr>
            <a:xfrm>
              <a:off x="7202475" y="1436007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E51B9EC-6D27-4C59-A292-947F2C7DEAD1}"/>
                </a:ext>
              </a:extLst>
            </p:cNvPr>
            <p:cNvSpPr/>
            <p:nvPr/>
          </p:nvSpPr>
          <p:spPr>
            <a:xfrm>
              <a:off x="5952863" y="2735415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BA7D68E-D3B9-43F6-9D5B-BE4FB389FB10}"/>
                </a:ext>
              </a:extLst>
            </p:cNvPr>
            <p:cNvSpPr/>
            <p:nvPr/>
          </p:nvSpPr>
          <p:spPr>
            <a:xfrm>
              <a:off x="8322460" y="2704296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D9C80BA-727A-43AB-B76C-39E2EDAE6D28}"/>
                </a:ext>
              </a:extLst>
            </p:cNvPr>
            <p:cNvSpPr/>
            <p:nvPr/>
          </p:nvSpPr>
          <p:spPr>
            <a:xfrm>
              <a:off x="7201926" y="2715364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041B4C81-9D6B-46E7-A1DF-9BDF574D75CC}"/>
                </a:ext>
              </a:extLst>
            </p:cNvPr>
            <p:cNvCxnSpPr>
              <a:stCxn id="59" idx="7"/>
              <a:endCxn id="61" idx="3"/>
            </p:cNvCxnSpPr>
            <p:nvPr/>
          </p:nvCxnSpPr>
          <p:spPr>
            <a:xfrm flipV="1">
              <a:off x="6840146" y="1716709"/>
              <a:ext cx="410490" cy="397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A5070CB-93F9-4AC9-BBDC-F205CD6685E8}"/>
                </a:ext>
              </a:extLst>
            </p:cNvPr>
            <p:cNvCxnSpPr>
              <a:cxnSpLocks/>
              <a:stCxn id="62" idx="7"/>
              <a:endCxn id="59" idx="3"/>
            </p:cNvCxnSpPr>
            <p:nvPr/>
          </p:nvCxnSpPr>
          <p:spPr>
            <a:xfrm flipV="1">
              <a:off x="6233565" y="2346396"/>
              <a:ext cx="374040" cy="437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68814250-4EA4-4780-B650-626B5EAC7DA0}"/>
                </a:ext>
              </a:extLst>
            </p:cNvPr>
            <p:cNvCxnSpPr>
              <a:cxnSpLocks/>
              <a:stCxn id="60" idx="1"/>
              <a:endCxn id="61" idx="5"/>
            </p:cNvCxnSpPr>
            <p:nvPr/>
          </p:nvCxnSpPr>
          <p:spPr>
            <a:xfrm flipH="1" flipV="1">
              <a:off x="7483177" y="1716709"/>
              <a:ext cx="409394" cy="373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F2BAD30-2A61-4423-85ED-6F862143DBC7}"/>
                </a:ext>
              </a:extLst>
            </p:cNvPr>
            <p:cNvCxnSpPr>
              <a:cxnSpLocks/>
              <a:stCxn id="59" idx="6"/>
              <a:endCxn id="60" idx="2"/>
            </p:cNvCxnSpPr>
            <p:nvPr/>
          </p:nvCxnSpPr>
          <p:spPr>
            <a:xfrm flipV="1">
              <a:off x="6888307" y="2206027"/>
              <a:ext cx="956103" cy="24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B4277C05-767A-4DC3-9716-ECCE02B0A08A}"/>
                </a:ext>
              </a:extLst>
            </p:cNvPr>
            <p:cNvCxnSpPr>
              <a:cxnSpLocks/>
              <a:stCxn id="64" idx="7"/>
              <a:endCxn id="60" idx="3"/>
            </p:cNvCxnSpPr>
            <p:nvPr/>
          </p:nvCxnSpPr>
          <p:spPr>
            <a:xfrm flipV="1">
              <a:off x="7482628" y="2322297"/>
              <a:ext cx="409943" cy="441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7A721C5F-85B6-4121-AB7A-FD4803D0641E}"/>
                </a:ext>
              </a:extLst>
            </p:cNvPr>
            <p:cNvCxnSpPr>
              <a:cxnSpLocks/>
              <a:stCxn id="62" idx="6"/>
              <a:endCxn id="64" idx="2"/>
            </p:cNvCxnSpPr>
            <p:nvPr/>
          </p:nvCxnSpPr>
          <p:spPr>
            <a:xfrm flipV="1">
              <a:off x="6281726" y="2879796"/>
              <a:ext cx="920200" cy="20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6CE4010-C920-4693-B8CE-8A179C4A94D6}"/>
                </a:ext>
              </a:extLst>
            </p:cNvPr>
            <p:cNvCxnSpPr>
              <a:cxnSpLocks/>
              <a:stCxn id="59" idx="5"/>
              <a:endCxn id="64" idx="1"/>
            </p:cNvCxnSpPr>
            <p:nvPr/>
          </p:nvCxnSpPr>
          <p:spPr>
            <a:xfrm>
              <a:off x="6840146" y="2346396"/>
              <a:ext cx="409941" cy="417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5FE1827-DD19-4A97-9289-E889ACE5D59D}"/>
                </a:ext>
              </a:extLst>
            </p:cNvPr>
            <p:cNvCxnSpPr>
              <a:cxnSpLocks/>
              <a:stCxn id="64" idx="6"/>
              <a:endCxn id="63" idx="2"/>
            </p:cNvCxnSpPr>
            <p:nvPr/>
          </p:nvCxnSpPr>
          <p:spPr>
            <a:xfrm flipV="1">
              <a:off x="7530789" y="2868728"/>
              <a:ext cx="791671" cy="11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2D281B66-EA53-4253-B5DE-B4C5D5070BCA}"/>
                </a:ext>
              </a:extLst>
            </p:cNvPr>
            <p:cNvSpPr/>
            <p:nvPr/>
          </p:nvSpPr>
          <p:spPr>
            <a:xfrm>
              <a:off x="8352922" y="1453319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5E9342B-DE28-49D1-85B4-79FE74E8B5B6}"/>
                </a:ext>
              </a:extLst>
            </p:cNvPr>
            <p:cNvSpPr/>
            <p:nvPr/>
          </p:nvSpPr>
          <p:spPr>
            <a:xfrm>
              <a:off x="8837960" y="2057638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0E96DF0E-1F05-4F44-A6E3-CE7892238DF9}"/>
                </a:ext>
              </a:extLst>
            </p:cNvPr>
            <p:cNvCxnSpPr>
              <a:cxnSpLocks/>
              <a:stCxn id="88" idx="2"/>
              <a:endCxn id="61" idx="6"/>
            </p:cNvCxnSpPr>
            <p:nvPr/>
          </p:nvCxnSpPr>
          <p:spPr>
            <a:xfrm flipH="1" flipV="1">
              <a:off x="7531338" y="1600439"/>
              <a:ext cx="821584" cy="17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B264E8A-7D18-451F-B04B-13C4FD7D09D6}"/>
                </a:ext>
              </a:extLst>
            </p:cNvPr>
            <p:cNvCxnSpPr>
              <a:cxnSpLocks/>
              <a:stCxn id="88" idx="3"/>
              <a:endCxn id="60" idx="7"/>
            </p:cNvCxnSpPr>
            <p:nvPr/>
          </p:nvCxnSpPr>
          <p:spPr>
            <a:xfrm flipH="1">
              <a:off x="8125112" y="1734021"/>
              <a:ext cx="275971" cy="355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C6113D0-CCAF-4CE3-AE7D-F3D23EEBCE72}"/>
                </a:ext>
              </a:extLst>
            </p:cNvPr>
            <p:cNvCxnSpPr>
              <a:cxnSpLocks/>
              <a:stCxn id="88" idx="5"/>
              <a:endCxn id="89" idx="1"/>
            </p:cNvCxnSpPr>
            <p:nvPr/>
          </p:nvCxnSpPr>
          <p:spPr>
            <a:xfrm>
              <a:off x="8633624" y="1734021"/>
              <a:ext cx="252497" cy="371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1DDD0304-D544-4011-AF0B-7EA02C7672D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8125112" y="2322297"/>
              <a:ext cx="245509" cy="43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7DCC53FD-BEA9-49A0-A00C-3605FF7DB6BD}"/>
                </a:ext>
              </a:extLst>
            </p:cNvPr>
            <p:cNvCxnSpPr>
              <a:cxnSpLocks/>
              <a:stCxn id="89" idx="3"/>
              <a:endCxn id="63" idx="7"/>
            </p:cNvCxnSpPr>
            <p:nvPr/>
          </p:nvCxnSpPr>
          <p:spPr>
            <a:xfrm flipH="1">
              <a:off x="8603162" y="2338340"/>
              <a:ext cx="282959" cy="414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310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66A8444-A67A-468B-AAF4-EC92180CFC93}"/>
              </a:ext>
            </a:extLst>
          </p:cNvPr>
          <p:cNvGrpSpPr/>
          <p:nvPr/>
        </p:nvGrpSpPr>
        <p:grpSpPr>
          <a:xfrm>
            <a:off x="6719320" y="332875"/>
            <a:ext cx="3213960" cy="1628271"/>
            <a:chOff x="5952863" y="1436007"/>
            <a:chExt cx="3213960" cy="162827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C02EDD-4269-484B-BADE-D6DCD9166D47}"/>
                </a:ext>
              </a:extLst>
            </p:cNvPr>
            <p:cNvSpPr/>
            <p:nvPr/>
          </p:nvSpPr>
          <p:spPr>
            <a:xfrm>
              <a:off x="6559444" y="2065694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3F25843-7919-4B0A-BFE0-D9A83B44BEF7}"/>
                </a:ext>
              </a:extLst>
            </p:cNvPr>
            <p:cNvSpPr/>
            <p:nvPr/>
          </p:nvSpPr>
          <p:spPr>
            <a:xfrm>
              <a:off x="7844410" y="204159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EE7699B-3151-44A0-87C6-B33F4DD0411C}"/>
                </a:ext>
              </a:extLst>
            </p:cNvPr>
            <p:cNvSpPr/>
            <p:nvPr/>
          </p:nvSpPr>
          <p:spPr>
            <a:xfrm>
              <a:off x="7202475" y="1436007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A4386E5-1FC5-46D7-ABAD-12BC90780A9E}"/>
                </a:ext>
              </a:extLst>
            </p:cNvPr>
            <p:cNvSpPr/>
            <p:nvPr/>
          </p:nvSpPr>
          <p:spPr>
            <a:xfrm>
              <a:off x="5952863" y="2735415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83CFDC1-B59E-4058-9186-7B71421665E7}"/>
                </a:ext>
              </a:extLst>
            </p:cNvPr>
            <p:cNvSpPr/>
            <p:nvPr/>
          </p:nvSpPr>
          <p:spPr>
            <a:xfrm>
              <a:off x="8322460" y="2704296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9E05237-F813-402D-B51D-931A8DD89453}"/>
                </a:ext>
              </a:extLst>
            </p:cNvPr>
            <p:cNvSpPr/>
            <p:nvPr/>
          </p:nvSpPr>
          <p:spPr>
            <a:xfrm>
              <a:off x="7201926" y="2715364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269D115-DD24-4163-B626-912FBB348661}"/>
                </a:ext>
              </a:extLst>
            </p:cNvPr>
            <p:cNvCxnSpPr>
              <a:stCxn id="7" idx="7"/>
              <a:endCxn id="9" idx="3"/>
            </p:cNvCxnSpPr>
            <p:nvPr/>
          </p:nvCxnSpPr>
          <p:spPr>
            <a:xfrm flipV="1">
              <a:off x="6840146" y="1716709"/>
              <a:ext cx="410490" cy="39714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CFD320F-30E4-40A7-89CD-FAC4E38C14CE}"/>
                </a:ext>
              </a:extLst>
            </p:cNvPr>
            <p:cNvCxnSpPr>
              <a:cxnSpLocks/>
              <a:stCxn id="10" idx="7"/>
              <a:endCxn id="7" idx="3"/>
            </p:cNvCxnSpPr>
            <p:nvPr/>
          </p:nvCxnSpPr>
          <p:spPr>
            <a:xfrm flipV="1">
              <a:off x="6233565" y="2346396"/>
              <a:ext cx="374040" cy="43718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7F49842-FE61-43D9-9AEF-72B307E36A2E}"/>
                </a:ext>
              </a:extLst>
            </p:cNvPr>
            <p:cNvCxnSpPr>
              <a:cxnSpLocks/>
              <a:stCxn id="8" idx="1"/>
              <a:endCxn id="9" idx="5"/>
            </p:cNvCxnSpPr>
            <p:nvPr/>
          </p:nvCxnSpPr>
          <p:spPr>
            <a:xfrm flipH="1" flipV="1">
              <a:off x="7483177" y="1716709"/>
              <a:ext cx="409394" cy="37304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47F4AE6-2B08-4ABF-8E22-6F9DE53F949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6888307" y="2206027"/>
              <a:ext cx="956103" cy="24099"/>
            </a:xfrm>
            <a:prstGeom prst="line">
              <a:avLst/>
            </a:prstGeom>
            <a:ln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D0AA418-F166-4590-A475-BCC3C4EB1D7E}"/>
                </a:ext>
              </a:extLst>
            </p:cNvPr>
            <p:cNvCxnSpPr>
              <a:cxnSpLocks/>
              <a:stCxn id="12" idx="7"/>
              <a:endCxn id="8" idx="3"/>
            </p:cNvCxnSpPr>
            <p:nvPr/>
          </p:nvCxnSpPr>
          <p:spPr>
            <a:xfrm flipV="1">
              <a:off x="7482628" y="2322297"/>
              <a:ext cx="409943" cy="44122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A523A88-7088-45A2-8A96-7D6FF7D1CA88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6281726" y="2879796"/>
              <a:ext cx="920200" cy="2005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6CD093F-9E96-49DA-865A-2806A60D7C66}"/>
                </a:ext>
              </a:extLst>
            </p:cNvPr>
            <p:cNvCxnSpPr>
              <a:cxnSpLocks/>
              <a:stCxn id="7" idx="5"/>
              <a:endCxn id="12" idx="1"/>
            </p:cNvCxnSpPr>
            <p:nvPr/>
          </p:nvCxnSpPr>
          <p:spPr>
            <a:xfrm>
              <a:off x="6840146" y="2346396"/>
              <a:ext cx="409941" cy="41712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2D8C9D1-572A-4CD4-9189-1C0CC6A2FC94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7530789" y="2868728"/>
              <a:ext cx="791671" cy="1106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B6C7029-32D4-42CB-8EE1-35E4F56B6B4A}"/>
                </a:ext>
              </a:extLst>
            </p:cNvPr>
            <p:cNvSpPr/>
            <p:nvPr/>
          </p:nvSpPr>
          <p:spPr>
            <a:xfrm>
              <a:off x="8352922" y="1453319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8E93957-B4B2-4031-879D-9A453EB97F74}"/>
                </a:ext>
              </a:extLst>
            </p:cNvPr>
            <p:cNvSpPr/>
            <p:nvPr/>
          </p:nvSpPr>
          <p:spPr>
            <a:xfrm>
              <a:off x="8837960" y="2057638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1D8BA6-C7B3-4E5E-9257-E28368A1C853}"/>
                </a:ext>
              </a:extLst>
            </p:cNvPr>
            <p:cNvCxnSpPr>
              <a:cxnSpLocks/>
              <a:stCxn id="21" idx="2"/>
              <a:endCxn id="9" idx="6"/>
            </p:cNvCxnSpPr>
            <p:nvPr/>
          </p:nvCxnSpPr>
          <p:spPr>
            <a:xfrm flipH="1" flipV="1">
              <a:off x="7531338" y="1600439"/>
              <a:ext cx="821584" cy="1731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8B5DAA5-54CB-4022-8010-EF95C244BB1E}"/>
                </a:ext>
              </a:extLst>
            </p:cNvPr>
            <p:cNvCxnSpPr>
              <a:cxnSpLocks/>
              <a:stCxn id="21" idx="3"/>
              <a:endCxn id="8" idx="7"/>
            </p:cNvCxnSpPr>
            <p:nvPr/>
          </p:nvCxnSpPr>
          <p:spPr>
            <a:xfrm flipH="1">
              <a:off x="8125112" y="1734021"/>
              <a:ext cx="275971" cy="355735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D579E1D-7070-465E-A87D-FF03A5952C58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>
              <a:off x="8633624" y="1734021"/>
              <a:ext cx="252497" cy="37177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3B8A887-2F9A-42BA-899A-24C4A3FD88EA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8125112" y="2322297"/>
              <a:ext cx="245509" cy="43016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2A394FE-D650-46B5-AE6A-794BF2A9CDCD}"/>
                </a:ext>
              </a:extLst>
            </p:cNvPr>
            <p:cNvCxnSpPr>
              <a:cxnSpLocks/>
              <a:stCxn id="22" idx="3"/>
              <a:endCxn id="11" idx="7"/>
            </p:cNvCxnSpPr>
            <p:nvPr/>
          </p:nvCxnSpPr>
          <p:spPr>
            <a:xfrm flipH="1">
              <a:off x="8603162" y="2338340"/>
              <a:ext cx="282959" cy="414117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AAAC400D-A3EA-4F59-99A0-E60807D736C4}"/>
              </a:ext>
            </a:extLst>
          </p:cNvPr>
          <p:cNvSpPr/>
          <p:nvPr/>
        </p:nvSpPr>
        <p:spPr>
          <a:xfrm>
            <a:off x="1045416" y="2855534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D32EBCC-0EB6-4CC5-B3B6-4EC1D0D4A375}"/>
              </a:ext>
            </a:extLst>
          </p:cNvPr>
          <p:cNvSpPr/>
          <p:nvPr/>
        </p:nvSpPr>
        <p:spPr>
          <a:xfrm>
            <a:off x="2330382" y="2831435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D6C7FB7-A314-4BBB-8D96-5DAC8DA1EE16}"/>
              </a:ext>
            </a:extLst>
          </p:cNvPr>
          <p:cNvSpPr/>
          <p:nvPr/>
        </p:nvSpPr>
        <p:spPr>
          <a:xfrm>
            <a:off x="1688447" y="2225847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CDF7CBC-1922-446A-829F-C90782248EAA}"/>
              </a:ext>
            </a:extLst>
          </p:cNvPr>
          <p:cNvSpPr/>
          <p:nvPr/>
        </p:nvSpPr>
        <p:spPr>
          <a:xfrm>
            <a:off x="438835" y="3525255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539ADE2-D261-42DC-8C3C-D17B35379C65}"/>
              </a:ext>
            </a:extLst>
          </p:cNvPr>
          <p:cNvSpPr/>
          <p:nvPr/>
        </p:nvSpPr>
        <p:spPr>
          <a:xfrm>
            <a:off x="2808432" y="3494136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760F215-7A50-4A90-910C-588E93326F7D}"/>
              </a:ext>
            </a:extLst>
          </p:cNvPr>
          <p:cNvSpPr/>
          <p:nvPr/>
        </p:nvSpPr>
        <p:spPr>
          <a:xfrm>
            <a:off x="1687898" y="3505204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CD27A02-479A-4EA7-BAEB-E053DBDB776A}"/>
              </a:ext>
            </a:extLst>
          </p:cNvPr>
          <p:cNvCxnSpPr>
            <a:stCxn id="28" idx="7"/>
            <a:endCxn id="30" idx="3"/>
          </p:cNvCxnSpPr>
          <p:nvPr/>
        </p:nvCxnSpPr>
        <p:spPr>
          <a:xfrm flipV="1">
            <a:off x="1326118" y="2506549"/>
            <a:ext cx="410490" cy="39714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F5261A-AD2A-4EE9-8086-7CBEA10D2D8E}"/>
              </a:ext>
            </a:extLst>
          </p:cNvPr>
          <p:cNvCxnSpPr>
            <a:cxnSpLocks/>
            <a:stCxn id="31" idx="7"/>
            <a:endCxn id="28" idx="3"/>
          </p:cNvCxnSpPr>
          <p:nvPr/>
        </p:nvCxnSpPr>
        <p:spPr>
          <a:xfrm flipV="1">
            <a:off x="719537" y="3136236"/>
            <a:ext cx="374040" cy="43718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B4DCB17-AE6B-4588-A544-2DBCE873E77D}"/>
              </a:ext>
            </a:extLst>
          </p:cNvPr>
          <p:cNvCxnSpPr>
            <a:cxnSpLocks/>
            <a:stCxn id="29" idx="1"/>
            <a:endCxn id="30" idx="5"/>
          </p:cNvCxnSpPr>
          <p:nvPr/>
        </p:nvCxnSpPr>
        <p:spPr>
          <a:xfrm flipH="1" flipV="1">
            <a:off x="1969149" y="2506549"/>
            <a:ext cx="409394" cy="37304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B422A3-ACC2-420E-A30C-678B250C1C96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1374279" y="2995867"/>
            <a:ext cx="956103" cy="24099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EAF0D05-ABE7-44EA-AA40-1BC78284C9D3}"/>
              </a:ext>
            </a:extLst>
          </p:cNvPr>
          <p:cNvCxnSpPr>
            <a:cxnSpLocks/>
            <a:stCxn id="28" idx="5"/>
            <a:endCxn id="33" idx="1"/>
          </p:cNvCxnSpPr>
          <p:nvPr/>
        </p:nvCxnSpPr>
        <p:spPr>
          <a:xfrm>
            <a:off x="1326118" y="3136236"/>
            <a:ext cx="409941" cy="417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242AC47C-BECB-4AF9-85EF-7CE4A1F4812C}"/>
              </a:ext>
            </a:extLst>
          </p:cNvPr>
          <p:cNvSpPr/>
          <p:nvPr/>
        </p:nvSpPr>
        <p:spPr>
          <a:xfrm>
            <a:off x="2838894" y="2243159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733ECE1-9468-420D-8A1F-542F95726086}"/>
              </a:ext>
            </a:extLst>
          </p:cNvPr>
          <p:cNvSpPr/>
          <p:nvPr/>
        </p:nvSpPr>
        <p:spPr>
          <a:xfrm>
            <a:off x="3323932" y="2847478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B4CEB0-7CF2-48DF-8D87-D1CDB5FC1B89}"/>
              </a:ext>
            </a:extLst>
          </p:cNvPr>
          <p:cNvCxnSpPr>
            <a:cxnSpLocks/>
            <a:stCxn id="39" idx="2"/>
            <a:endCxn id="30" idx="6"/>
          </p:cNvCxnSpPr>
          <p:nvPr/>
        </p:nvCxnSpPr>
        <p:spPr>
          <a:xfrm flipH="1" flipV="1">
            <a:off x="2017310" y="2390279"/>
            <a:ext cx="821584" cy="1731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96DB213-164F-41CA-8B0E-180D3BF71133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3119596" y="2523861"/>
            <a:ext cx="252497" cy="37177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B893CDE-FD0B-4007-A317-2715B76D29B5}"/>
              </a:ext>
            </a:extLst>
          </p:cNvPr>
          <p:cNvCxnSpPr>
            <a:cxnSpLocks/>
            <a:stCxn id="40" idx="3"/>
            <a:endCxn id="32" idx="7"/>
          </p:cNvCxnSpPr>
          <p:nvPr/>
        </p:nvCxnSpPr>
        <p:spPr>
          <a:xfrm flipH="1">
            <a:off x="3089134" y="3128180"/>
            <a:ext cx="282959" cy="41411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6512D5A-07AD-4739-8A25-6B1DDA0448C6}"/>
              </a:ext>
            </a:extLst>
          </p:cNvPr>
          <p:cNvSpPr/>
          <p:nvPr/>
        </p:nvSpPr>
        <p:spPr>
          <a:xfrm>
            <a:off x="4811034" y="2755306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CBDB25F-A25E-4012-AD1F-0105DD77D7C4}"/>
              </a:ext>
            </a:extLst>
          </p:cNvPr>
          <p:cNvSpPr/>
          <p:nvPr/>
        </p:nvSpPr>
        <p:spPr>
          <a:xfrm>
            <a:off x="6096000" y="2731207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EBAF32F-83AD-4802-87AE-718BF2078954}"/>
              </a:ext>
            </a:extLst>
          </p:cNvPr>
          <p:cNvSpPr/>
          <p:nvPr/>
        </p:nvSpPr>
        <p:spPr>
          <a:xfrm>
            <a:off x="5454065" y="2125619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859CE0A-F83D-4402-AE35-F14167EE8F04}"/>
              </a:ext>
            </a:extLst>
          </p:cNvPr>
          <p:cNvSpPr/>
          <p:nvPr/>
        </p:nvSpPr>
        <p:spPr>
          <a:xfrm>
            <a:off x="4204453" y="3425027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DC537FB-6E5F-49FE-ACC5-318B9DF7BDA1}"/>
              </a:ext>
            </a:extLst>
          </p:cNvPr>
          <p:cNvSpPr/>
          <p:nvPr/>
        </p:nvSpPr>
        <p:spPr>
          <a:xfrm>
            <a:off x="6574050" y="3393908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5562568-F979-4586-A960-832041906469}"/>
              </a:ext>
            </a:extLst>
          </p:cNvPr>
          <p:cNvSpPr/>
          <p:nvPr/>
        </p:nvSpPr>
        <p:spPr>
          <a:xfrm>
            <a:off x="5453516" y="3404976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CB5FFA1-90B7-4C0D-8984-4804C9057A1D}"/>
              </a:ext>
            </a:extLst>
          </p:cNvPr>
          <p:cNvCxnSpPr>
            <a:cxnSpLocks/>
            <a:stCxn id="47" idx="7"/>
            <a:endCxn id="44" idx="3"/>
          </p:cNvCxnSpPr>
          <p:nvPr/>
        </p:nvCxnSpPr>
        <p:spPr>
          <a:xfrm flipV="1">
            <a:off x="4485155" y="3036008"/>
            <a:ext cx="374040" cy="43718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144F351-2DC2-42CF-91E5-A1A90CD29C0D}"/>
              </a:ext>
            </a:extLst>
          </p:cNvPr>
          <p:cNvCxnSpPr>
            <a:cxnSpLocks/>
            <a:stCxn id="49" idx="7"/>
            <a:endCxn id="45" idx="3"/>
          </p:cNvCxnSpPr>
          <p:nvPr/>
        </p:nvCxnSpPr>
        <p:spPr>
          <a:xfrm flipV="1">
            <a:off x="5734218" y="3011909"/>
            <a:ext cx="409943" cy="4412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98C4B1B-1D1B-4321-B8F1-3ECFFF5E03B4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4533316" y="3569408"/>
            <a:ext cx="920200" cy="2005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695692D-6095-426D-A321-7DBA446299A6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5091736" y="3036008"/>
            <a:ext cx="409941" cy="417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416173A-6F3B-4DCA-AC90-0D0559D43F6F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 flipV="1">
            <a:off x="5782379" y="3558340"/>
            <a:ext cx="791671" cy="1106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51E4309-C0A7-400D-B11D-81D5104F0F07}"/>
              </a:ext>
            </a:extLst>
          </p:cNvPr>
          <p:cNvSpPr/>
          <p:nvPr/>
        </p:nvSpPr>
        <p:spPr>
          <a:xfrm>
            <a:off x="6604512" y="2142931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5951C7D-4587-48B5-987A-A7A11979B441}"/>
              </a:ext>
            </a:extLst>
          </p:cNvPr>
          <p:cNvSpPr/>
          <p:nvPr/>
        </p:nvSpPr>
        <p:spPr>
          <a:xfrm>
            <a:off x="7089550" y="2747250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84C041F-3D3E-41A0-ACFC-1AD0C4B7E0CC}"/>
              </a:ext>
            </a:extLst>
          </p:cNvPr>
          <p:cNvCxnSpPr>
            <a:cxnSpLocks/>
            <a:stCxn id="55" idx="2"/>
            <a:endCxn id="46" idx="6"/>
          </p:cNvCxnSpPr>
          <p:nvPr/>
        </p:nvCxnSpPr>
        <p:spPr>
          <a:xfrm flipH="1" flipV="1">
            <a:off x="5782928" y="2290051"/>
            <a:ext cx="821584" cy="1731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5F165F0-47E6-47C7-89BD-FAFA2B271EC7}"/>
              </a:ext>
            </a:extLst>
          </p:cNvPr>
          <p:cNvCxnSpPr>
            <a:cxnSpLocks/>
            <a:stCxn id="55" idx="3"/>
            <a:endCxn id="45" idx="7"/>
          </p:cNvCxnSpPr>
          <p:nvPr/>
        </p:nvCxnSpPr>
        <p:spPr>
          <a:xfrm flipH="1">
            <a:off x="6376702" y="2423633"/>
            <a:ext cx="275971" cy="35573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0C98A9F-F3CB-448D-B850-F8F805C72D13}"/>
              </a:ext>
            </a:extLst>
          </p:cNvPr>
          <p:cNvCxnSpPr>
            <a:cxnSpLocks/>
            <a:stCxn id="55" idx="5"/>
            <a:endCxn id="56" idx="1"/>
          </p:cNvCxnSpPr>
          <p:nvPr/>
        </p:nvCxnSpPr>
        <p:spPr>
          <a:xfrm>
            <a:off x="6885214" y="2423633"/>
            <a:ext cx="252497" cy="37177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格 77">
            <a:extLst>
              <a:ext uri="{FF2B5EF4-FFF2-40B4-BE49-F238E27FC236}">
                <a16:creationId xmlns:a16="http://schemas.microsoft.com/office/drawing/2014/main" id="{0070CB3F-4C12-4D8C-9CAB-DF271082F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36684"/>
              </p:ext>
            </p:extLst>
          </p:nvPr>
        </p:nvGraphicFramePr>
        <p:xfrm>
          <a:off x="1080702" y="4340893"/>
          <a:ext cx="124968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36493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6741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7095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49398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63006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5733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484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93C1750-F48B-49B8-A558-27B00AC7955E}"/>
                  </a:ext>
                </a:extLst>
              </p:cNvPr>
              <p:cNvSpPr txBox="1"/>
              <p:nvPr/>
            </p:nvSpPr>
            <p:spPr>
              <a:xfrm>
                <a:off x="13456" y="3927174"/>
                <a:ext cx="4006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5,4,1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8,6,3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93C1750-F48B-49B8-A558-27B00AC79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6" y="3927174"/>
                <a:ext cx="4006609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C04D500-4F9E-4B30-91EC-9FA6E9398753}"/>
                  </a:ext>
                </a:extLst>
              </p:cNvPr>
              <p:cNvSpPr txBox="1"/>
              <p:nvPr/>
            </p:nvSpPr>
            <p:spPr>
              <a:xfrm>
                <a:off x="4016361" y="3858798"/>
                <a:ext cx="4000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8,6,5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C04D500-4F9E-4B30-91EC-9FA6E9398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61" y="3858798"/>
                <a:ext cx="4000183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C6C32F8-590F-409C-BE6D-F5C28068C5C6}"/>
                  </a:ext>
                </a:extLst>
              </p:cNvPr>
              <p:cNvSpPr txBox="1"/>
              <p:nvPr/>
            </p:nvSpPr>
            <p:spPr>
              <a:xfrm>
                <a:off x="7508283" y="4173844"/>
                <a:ext cx="47382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8,5,4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7,5,2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6,3,2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C6C32F8-590F-409C-BE6D-F5C28068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283" y="4173844"/>
                <a:ext cx="4738252" cy="369332"/>
              </a:xfrm>
              <a:prstGeom prst="rect">
                <a:avLst/>
              </a:prstGeom>
              <a:blipFill>
                <a:blip r:embed="rId4"/>
                <a:stretch>
                  <a:fillRect r="-12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表格 77">
            <a:extLst>
              <a:ext uri="{FF2B5EF4-FFF2-40B4-BE49-F238E27FC236}">
                <a16:creationId xmlns:a16="http://schemas.microsoft.com/office/drawing/2014/main" id="{E411CDCD-F28E-456D-98AC-1833D8180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4076"/>
              </p:ext>
            </p:extLst>
          </p:nvPr>
        </p:nvGraphicFramePr>
        <p:xfrm>
          <a:off x="5109378" y="4363306"/>
          <a:ext cx="124968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36493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6741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7095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49398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63006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5733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48460"/>
                  </a:ext>
                </a:extLst>
              </a:tr>
            </a:tbl>
          </a:graphicData>
        </a:graphic>
      </p:graphicFrame>
      <p:graphicFrame>
        <p:nvGraphicFramePr>
          <p:cNvPr id="85" name="表格 77">
            <a:extLst>
              <a:ext uri="{FF2B5EF4-FFF2-40B4-BE49-F238E27FC236}">
                <a16:creationId xmlns:a16="http://schemas.microsoft.com/office/drawing/2014/main" id="{F4E6BE69-203B-4BDB-A9CD-82953A224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50036"/>
              </p:ext>
            </p:extLst>
          </p:nvPr>
        </p:nvGraphicFramePr>
        <p:xfrm>
          <a:off x="9207786" y="4548726"/>
          <a:ext cx="124968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36493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6741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7095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49398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63006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5733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48460"/>
                  </a:ext>
                </a:extLst>
              </a:tr>
            </a:tbl>
          </a:graphicData>
        </a:graphic>
      </p:graphicFrame>
      <p:grpSp>
        <p:nvGrpSpPr>
          <p:cNvPr id="87" name="组合 86">
            <a:extLst>
              <a:ext uri="{FF2B5EF4-FFF2-40B4-BE49-F238E27FC236}">
                <a16:creationId xmlns:a16="http://schemas.microsoft.com/office/drawing/2014/main" id="{1E007C67-04EE-458F-A204-EC08E24C0848}"/>
              </a:ext>
            </a:extLst>
          </p:cNvPr>
          <p:cNvGrpSpPr/>
          <p:nvPr/>
        </p:nvGrpSpPr>
        <p:grpSpPr>
          <a:xfrm>
            <a:off x="8115115" y="2201785"/>
            <a:ext cx="2607379" cy="1608220"/>
            <a:chOff x="8115115" y="2667003"/>
            <a:chExt cx="2607379" cy="1608220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464FAE4-EFD9-4CE5-A3CD-AB367C5F8957}"/>
                </a:ext>
              </a:extLst>
            </p:cNvPr>
            <p:cNvSpPr/>
            <p:nvPr/>
          </p:nvSpPr>
          <p:spPr>
            <a:xfrm>
              <a:off x="8115115" y="3296690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7DBADC3-2347-4DB0-9CF9-91A636DBB00B}"/>
                </a:ext>
              </a:extLst>
            </p:cNvPr>
            <p:cNvSpPr/>
            <p:nvPr/>
          </p:nvSpPr>
          <p:spPr>
            <a:xfrm>
              <a:off x="9400081" y="3272591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F09ED31-C579-4A4B-B9A1-E1107491967D}"/>
                </a:ext>
              </a:extLst>
            </p:cNvPr>
            <p:cNvSpPr/>
            <p:nvPr/>
          </p:nvSpPr>
          <p:spPr>
            <a:xfrm>
              <a:off x="8758146" y="2667003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0464C98-59C4-4CEA-AEAE-410DF696B0F1}"/>
                </a:ext>
              </a:extLst>
            </p:cNvPr>
            <p:cNvSpPr/>
            <p:nvPr/>
          </p:nvSpPr>
          <p:spPr>
            <a:xfrm>
              <a:off x="9878131" y="393529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A737A89-8F4F-455E-8772-F271ACFF2A91}"/>
                </a:ext>
              </a:extLst>
            </p:cNvPr>
            <p:cNvSpPr/>
            <p:nvPr/>
          </p:nvSpPr>
          <p:spPr>
            <a:xfrm>
              <a:off x="8757597" y="3946360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58F5E8-FAD2-4055-9C42-D551940269EE}"/>
                </a:ext>
              </a:extLst>
            </p:cNvPr>
            <p:cNvCxnSpPr>
              <a:cxnSpLocks/>
              <a:stCxn id="61" idx="1"/>
              <a:endCxn id="62" idx="5"/>
            </p:cNvCxnSpPr>
            <p:nvPr/>
          </p:nvCxnSpPr>
          <p:spPr>
            <a:xfrm flipH="1" flipV="1">
              <a:off x="9038848" y="2947705"/>
              <a:ext cx="409394" cy="37304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6FB6905-363B-4163-995A-79135C7FC6F5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 flipV="1">
              <a:off x="8443978" y="3437023"/>
              <a:ext cx="956103" cy="24099"/>
            </a:xfrm>
            <a:prstGeom prst="line">
              <a:avLst/>
            </a:prstGeom>
            <a:ln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93B00F0-7AB5-44F3-A404-3A54C0C4B583}"/>
                </a:ext>
              </a:extLst>
            </p:cNvPr>
            <p:cNvCxnSpPr>
              <a:cxnSpLocks/>
              <a:stCxn id="64" idx="7"/>
              <a:endCxn id="61" idx="3"/>
            </p:cNvCxnSpPr>
            <p:nvPr/>
          </p:nvCxnSpPr>
          <p:spPr>
            <a:xfrm flipV="1">
              <a:off x="9038299" y="3553293"/>
              <a:ext cx="409943" cy="44122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DF3BFE9-9A0F-47D1-9EE1-7D3F8286B365}"/>
                </a:ext>
              </a:extLst>
            </p:cNvPr>
            <p:cNvSpPr/>
            <p:nvPr/>
          </p:nvSpPr>
          <p:spPr>
            <a:xfrm>
              <a:off x="9908593" y="2684315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312329C-CF1A-459C-BE5E-7F8AE43B8FF9}"/>
                </a:ext>
              </a:extLst>
            </p:cNvPr>
            <p:cNvSpPr/>
            <p:nvPr/>
          </p:nvSpPr>
          <p:spPr>
            <a:xfrm>
              <a:off x="10393631" y="3288634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2AC0A3E-20E2-4FF7-9D31-69B696803087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52478" y="2965017"/>
              <a:ext cx="304276" cy="323616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C20D0A29-4E82-4803-8A29-246E14ED2AB3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9680783" y="3553293"/>
              <a:ext cx="245509" cy="43016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D96AEFE5-3232-425E-89C2-36A1A340099D}"/>
                </a:ext>
              </a:extLst>
            </p:cNvPr>
            <p:cNvCxnSpPr>
              <a:cxnSpLocks/>
              <a:stCxn id="70" idx="3"/>
              <a:endCxn id="63" idx="7"/>
            </p:cNvCxnSpPr>
            <p:nvPr/>
          </p:nvCxnSpPr>
          <p:spPr>
            <a:xfrm flipH="1">
              <a:off x="10158833" y="3569336"/>
              <a:ext cx="282959" cy="414117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E69B0EE-876E-4C59-981C-3696CBBDF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5738" y="4090870"/>
              <a:ext cx="791671" cy="1106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图片 88">
            <a:extLst>
              <a:ext uri="{FF2B5EF4-FFF2-40B4-BE49-F238E27FC236}">
                <a16:creationId xmlns:a16="http://schemas.microsoft.com/office/drawing/2014/main" id="{56434E16-E7BB-4E0A-AC90-AABE562E88F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154" y="183343"/>
            <a:ext cx="6926510" cy="1857858"/>
          </a:xfrm>
          <a:prstGeom prst="rect">
            <a:avLst/>
          </a:prstGeom>
        </p:spPr>
      </p:pic>
      <p:graphicFrame>
        <p:nvGraphicFramePr>
          <p:cNvPr id="90" name="表格 77">
            <a:extLst>
              <a:ext uri="{FF2B5EF4-FFF2-40B4-BE49-F238E27FC236}">
                <a16:creationId xmlns:a16="http://schemas.microsoft.com/office/drawing/2014/main" id="{6052B428-3E03-4ABA-9D75-29FED1EE1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90141"/>
              </p:ext>
            </p:extLst>
          </p:nvPr>
        </p:nvGraphicFramePr>
        <p:xfrm>
          <a:off x="368144" y="4930966"/>
          <a:ext cx="3003949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73">
                  <a:extLst>
                    <a:ext uri="{9D8B030D-6E8A-4147-A177-3AD203B41FA5}">
                      <a16:colId xmlns:a16="http://schemas.microsoft.com/office/drawing/2014/main" val="103649350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49674107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3709532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90493983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236630063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257337044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58570416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394898691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956164403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5567163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50782675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3289832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74234363"/>
                    </a:ext>
                  </a:extLst>
                </a:gridCol>
              </a:tblGrid>
              <a:tr h="209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5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7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8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9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10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11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12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13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42248460"/>
                  </a:ext>
                </a:extLst>
              </a:tr>
            </a:tbl>
          </a:graphicData>
        </a:graphic>
      </p:graphicFrame>
      <p:graphicFrame>
        <p:nvGraphicFramePr>
          <p:cNvPr id="93" name="表格 77">
            <a:extLst>
              <a:ext uri="{FF2B5EF4-FFF2-40B4-BE49-F238E27FC236}">
                <a16:creationId xmlns:a16="http://schemas.microsoft.com/office/drawing/2014/main" id="{0E364F32-1EAD-4058-BCF1-2BBC34C7B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28167"/>
              </p:ext>
            </p:extLst>
          </p:nvPr>
        </p:nvGraphicFramePr>
        <p:xfrm>
          <a:off x="368144" y="5143436"/>
          <a:ext cx="300394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73">
                  <a:extLst>
                    <a:ext uri="{9D8B030D-6E8A-4147-A177-3AD203B41FA5}">
                      <a16:colId xmlns:a16="http://schemas.microsoft.com/office/drawing/2014/main" val="103649350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49674107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3709532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90493983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236630063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257337044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58570416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394898691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956164403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5567163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50782675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3289832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74234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48460"/>
                  </a:ext>
                </a:extLst>
              </a:tr>
            </a:tbl>
          </a:graphicData>
        </a:graphic>
      </p:graphicFrame>
      <p:graphicFrame>
        <p:nvGraphicFramePr>
          <p:cNvPr id="94" name="表格 77">
            <a:extLst>
              <a:ext uri="{FF2B5EF4-FFF2-40B4-BE49-F238E27FC236}">
                <a16:creationId xmlns:a16="http://schemas.microsoft.com/office/drawing/2014/main" id="{BC63EA3F-BA6E-4DD1-B32A-FFF904051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29840"/>
              </p:ext>
            </p:extLst>
          </p:nvPr>
        </p:nvGraphicFramePr>
        <p:xfrm>
          <a:off x="4241629" y="4938347"/>
          <a:ext cx="3003949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73">
                  <a:extLst>
                    <a:ext uri="{9D8B030D-6E8A-4147-A177-3AD203B41FA5}">
                      <a16:colId xmlns:a16="http://schemas.microsoft.com/office/drawing/2014/main" val="103649350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49674107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3709532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90493983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236630063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257337044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58570416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394898691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956164403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5567163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50782675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3289832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74234363"/>
                    </a:ext>
                  </a:extLst>
                </a:gridCol>
              </a:tblGrid>
              <a:tr h="209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5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7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8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9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10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11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12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13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42248460"/>
                  </a:ext>
                </a:extLst>
              </a:tr>
            </a:tbl>
          </a:graphicData>
        </a:graphic>
      </p:graphicFrame>
      <p:graphicFrame>
        <p:nvGraphicFramePr>
          <p:cNvPr id="95" name="表格 77">
            <a:extLst>
              <a:ext uri="{FF2B5EF4-FFF2-40B4-BE49-F238E27FC236}">
                <a16:creationId xmlns:a16="http://schemas.microsoft.com/office/drawing/2014/main" id="{11F35CDC-20AF-4D6D-BB73-4091332AB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2324"/>
              </p:ext>
            </p:extLst>
          </p:nvPr>
        </p:nvGraphicFramePr>
        <p:xfrm>
          <a:off x="4241629" y="5150817"/>
          <a:ext cx="300394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73">
                  <a:extLst>
                    <a:ext uri="{9D8B030D-6E8A-4147-A177-3AD203B41FA5}">
                      <a16:colId xmlns:a16="http://schemas.microsoft.com/office/drawing/2014/main" val="103649350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49674107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3709532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90493983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236630063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257337044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58570416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394898691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956164403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5567163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50782675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3289832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74234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48460"/>
                  </a:ext>
                </a:extLst>
              </a:tr>
            </a:tbl>
          </a:graphicData>
        </a:graphic>
      </p:graphicFrame>
      <p:graphicFrame>
        <p:nvGraphicFramePr>
          <p:cNvPr id="96" name="表格 77">
            <a:extLst>
              <a:ext uri="{FF2B5EF4-FFF2-40B4-BE49-F238E27FC236}">
                <a16:creationId xmlns:a16="http://schemas.microsoft.com/office/drawing/2014/main" id="{2AC79EA7-2BB3-41BF-87EE-F5618149E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74792"/>
              </p:ext>
            </p:extLst>
          </p:nvPr>
        </p:nvGraphicFramePr>
        <p:xfrm>
          <a:off x="8375434" y="4960257"/>
          <a:ext cx="3003949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73">
                  <a:extLst>
                    <a:ext uri="{9D8B030D-6E8A-4147-A177-3AD203B41FA5}">
                      <a16:colId xmlns:a16="http://schemas.microsoft.com/office/drawing/2014/main" val="103649350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49674107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3709532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90493983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236630063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257337044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58570416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394898691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956164403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5567163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50782675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3289832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74234363"/>
                    </a:ext>
                  </a:extLst>
                </a:gridCol>
              </a:tblGrid>
              <a:tr h="209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5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7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8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9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10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11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12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13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42248460"/>
                  </a:ext>
                </a:extLst>
              </a:tr>
            </a:tbl>
          </a:graphicData>
        </a:graphic>
      </p:graphicFrame>
      <p:graphicFrame>
        <p:nvGraphicFramePr>
          <p:cNvPr id="97" name="表格 77">
            <a:extLst>
              <a:ext uri="{FF2B5EF4-FFF2-40B4-BE49-F238E27FC236}">
                <a16:creationId xmlns:a16="http://schemas.microsoft.com/office/drawing/2014/main" id="{D00131ED-53B9-4F4E-9AA7-8130C6CF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68025"/>
              </p:ext>
            </p:extLst>
          </p:nvPr>
        </p:nvGraphicFramePr>
        <p:xfrm>
          <a:off x="8375434" y="5172727"/>
          <a:ext cx="300394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73">
                  <a:extLst>
                    <a:ext uri="{9D8B030D-6E8A-4147-A177-3AD203B41FA5}">
                      <a16:colId xmlns:a16="http://schemas.microsoft.com/office/drawing/2014/main" val="103649350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49674107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3709532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90493983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236630063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257337044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58570416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394898691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956164403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5567163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50782675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3289832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74234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48460"/>
                  </a:ext>
                </a:extLst>
              </a:tr>
            </a:tbl>
          </a:graphicData>
        </a:graphic>
      </p:graphicFrame>
      <p:graphicFrame>
        <p:nvGraphicFramePr>
          <p:cNvPr id="98" name="表格 77">
            <a:extLst>
              <a:ext uri="{FF2B5EF4-FFF2-40B4-BE49-F238E27FC236}">
                <a16:creationId xmlns:a16="http://schemas.microsoft.com/office/drawing/2014/main" id="{FC0B2247-F73B-4227-A2DF-D6C8B3F35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99231"/>
              </p:ext>
            </p:extLst>
          </p:nvPr>
        </p:nvGraphicFramePr>
        <p:xfrm>
          <a:off x="648846" y="6009284"/>
          <a:ext cx="3003949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73">
                  <a:extLst>
                    <a:ext uri="{9D8B030D-6E8A-4147-A177-3AD203B41FA5}">
                      <a16:colId xmlns:a16="http://schemas.microsoft.com/office/drawing/2014/main" val="103649350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49674107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3709532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90493983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236630063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257337044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58570416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394898691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956164403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5567163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50782675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3289832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74234363"/>
                    </a:ext>
                  </a:extLst>
                </a:gridCol>
              </a:tblGrid>
              <a:tr h="209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5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7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8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9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10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11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12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13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42248460"/>
                  </a:ext>
                </a:extLst>
              </a:tr>
            </a:tbl>
          </a:graphicData>
        </a:graphic>
      </p:graphicFrame>
      <p:graphicFrame>
        <p:nvGraphicFramePr>
          <p:cNvPr id="99" name="表格 77">
            <a:extLst>
              <a:ext uri="{FF2B5EF4-FFF2-40B4-BE49-F238E27FC236}">
                <a16:creationId xmlns:a16="http://schemas.microsoft.com/office/drawing/2014/main" id="{C1E70699-EA41-4DA9-933D-7464E7D23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30148"/>
              </p:ext>
            </p:extLst>
          </p:nvPr>
        </p:nvGraphicFramePr>
        <p:xfrm>
          <a:off x="648846" y="6221754"/>
          <a:ext cx="300394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73">
                  <a:extLst>
                    <a:ext uri="{9D8B030D-6E8A-4147-A177-3AD203B41FA5}">
                      <a16:colId xmlns:a16="http://schemas.microsoft.com/office/drawing/2014/main" val="103649350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49674107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3709532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90493983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236630063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257337044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585704169"/>
                    </a:ext>
                  </a:extLst>
                </a:gridCol>
                <a:gridCol w="228839">
                  <a:extLst>
                    <a:ext uri="{9D8B030D-6E8A-4147-A177-3AD203B41FA5}">
                      <a16:colId xmlns:a16="http://schemas.microsoft.com/office/drawing/2014/main" val="3948986915"/>
                    </a:ext>
                  </a:extLst>
                </a:gridCol>
                <a:gridCol w="233307">
                  <a:extLst>
                    <a:ext uri="{9D8B030D-6E8A-4147-A177-3AD203B41FA5}">
                      <a16:colId xmlns:a16="http://schemas.microsoft.com/office/drawing/2014/main" val="956164403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5567163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50782675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3289832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74234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48460"/>
                  </a:ext>
                </a:extLst>
              </a:tr>
            </a:tbl>
          </a:graphicData>
        </a:graphic>
      </p:graphicFrame>
      <p:graphicFrame>
        <p:nvGraphicFramePr>
          <p:cNvPr id="100" name="表格 77">
            <a:extLst>
              <a:ext uri="{FF2B5EF4-FFF2-40B4-BE49-F238E27FC236}">
                <a16:creationId xmlns:a16="http://schemas.microsoft.com/office/drawing/2014/main" id="{AEF8FCF2-8453-4DD9-853E-18F134EEE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27946"/>
              </p:ext>
            </p:extLst>
          </p:nvPr>
        </p:nvGraphicFramePr>
        <p:xfrm>
          <a:off x="4232243" y="5902604"/>
          <a:ext cx="3003949" cy="21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73">
                  <a:extLst>
                    <a:ext uri="{9D8B030D-6E8A-4147-A177-3AD203B41FA5}">
                      <a16:colId xmlns:a16="http://schemas.microsoft.com/office/drawing/2014/main" val="103649350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49674107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3709532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90493983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236630063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257337044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58570416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394898691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956164403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5567163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50782675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3289832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74234363"/>
                    </a:ext>
                  </a:extLst>
                </a:gridCol>
              </a:tblGrid>
              <a:tr h="209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5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7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8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9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10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11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12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13</a:t>
                      </a:r>
                      <a:endParaRPr lang="zh-CN" alt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42248460"/>
                  </a:ext>
                </a:extLst>
              </a:tr>
            </a:tbl>
          </a:graphicData>
        </a:graphic>
      </p:graphicFrame>
      <p:graphicFrame>
        <p:nvGraphicFramePr>
          <p:cNvPr id="101" name="表格 77">
            <a:extLst>
              <a:ext uri="{FF2B5EF4-FFF2-40B4-BE49-F238E27FC236}">
                <a16:creationId xmlns:a16="http://schemas.microsoft.com/office/drawing/2014/main" id="{088857B8-ED34-43C1-9C64-AD01F82C1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95305"/>
              </p:ext>
            </p:extLst>
          </p:nvPr>
        </p:nvGraphicFramePr>
        <p:xfrm>
          <a:off x="4232243" y="6115074"/>
          <a:ext cx="300394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73">
                  <a:extLst>
                    <a:ext uri="{9D8B030D-6E8A-4147-A177-3AD203B41FA5}">
                      <a16:colId xmlns:a16="http://schemas.microsoft.com/office/drawing/2014/main" val="103649350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49674107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3709532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904939839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2366300635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257337044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585704169"/>
                    </a:ext>
                  </a:extLst>
                </a:gridCol>
                <a:gridCol w="228839">
                  <a:extLst>
                    <a:ext uri="{9D8B030D-6E8A-4147-A177-3AD203B41FA5}">
                      <a16:colId xmlns:a16="http://schemas.microsoft.com/office/drawing/2014/main" val="3948986915"/>
                    </a:ext>
                  </a:extLst>
                </a:gridCol>
                <a:gridCol w="233307">
                  <a:extLst>
                    <a:ext uri="{9D8B030D-6E8A-4147-A177-3AD203B41FA5}">
                      <a16:colId xmlns:a16="http://schemas.microsoft.com/office/drawing/2014/main" val="956164403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455671632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507826750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132898321"/>
                    </a:ext>
                  </a:extLst>
                </a:gridCol>
                <a:gridCol w="231073">
                  <a:extLst>
                    <a:ext uri="{9D8B030D-6E8A-4147-A177-3AD203B41FA5}">
                      <a16:colId xmlns:a16="http://schemas.microsoft.com/office/drawing/2014/main" val="874234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48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09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>
            <a:extLst>
              <a:ext uri="{FF2B5EF4-FFF2-40B4-BE49-F238E27FC236}">
                <a16:creationId xmlns:a16="http://schemas.microsoft.com/office/drawing/2014/main" id="{AAAC400D-A3EA-4F59-99A0-E60807D736C4}"/>
              </a:ext>
            </a:extLst>
          </p:cNvPr>
          <p:cNvSpPr/>
          <p:nvPr/>
        </p:nvSpPr>
        <p:spPr>
          <a:xfrm>
            <a:off x="785848" y="798131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D32EBCC-0EB6-4CC5-B3B6-4EC1D0D4A375}"/>
              </a:ext>
            </a:extLst>
          </p:cNvPr>
          <p:cNvSpPr/>
          <p:nvPr/>
        </p:nvSpPr>
        <p:spPr>
          <a:xfrm>
            <a:off x="2070814" y="774032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D6C7FB7-A314-4BBB-8D96-5DAC8DA1EE16}"/>
              </a:ext>
            </a:extLst>
          </p:cNvPr>
          <p:cNvSpPr/>
          <p:nvPr/>
        </p:nvSpPr>
        <p:spPr>
          <a:xfrm>
            <a:off x="1428879" y="168444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CDF7CBC-1922-446A-829F-C90782248EAA}"/>
              </a:ext>
            </a:extLst>
          </p:cNvPr>
          <p:cNvSpPr/>
          <p:nvPr/>
        </p:nvSpPr>
        <p:spPr>
          <a:xfrm>
            <a:off x="179267" y="1467852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539ADE2-D261-42DC-8C3C-D17B35379C65}"/>
              </a:ext>
            </a:extLst>
          </p:cNvPr>
          <p:cNvSpPr/>
          <p:nvPr/>
        </p:nvSpPr>
        <p:spPr>
          <a:xfrm>
            <a:off x="2548864" y="1436733"/>
            <a:ext cx="328863" cy="32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760F215-7A50-4A90-910C-588E93326F7D}"/>
              </a:ext>
            </a:extLst>
          </p:cNvPr>
          <p:cNvSpPr/>
          <p:nvPr/>
        </p:nvSpPr>
        <p:spPr>
          <a:xfrm>
            <a:off x="1428330" y="1447801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CD27A02-479A-4EA7-BAEB-E053DBDB776A}"/>
              </a:ext>
            </a:extLst>
          </p:cNvPr>
          <p:cNvCxnSpPr>
            <a:stCxn id="28" idx="7"/>
            <a:endCxn id="30" idx="3"/>
          </p:cNvCxnSpPr>
          <p:nvPr/>
        </p:nvCxnSpPr>
        <p:spPr>
          <a:xfrm flipV="1">
            <a:off x="1066550" y="449146"/>
            <a:ext cx="410490" cy="39714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F5261A-AD2A-4EE9-8086-7CBEA10D2D8E}"/>
              </a:ext>
            </a:extLst>
          </p:cNvPr>
          <p:cNvCxnSpPr>
            <a:cxnSpLocks/>
            <a:stCxn id="31" idx="7"/>
            <a:endCxn id="28" idx="3"/>
          </p:cNvCxnSpPr>
          <p:nvPr/>
        </p:nvCxnSpPr>
        <p:spPr>
          <a:xfrm flipV="1">
            <a:off x="459969" y="1078833"/>
            <a:ext cx="374040" cy="43718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B4DCB17-AE6B-4588-A544-2DBCE873E77D}"/>
              </a:ext>
            </a:extLst>
          </p:cNvPr>
          <p:cNvCxnSpPr>
            <a:cxnSpLocks/>
            <a:stCxn id="29" idx="1"/>
            <a:endCxn id="30" idx="5"/>
          </p:cNvCxnSpPr>
          <p:nvPr/>
        </p:nvCxnSpPr>
        <p:spPr>
          <a:xfrm flipH="1" flipV="1">
            <a:off x="1709581" y="449146"/>
            <a:ext cx="409394" cy="37304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B422A3-ACC2-420E-A30C-678B250C1C96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1114711" y="938464"/>
            <a:ext cx="956103" cy="24099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EAF0D05-ABE7-44EA-AA40-1BC78284C9D3}"/>
              </a:ext>
            </a:extLst>
          </p:cNvPr>
          <p:cNvCxnSpPr>
            <a:cxnSpLocks/>
            <a:stCxn id="28" idx="5"/>
            <a:endCxn id="33" idx="1"/>
          </p:cNvCxnSpPr>
          <p:nvPr/>
        </p:nvCxnSpPr>
        <p:spPr>
          <a:xfrm>
            <a:off x="1066550" y="1078833"/>
            <a:ext cx="409941" cy="417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242AC47C-BECB-4AF9-85EF-7CE4A1F4812C}"/>
              </a:ext>
            </a:extLst>
          </p:cNvPr>
          <p:cNvSpPr/>
          <p:nvPr/>
        </p:nvSpPr>
        <p:spPr>
          <a:xfrm>
            <a:off x="2579326" y="185756"/>
            <a:ext cx="328863" cy="32886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733ECE1-9468-420D-8A1F-542F95726086}"/>
              </a:ext>
            </a:extLst>
          </p:cNvPr>
          <p:cNvSpPr/>
          <p:nvPr/>
        </p:nvSpPr>
        <p:spPr>
          <a:xfrm>
            <a:off x="3064364" y="790075"/>
            <a:ext cx="328863" cy="328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B4CEB0-7CF2-48DF-8D87-D1CDB5FC1B89}"/>
              </a:ext>
            </a:extLst>
          </p:cNvPr>
          <p:cNvCxnSpPr>
            <a:cxnSpLocks/>
            <a:stCxn id="39" idx="2"/>
            <a:endCxn id="30" idx="6"/>
          </p:cNvCxnSpPr>
          <p:nvPr/>
        </p:nvCxnSpPr>
        <p:spPr>
          <a:xfrm flipH="1" flipV="1">
            <a:off x="1757742" y="332876"/>
            <a:ext cx="821584" cy="1731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96DB213-164F-41CA-8B0E-180D3BF71133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2860028" y="466458"/>
            <a:ext cx="252497" cy="37177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B893CDE-FD0B-4007-A317-2715B76D29B5}"/>
              </a:ext>
            </a:extLst>
          </p:cNvPr>
          <p:cNvCxnSpPr>
            <a:cxnSpLocks/>
            <a:stCxn id="40" idx="3"/>
            <a:endCxn id="32" idx="7"/>
          </p:cNvCxnSpPr>
          <p:nvPr/>
        </p:nvCxnSpPr>
        <p:spPr>
          <a:xfrm flipH="1">
            <a:off x="2829566" y="1070777"/>
            <a:ext cx="282959" cy="41411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8CCBB019-7ECA-437A-AB95-FC32E7CDD302}"/>
              </a:ext>
            </a:extLst>
          </p:cNvPr>
          <p:cNvGrpSpPr/>
          <p:nvPr/>
        </p:nvGrpSpPr>
        <p:grpSpPr>
          <a:xfrm>
            <a:off x="190216" y="2213539"/>
            <a:ext cx="3213960" cy="1628271"/>
            <a:chOff x="4204453" y="2125619"/>
            <a:chExt cx="3213960" cy="1628271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6512D5A-07AD-4739-8A25-6B1DDA0448C6}"/>
                </a:ext>
              </a:extLst>
            </p:cNvPr>
            <p:cNvSpPr/>
            <p:nvPr/>
          </p:nvSpPr>
          <p:spPr>
            <a:xfrm>
              <a:off x="4811034" y="2755306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CBDB25F-A25E-4012-AD1F-0105DD77D7C4}"/>
                </a:ext>
              </a:extLst>
            </p:cNvPr>
            <p:cNvSpPr/>
            <p:nvPr/>
          </p:nvSpPr>
          <p:spPr>
            <a:xfrm>
              <a:off x="6096000" y="2731207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EBAF32F-83AD-4802-87AE-718BF2078954}"/>
                </a:ext>
              </a:extLst>
            </p:cNvPr>
            <p:cNvSpPr/>
            <p:nvPr/>
          </p:nvSpPr>
          <p:spPr>
            <a:xfrm>
              <a:off x="5454065" y="2125619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859CE0A-F83D-4402-AE35-F14167EE8F04}"/>
                </a:ext>
              </a:extLst>
            </p:cNvPr>
            <p:cNvSpPr/>
            <p:nvPr/>
          </p:nvSpPr>
          <p:spPr>
            <a:xfrm>
              <a:off x="4204453" y="3425027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DC537FB-6E5F-49FE-ACC5-318B9DF7BDA1}"/>
                </a:ext>
              </a:extLst>
            </p:cNvPr>
            <p:cNvSpPr/>
            <p:nvPr/>
          </p:nvSpPr>
          <p:spPr>
            <a:xfrm>
              <a:off x="6574050" y="3393908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5562568-F979-4586-A960-832041906469}"/>
                </a:ext>
              </a:extLst>
            </p:cNvPr>
            <p:cNvSpPr/>
            <p:nvPr/>
          </p:nvSpPr>
          <p:spPr>
            <a:xfrm>
              <a:off x="5453516" y="3404976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3CB5FFA1-90B7-4C0D-8984-4804C9057A1D}"/>
                </a:ext>
              </a:extLst>
            </p:cNvPr>
            <p:cNvCxnSpPr>
              <a:cxnSpLocks/>
              <a:stCxn id="47" idx="7"/>
              <a:endCxn id="44" idx="3"/>
            </p:cNvCxnSpPr>
            <p:nvPr/>
          </p:nvCxnSpPr>
          <p:spPr>
            <a:xfrm flipV="1">
              <a:off x="4485155" y="3036008"/>
              <a:ext cx="374040" cy="43718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144F351-2DC2-42CF-91E5-A1A90CD29C0D}"/>
                </a:ext>
              </a:extLst>
            </p:cNvPr>
            <p:cNvCxnSpPr>
              <a:cxnSpLocks/>
              <a:stCxn id="49" idx="7"/>
              <a:endCxn id="45" idx="3"/>
            </p:cNvCxnSpPr>
            <p:nvPr/>
          </p:nvCxnSpPr>
          <p:spPr>
            <a:xfrm flipV="1">
              <a:off x="5734218" y="3011909"/>
              <a:ext cx="409943" cy="44122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098C4B1B-1D1B-4321-B8F1-3ECFFF5E03B4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4533316" y="3569408"/>
              <a:ext cx="920200" cy="2005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695692D-6095-426D-A321-7DBA446299A6}"/>
                </a:ext>
              </a:extLst>
            </p:cNvPr>
            <p:cNvCxnSpPr>
              <a:cxnSpLocks/>
              <a:stCxn id="44" idx="5"/>
              <a:endCxn id="49" idx="1"/>
            </p:cNvCxnSpPr>
            <p:nvPr/>
          </p:nvCxnSpPr>
          <p:spPr>
            <a:xfrm>
              <a:off x="5091736" y="3036008"/>
              <a:ext cx="409941" cy="41712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416173A-6F3B-4DCA-AC90-0D0559D43F6F}"/>
                </a:ext>
              </a:extLst>
            </p:cNvPr>
            <p:cNvCxnSpPr>
              <a:cxnSpLocks/>
              <a:stCxn id="49" idx="6"/>
              <a:endCxn id="48" idx="2"/>
            </p:cNvCxnSpPr>
            <p:nvPr/>
          </p:nvCxnSpPr>
          <p:spPr>
            <a:xfrm flipV="1">
              <a:off x="5782379" y="3558340"/>
              <a:ext cx="791671" cy="1106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51E4309-C0A7-400D-B11D-81D5104F0F07}"/>
                </a:ext>
              </a:extLst>
            </p:cNvPr>
            <p:cNvSpPr/>
            <p:nvPr/>
          </p:nvSpPr>
          <p:spPr>
            <a:xfrm>
              <a:off x="6604512" y="2142931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5951C7D-4587-48B5-987A-A7A11979B441}"/>
                </a:ext>
              </a:extLst>
            </p:cNvPr>
            <p:cNvSpPr/>
            <p:nvPr/>
          </p:nvSpPr>
          <p:spPr>
            <a:xfrm>
              <a:off x="7089550" y="2747250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84C041F-3D3E-41A0-ACFC-1AD0C4B7E0CC}"/>
                </a:ext>
              </a:extLst>
            </p:cNvPr>
            <p:cNvCxnSpPr>
              <a:cxnSpLocks/>
              <a:stCxn id="55" idx="2"/>
              <a:endCxn id="46" idx="6"/>
            </p:cNvCxnSpPr>
            <p:nvPr/>
          </p:nvCxnSpPr>
          <p:spPr>
            <a:xfrm flipH="1" flipV="1">
              <a:off x="5782928" y="2290051"/>
              <a:ext cx="821584" cy="1731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5F165F0-47E6-47C7-89BD-FAFA2B271EC7}"/>
                </a:ext>
              </a:extLst>
            </p:cNvPr>
            <p:cNvCxnSpPr>
              <a:cxnSpLocks/>
              <a:stCxn id="55" idx="3"/>
              <a:endCxn id="45" idx="7"/>
            </p:cNvCxnSpPr>
            <p:nvPr/>
          </p:nvCxnSpPr>
          <p:spPr>
            <a:xfrm flipH="1">
              <a:off x="6376702" y="2423633"/>
              <a:ext cx="275971" cy="355735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0C98A9F-F3CB-448D-B850-F8F805C72D13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885214" y="2423633"/>
              <a:ext cx="252497" cy="37177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C04D500-4F9E-4B30-91EC-9FA6E9398753}"/>
                  </a:ext>
                </a:extLst>
              </p:cNvPr>
              <p:cNvSpPr txBox="1"/>
              <p:nvPr/>
            </p:nvSpPr>
            <p:spPr>
              <a:xfrm>
                <a:off x="3608512" y="2497956"/>
                <a:ext cx="4000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8,6,5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C04D500-4F9E-4B30-91EC-9FA6E9398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12" y="2497956"/>
                <a:ext cx="4000183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C6C32F8-590F-409C-BE6D-F5C28068C5C6}"/>
                  </a:ext>
                </a:extLst>
              </p:cNvPr>
              <p:cNvSpPr txBox="1"/>
              <p:nvPr/>
            </p:nvSpPr>
            <p:spPr>
              <a:xfrm>
                <a:off x="3123474" y="5506184"/>
                <a:ext cx="47382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8,5,4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7,5,2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6,3,2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C6C32F8-590F-409C-BE6D-F5C28068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74" y="5506184"/>
                <a:ext cx="4738252" cy="369332"/>
              </a:xfrm>
              <a:prstGeom prst="rect">
                <a:avLst/>
              </a:prstGeom>
              <a:blipFill>
                <a:blip r:embed="rId3"/>
                <a:stretch>
                  <a:fillRect r="-12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组合 86">
            <a:extLst>
              <a:ext uri="{FF2B5EF4-FFF2-40B4-BE49-F238E27FC236}">
                <a16:creationId xmlns:a16="http://schemas.microsoft.com/office/drawing/2014/main" id="{1E007C67-04EE-458F-A204-EC08E24C0848}"/>
              </a:ext>
            </a:extLst>
          </p:cNvPr>
          <p:cNvGrpSpPr/>
          <p:nvPr/>
        </p:nvGrpSpPr>
        <p:grpSpPr>
          <a:xfrm>
            <a:off x="335019" y="4451649"/>
            <a:ext cx="2607379" cy="1608220"/>
            <a:chOff x="8115115" y="2667003"/>
            <a:chExt cx="2607379" cy="1608220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464FAE4-EFD9-4CE5-A3CD-AB367C5F8957}"/>
                </a:ext>
              </a:extLst>
            </p:cNvPr>
            <p:cNvSpPr/>
            <p:nvPr/>
          </p:nvSpPr>
          <p:spPr>
            <a:xfrm>
              <a:off x="8115115" y="3296690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7DBADC3-2347-4DB0-9CF9-91A636DBB00B}"/>
                </a:ext>
              </a:extLst>
            </p:cNvPr>
            <p:cNvSpPr/>
            <p:nvPr/>
          </p:nvSpPr>
          <p:spPr>
            <a:xfrm>
              <a:off x="9400081" y="3272591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F09ED31-C579-4A4B-B9A1-E1107491967D}"/>
                </a:ext>
              </a:extLst>
            </p:cNvPr>
            <p:cNvSpPr/>
            <p:nvPr/>
          </p:nvSpPr>
          <p:spPr>
            <a:xfrm>
              <a:off x="8758146" y="2667003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0464C98-59C4-4CEA-AEAE-410DF696B0F1}"/>
                </a:ext>
              </a:extLst>
            </p:cNvPr>
            <p:cNvSpPr/>
            <p:nvPr/>
          </p:nvSpPr>
          <p:spPr>
            <a:xfrm>
              <a:off x="9878131" y="393529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A737A89-8F4F-455E-8772-F271ACFF2A91}"/>
                </a:ext>
              </a:extLst>
            </p:cNvPr>
            <p:cNvSpPr/>
            <p:nvPr/>
          </p:nvSpPr>
          <p:spPr>
            <a:xfrm>
              <a:off x="8757597" y="3946360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58F5E8-FAD2-4055-9C42-D551940269EE}"/>
                </a:ext>
              </a:extLst>
            </p:cNvPr>
            <p:cNvCxnSpPr>
              <a:cxnSpLocks/>
              <a:stCxn id="61" idx="1"/>
              <a:endCxn id="62" idx="5"/>
            </p:cNvCxnSpPr>
            <p:nvPr/>
          </p:nvCxnSpPr>
          <p:spPr>
            <a:xfrm flipH="1" flipV="1">
              <a:off x="9038848" y="2947705"/>
              <a:ext cx="409394" cy="37304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6FB6905-363B-4163-995A-79135C7FC6F5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 flipV="1">
              <a:off x="8443978" y="3437023"/>
              <a:ext cx="956103" cy="24099"/>
            </a:xfrm>
            <a:prstGeom prst="line">
              <a:avLst/>
            </a:prstGeom>
            <a:ln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93B00F0-7AB5-44F3-A404-3A54C0C4B583}"/>
                </a:ext>
              </a:extLst>
            </p:cNvPr>
            <p:cNvCxnSpPr>
              <a:cxnSpLocks/>
              <a:stCxn id="64" idx="7"/>
              <a:endCxn id="61" idx="3"/>
            </p:cNvCxnSpPr>
            <p:nvPr/>
          </p:nvCxnSpPr>
          <p:spPr>
            <a:xfrm flipV="1">
              <a:off x="9038299" y="3553293"/>
              <a:ext cx="409943" cy="44122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DF3BFE9-9A0F-47D1-9EE1-7D3F8286B365}"/>
                </a:ext>
              </a:extLst>
            </p:cNvPr>
            <p:cNvSpPr/>
            <p:nvPr/>
          </p:nvSpPr>
          <p:spPr>
            <a:xfrm>
              <a:off x="9908593" y="2684315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312329C-CF1A-459C-BE5E-7F8AE43B8FF9}"/>
                </a:ext>
              </a:extLst>
            </p:cNvPr>
            <p:cNvSpPr/>
            <p:nvPr/>
          </p:nvSpPr>
          <p:spPr>
            <a:xfrm>
              <a:off x="10393631" y="3288634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2AC0A3E-20E2-4FF7-9D31-69B696803087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52478" y="2965017"/>
              <a:ext cx="304276" cy="323616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C20D0A29-4E82-4803-8A29-246E14ED2AB3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9680783" y="3553293"/>
              <a:ext cx="245509" cy="43016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D96AEFE5-3232-425E-89C2-36A1A340099D}"/>
                </a:ext>
              </a:extLst>
            </p:cNvPr>
            <p:cNvCxnSpPr>
              <a:cxnSpLocks/>
              <a:stCxn id="70" idx="3"/>
              <a:endCxn id="63" idx="7"/>
            </p:cNvCxnSpPr>
            <p:nvPr/>
          </p:nvCxnSpPr>
          <p:spPr>
            <a:xfrm flipH="1">
              <a:off x="10158833" y="3569336"/>
              <a:ext cx="282959" cy="414117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E69B0EE-876E-4C59-981C-3696CBBDF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5738" y="4090870"/>
              <a:ext cx="791671" cy="1106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72F3BCF-8B2A-4760-A00D-E2C5DECC9FB2}"/>
                  </a:ext>
                </a:extLst>
              </p:cNvPr>
              <p:cNvSpPr txBox="1"/>
              <p:nvPr/>
            </p:nvSpPr>
            <p:spPr>
              <a:xfrm>
                <a:off x="4092695" y="156866"/>
                <a:ext cx="4006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5,4,1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8,6,3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72F3BCF-8B2A-4760-A00D-E2C5DECC9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95" y="156866"/>
                <a:ext cx="400660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组合 91">
            <a:extLst>
              <a:ext uri="{FF2B5EF4-FFF2-40B4-BE49-F238E27FC236}">
                <a16:creationId xmlns:a16="http://schemas.microsoft.com/office/drawing/2014/main" id="{16A5C5B4-BBF2-4DD8-8A11-E8BB950ACDC3}"/>
              </a:ext>
            </a:extLst>
          </p:cNvPr>
          <p:cNvGrpSpPr/>
          <p:nvPr/>
        </p:nvGrpSpPr>
        <p:grpSpPr>
          <a:xfrm>
            <a:off x="8978040" y="2414067"/>
            <a:ext cx="3213960" cy="1628271"/>
            <a:chOff x="5952863" y="1436007"/>
            <a:chExt cx="3213960" cy="1628271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62BB7D47-B974-4D8C-B4EF-461492EFBE75}"/>
                </a:ext>
              </a:extLst>
            </p:cNvPr>
            <p:cNvSpPr/>
            <p:nvPr/>
          </p:nvSpPr>
          <p:spPr>
            <a:xfrm>
              <a:off x="6559444" y="2065694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2B785013-D294-42A9-AEB7-51903BF76F12}"/>
                </a:ext>
              </a:extLst>
            </p:cNvPr>
            <p:cNvSpPr/>
            <p:nvPr/>
          </p:nvSpPr>
          <p:spPr>
            <a:xfrm>
              <a:off x="7844410" y="204159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E154797C-7BC0-416F-B462-BE9C0A5708F6}"/>
                </a:ext>
              </a:extLst>
            </p:cNvPr>
            <p:cNvSpPr/>
            <p:nvPr/>
          </p:nvSpPr>
          <p:spPr>
            <a:xfrm>
              <a:off x="7202475" y="1436007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B115D67-A678-4FE2-8C43-2924E7E48743}"/>
                </a:ext>
              </a:extLst>
            </p:cNvPr>
            <p:cNvSpPr/>
            <p:nvPr/>
          </p:nvSpPr>
          <p:spPr>
            <a:xfrm>
              <a:off x="5952863" y="2735415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8C18F06-6B46-46BE-83B3-772BAC44D831}"/>
                </a:ext>
              </a:extLst>
            </p:cNvPr>
            <p:cNvSpPr/>
            <p:nvPr/>
          </p:nvSpPr>
          <p:spPr>
            <a:xfrm>
              <a:off x="8322460" y="2704296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997D8BED-DBA7-41C6-97E9-C9B68CBEB98E}"/>
                </a:ext>
              </a:extLst>
            </p:cNvPr>
            <p:cNvSpPr/>
            <p:nvPr/>
          </p:nvSpPr>
          <p:spPr>
            <a:xfrm>
              <a:off x="7201926" y="2715364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18B484CF-4848-4259-B4E9-3BA2A8F903F6}"/>
                </a:ext>
              </a:extLst>
            </p:cNvPr>
            <p:cNvCxnSpPr>
              <a:stCxn id="102" idx="7"/>
              <a:endCxn id="104" idx="3"/>
            </p:cNvCxnSpPr>
            <p:nvPr/>
          </p:nvCxnSpPr>
          <p:spPr>
            <a:xfrm flipV="1">
              <a:off x="6840146" y="1716709"/>
              <a:ext cx="410490" cy="39714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A0EEC88-85C7-4B33-9315-946B045E93AE}"/>
                </a:ext>
              </a:extLst>
            </p:cNvPr>
            <p:cNvCxnSpPr>
              <a:cxnSpLocks/>
              <a:stCxn id="105" idx="7"/>
              <a:endCxn id="102" idx="3"/>
            </p:cNvCxnSpPr>
            <p:nvPr/>
          </p:nvCxnSpPr>
          <p:spPr>
            <a:xfrm flipV="1">
              <a:off x="6233565" y="2346396"/>
              <a:ext cx="374040" cy="43718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524523C9-5FBF-4D0D-8D9A-F1BB3D4E2E02}"/>
                </a:ext>
              </a:extLst>
            </p:cNvPr>
            <p:cNvCxnSpPr>
              <a:cxnSpLocks/>
              <a:stCxn id="103" idx="1"/>
              <a:endCxn id="104" idx="5"/>
            </p:cNvCxnSpPr>
            <p:nvPr/>
          </p:nvCxnSpPr>
          <p:spPr>
            <a:xfrm flipH="1" flipV="1">
              <a:off x="7483177" y="1716709"/>
              <a:ext cx="409394" cy="37304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A07208F-8621-454E-AA00-65239561EB91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 flipV="1">
              <a:off x="6888307" y="2206027"/>
              <a:ext cx="956103" cy="24099"/>
            </a:xfrm>
            <a:prstGeom prst="line">
              <a:avLst/>
            </a:prstGeom>
            <a:ln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E483494C-089B-4D8D-817C-65B16C14E09F}"/>
                </a:ext>
              </a:extLst>
            </p:cNvPr>
            <p:cNvCxnSpPr>
              <a:cxnSpLocks/>
              <a:stCxn id="107" idx="7"/>
              <a:endCxn id="103" idx="3"/>
            </p:cNvCxnSpPr>
            <p:nvPr/>
          </p:nvCxnSpPr>
          <p:spPr>
            <a:xfrm flipV="1">
              <a:off x="7482628" y="2322297"/>
              <a:ext cx="409943" cy="44122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658A97C2-3C36-4DD4-A8E2-641F1364D5ED}"/>
                </a:ext>
              </a:extLst>
            </p:cNvPr>
            <p:cNvCxnSpPr>
              <a:cxnSpLocks/>
              <a:stCxn id="105" idx="6"/>
              <a:endCxn id="107" idx="2"/>
            </p:cNvCxnSpPr>
            <p:nvPr/>
          </p:nvCxnSpPr>
          <p:spPr>
            <a:xfrm flipV="1">
              <a:off x="6281726" y="2879796"/>
              <a:ext cx="920200" cy="2005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2E876CC-237E-45BF-9776-D5243A2FAEE5}"/>
                </a:ext>
              </a:extLst>
            </p:cNvPr>
            <p:cNvCxnSpPr>
              <a:cxnSpLocks/>
              <a:stCxn id="102" idx="5"/>
              <a:endCxn id="107" idx="1"/>
            </p:cNvCxnSpPr>
            <p:nvPr/>
          </p:nvCxnSpPr>
          <p:spPr>
            <a:xfrm>
              <a:off x="6840146" y="2346396"/>
              <a:ext cx="409941" cy="41712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D03DA55D-736B-4516-9E97-6613E267089F}"/>
                </a:ext>
              </a:extLst>
            </p:cNvPr>
            <p:cNvCxnSpPr>
              <a:cxnSpLocks/>
              <a:stCxn id="107" idx="6"/>
              <a:endCxn id="106" idx="2"/>
            </p:cNvCxnSpPr>
            <p:nvPr/>
          </p:nvCxnSpPr>
          <p:spPr>
            <a:xfrm flipV="1">
              <a:off x="7530789" y="2868728"/>
              <a:ext cx="791671" cy="1106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2140F793-0F27-4236-88E1-53C745F92D00}"/>
                </a:ext>
              </a:extLst>
            </p:cNvPr>
            <p:cNvSpPr/>
            <p:nvPr/>
          </p:nvSpPr>
          <p:spPr>
            <a:xfrm>
              <a:off x="8352922" y="1453319"/>
              <a:ext cx="328863" cy="328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0165F5CA-525A-480F-89DF-5315288905D0}"/>
                </a:ext>
              </a:extLst>
            </p:cNvPr>
            <p:cNvSpPr/>
            <p:nvPr/>
          </p:nvSpPr>
          <p:spPr>
            <a:xfrm>
              <a:off x="8837960" y="2057638"/>
              <a:ext cx="328863" cy="3288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C7F8ECA-6459-4174-94DF-D58E70D313F9}"/>
                </a:ext>
              </a:extLst>
            </p:cNvPr>
            <p:cNvCxnSpPr>
              <a:cxnSpLocks/>
              <a:stCxn id="116" idx="2"/>
              <a:endCxn id="104" idx="6"/>
            </p:cNvCxnSpPr>
            <p:nvPr/>
          </p:nvCxnSpPr>
          <p:spPr>
            <a:xfrm flipH="1" flipV="1">
              <a:off x="7531338" y="1600439"/>
              <a:ext cx="821584" cy="17312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E50D5D11-F680-4FA3-BF36-96E1FEE361A9}"/>
                </a:ext>
              </a:extLst>
            </p:cNvPr>
            <p:cNvCxnSpPr>
              <a:cxnSpLocks/>
              <a:stCxn id="116" idx="3"/>
              <a:endCxn id="103" idx="7"/>
            </p:cNvCxnSpPr>
            <p:nvPr/>
          </p:nvCxnSpPr>
          <p:spPr>
            <a:xfrm flipH="1">
              <a:off x="8125112" y="1734021"/>
              <a:ext cx="275971" cy="355735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862E327F-7458-449E-A1D8-2287165CE8C0}"/>
                </a:ext>
              </a:extLst>
            </p:cNvPr>
            <p:cNvCxnSpPr>
              <a:cxnSpLocks/>
              <a:stCxn id="116" idx="5"/>
              <a:endCxn id="117" idx="1"/>
            </p:cNvCxnSpPr>
            <p:nvPr/>
          </p:nvCxnSpPr>
          <p:spPr>
            <a:xfrm>
              <a:off x="8633624" y="1734021"/>
              <a:ext cx="252497" cy="37177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5BEAA3F-1100-49EE-AE40-ADD9562EC6A7}"/>
                </a:ext>
              </a:extLst>
            </p:cNvPr>
            <p:cNvCxnSpPr>
              <a:cxnSpLocks/>
              <a:stCxn id="103" idx="5"/>
              <a:endCxn id="106" idx="1"/>
            </p:cNvCxnSpPr>
            <p:nvPr/>
          </p:nvCxnSpPr>
          <p:spPr>
            <a:xfrm>
              <a:off x="8125112" y="2322297"/>
              <a:ext cx="245509" cy="43016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8BC4C25-0B11-4AFB-B0FE-068FE88D1009}"/>
                </a:ext>
              </a:extLst>
            </p:cNvPr>
            <p:cNvCxnSpPr>
              <a:cxnSpLocks/>
              <a:stCxn id="117" idx="3"/>
              <a:endCxn id="106" idx="7"/>
            </p:cNvCxnSpPr>
            <p:nvPr/>
          </p:nvCxnSpPr>
          <p:spPr>
            <a:xfrm flipH="1">
              <a:off x="8603162" y="2338340"/>
              <a:ext cx="282959" cy="414117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48E2567D-C14D-4272-B3B1-01C79E72E77B}"/>
                  </a:ext>
                </a:extLst>
              </p:cNvPr>
              <p:cNvSpPr txBox="1"/>
              <p:nvPr/>
            </p:nvSpPr>
            <p:spPr>
              <a:xfrm>
                <a:off x="4092695" y="404700"/>
                <a:ext cx="4006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5,4,1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8,6,3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48E2567D-C14D-4272-B3B1-01C79E72E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95" y="404700"/>
                <a:ext cx="400660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B4393E0-FF8B-4E8A-8466-97C4CC4DFFB3}"/>
                  </a:ext>
                </a:extLst>
              </p:cNvPr>
              <p:cNvSpPr txBox="1"/>
              <p:nvPr/>
            </p:nvSpPr>
            <p:spPr>
              <a:xfrm>
                <a:off x="4092694" y="675431"/>
                <a:ext cx="4006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5,4,1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5,4,2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8,7,5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8,6,3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B4393E0-FF8B-4E8A-8466-97C4CC4DF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94" y="675431"/>
                <a:ext cx="4006609" cy="369332"/>
              </a:xfrm>
              <a:prstGeom prst="rect">
                <a:avLst/>
              </a:prstGeom>
              <a:blipFill>
                <a:blip r:embed="rId6"/>
                <a:stretch>
                  <a:fillRect r="-15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2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4ECD1253-7BB8-41CE-AA09-A869AEDE8FD3}"/>
              </a:ext>
            </a:extLst>
          </p:cNvPr>
          <p:cNvGrpSpPr/>
          <p:nvPr/>
        </p:nvGrpSpPr>
        <p:grpSpPr>
          <a:xfrm>
            <a:off x="1017888" y="1009722"/>
            <a:ext cx="9602887" cy="3769334"/>
            <a:chOff x="1017888" y="1009722"/>
            <a:chExt cx="9602887" cy="3769334"/>
          </a:xfrm>
        </p:grpSpPr>
        <p:grpSp>
          <p:nvGrpSpPr>
            <p:cNvPr id="445" name="组合 444">
              <a:extLst>
                <a:ext uri="{FF2B5EF4-FFF2-40B4-BE49-F238E27FC236}">
                  <a16:creationId xmlns:a16="http://schemas.microsoft.com/office/drawing/2014/main" id="{9D7D5AE9-F7BC-4D34-85FE-670178613892}"/>
                </a:ext>
              </a:extLst>
            </p:cNvPr>
            <p:cNvGrpSpPr/>
            <p:nvPr/>
          </p:nvGrpSpPr>
          <p:grpSpPr>
            <a:xfrm>
              <a:off x="7115204" y="2148247"/>
              <a:ext cx="2278575" cy="369332"/>
              <a:chOff x="8296692" y="1695196"/>
              <a:chExt cx="2278575" cy="369332"/>
            </a:xfrm>
          </p:grpSpPr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3BEC1937-8F8A-4D1E-9623-4CD082CFF498}"/>
                  </a:ext>
                </a:extLst>
              </p:cNvPr>
              <p:cNvSpPr/>
              <p:nvPr/>
            </p:nvSpPr>
            <p:spPr>
              <a:xfrm>
                <a:off x="8296692" y="1718768"/>
                <a:ext cx="328863" cy="328863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文本框 446">
                    <a:extLst>
                      <a:ext uri="{FF2B5EF4-FFF2-40B4-BE49-F238E27FC236}">
                        <a16:creationId xmlns:a16="http://schemas.microsoft.com/office/drawing/2014/main" id="{E0359662-7FBA-4CFA-95BA-2FA9FA21084D}"/>
                      </a:ext>
                    </a:extLst>
                  </p:cNvPr>
                  <p:cNvSpPr txBox="1"/>
                  <p:nvPr/>
                </p:nvSpPr>
                <p:spPr>
                  <a:xfrm>
                    <a:off x="8677395" y="1695196"/>
                    <a:ext cx="189787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User from party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7" name="文本框 446">
                    <a:extLst>
                      <a:ext uri="{FF2B5EF4-FFF2-40B4-BE49-F238E27FC236}">
                        <a16:creationId xmlns:a16="http://schemas.microsoft.com/office/drawing/2014/main" id="{E0359662-7FBA-4CFA-95BA-2FA9FA2108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7395" y="1695196"/>
                    <a:ext cx="18978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894" t="-8197" b="-245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ED4E155-AFCE-4E05-B4A2-C90E99731B42}"/>
                </a:ext>
              </a:extLst>
            </p:cNvPr>
            <p:cNvGrpSpPr/>
            <p:nvPr/>
          </p:nvGrpSpPr>
          <p:grpSpPr>
            <a:xfrm>
              <a:off x="7115203" y="1634260"/>
              <a:ext cx="2278576" cy="369332"/>
              <a:chOff x="8296691" y="1695196"/>
              <a:chExt cx="2278576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28BB93D7-A79E-4D9F-9996-200B1A3A39FB}"/>
                      </a:ext>
                    </a:extLst>
                  </p:cNvPr>
                  <p:cNvSpPr txBox="1"/>
                  <p:nvPr/>
                </p:nvSpPr>
                <p:spPr>
                  <a:xfrm>
                    <a:off x="8677395" y="1695196"/>
                    <a:ext cx="189787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User from party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28BB93D7-A79E-4D9F-9996-200B1A3A39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7395" y="1695196"/>
                    <a:ext cx="189787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94" t="-8197" b="-245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8" name="椭圆 447">
                <a:extLst>
                  <a:ext uri="{FF2B5EF4-FFF2-40B4-BE49-F238E27FC236}">
                    <a16:creationId xmlns:a16="http://schemas.microsoft.com/office/drawing/2014/main" id="{D3832392-B6F0-461C-99B3-374263B7A613}"/>
                  </a:ext>
                </a:extLst>
              </p:cNvPr>
              <p:cNvSpPr/>
              <p:nvPr/>
            </p:nvSpPr>
            <p:spPr>
              <a:xfrm>
                <a:off x="8296691" y="1709881"/>
                <a:ext cx="328863" cy="3288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5" name="组合 454">
              <a:extLst>
                <a:ext uri="{FF2B5EF4-FFF2-40B4-BE49-F238E27FC236}">
                  <a16:creationId xmlns:a16="http://schemas.microsoft.com/office/drawing/2014/main" id="{EDBE11E9-1467-4E0B-99AE-AFD289095FA8}"/>
                </a:ext>
              </a:extLst>
            </p:cNvPr>
            <p:cNvGrpSpPr/>
            <p:nvPr/>
          </p:nvGrpSpPr>
          <p:grpSpPr>
            <a:xfrm>
              <a:off x="3342114" y="1009722"/>
              <a:ext cx="2999981" cy="1776829"/>
              <a:chOff x="3349319" y="1146481"/>
              <a:chExt cx="2999981" cy="1776829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9DE5775C-8088-41DF-9532-EB14D110D056}"/>
                  </a:ext>
                </a:extLst>
              </p:cNvPr>
              <p:cNvGrpSpPr/>
              <p:nvPr/>
            </p:nvGrpSpPr>
            <p:grpSpPr>
              <a:xfrm>
                <a:off x="3349319" y="1154848"/>
                <a:ext cx="2768401" cy="1347927"/>
                <a:chOff x="6148365" y="1558211"/>
                <a:chExt cx="2768401" cy="1347927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71B2015A-C6D5-4149-8F48-A5FE8C1CF911}"/>
                    </a:ext>
                  </a:extLst>
                </p:cNvPr>
                <p:cNvSpPr/>
                <p:nvPr/>
              </p:nvSpPr>
              <p:spPr>
                <a:xfrm>
                  <a:off x="6559444" y="2065694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D5E48A25-D0E1-4B1C-8A96-79B382DA6C7A}"/>
                    </a:ext>
                  </a:extLst>
                </p:cNvPr>
                <p:cNvSpPr/>
                <p:nvPr/>
              </p:nvSpPr>
              <p:spPr>
                <a:xfrm>
                  <a:off x="7728139" y="2054975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D4784C97-1552-4EDB-83DC-AE82B8D39431}"/>
                    </a:ext>
                  </a:extLst>
                </p:cNvPr>
                <p:cNvSpPr/>
                <p:nvPr/>
              </p:nvSpPr>
              <p:spPr>
                <a:xfrm>
                  <a:off x="7107141" y="1609841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EE51B9EC-6D27-4C59-A292-947F2C7DEAD1}"/>
                    </a:ext>
                  </a:extLst>
                </p:cNvPr>
                <p:cNvSpPr/>
                <p:nvPr/>
              </p:nvSpPr>
              <p:spPr>
                <a:xfrm>
                  <a:off x="6148365" y="2559395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FBA7D68E-D3B9-43F6-9D5B-BE4FB389FB10}"/>
                    </a:ext>
                  </a:extLst>
                </p:cNvPr>
                <p:cNvSpPr/>
                <p:nvPr/>
              </p:nvSpPr>
              <p:spPr>
                <a:xfrm>
                  <a:off x="8289544" y="2577274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4D9C80BA-727A-43AB-B76C-39E2EDAE6D28}"/>
                    </a:ext>
                  </a:extLst>
                </p:cNvPr>
                <p:cNvSpPr/>
                <p:nvPr/>
              </p:nvSpPr>
              <p:spPr>
                <a:xfrm>
                  <a:off x="7201866" y="2577275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041B4C81-9D6B-46E7-A1DF-9BDF574D75CC}"/>
                    </a:ext>
                  </a:extLst>
                </p:cNvPr>
                <p:cNvCxnSpPr>
                  <a:stCxn id="59" idx="7"/>
                  <a:endCxn id="61" idx="3"/>
                </p:cNvCxnSpPr>
                <p:nvPr/>
              </p:nvCxnSpPr>
              <p:spPr>
                <a:xfrm flipV="1">
                  <a:off x="6840146" y="1890543"/>
                  <a:ext cx="315156" cy="2233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5A5070CB-93F9-4AC9-BBDC-F205CD6685E8}"/>
                    </a:ext>
                  </a:extLst>
                </p:cNvPr>
                <p:cNvCxnSpPr>
                  <a:cxnSpLocks/>
                  <a:stCxn id="62" idx="7"/>
                  <a:endCxn id="59" idx="3"/>
                </p:cNvCxnSpPr>
                <p:nvPr/>
              </p:nvCxnSpPr>
              <p:spPr>
                <a:xfrm flipV="1">
                  <a:off x="6429067" y="2346396"/>
                  <a:ext cx="178538" cy="261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68814250-4EA4-4780-B650-626B5EAC7DA0}"/>
                    </a:ext>
                  </a:extLst>
                </p:cNvPr>
                <p:cNvCxnSpPr>
                  <a:cxnSpLocks/>
                  <a:stCxn id="60" idx="1"/>
                  <a:endCxn id="61" idx="5"/>
                </p:cNvCxnSpPr>
                <p:nvPr/>
              </p:nvCxnSpPr>
              <p:spPr>
                <a:xfrm flipH="1" flipV="1">
                  <a:off x="7387843" y="1890543"/>
                  <a:ext cx="388457" cy="2125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0F2BAD30-2A61-4423-85ED-6F862143DBC7}"/>
                    </a:ext>
                  </a:extLst>
                </p:cNvPr>
                <p:cNvCxnSpPr>
                  <a:cxnSpLocks/>
                  <a:stCxn id="59" idx="6"/>
                  <a:endCxn id="60" idx="2"/>
                </p:cNvCxnSpPr>
                <p:nvPr/>
              </p:nvCxnSpPr>
              <p:spPr>
                <a:xfrm flipV="1">
                  <a:off x="6888307" y="2219407"/>
                  <a:ext cx="839832" cy="107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B4277C05-767A-4DC3-9716-ECCE02B0A08A}"/>
                    </a:ext>
                  </a:extLst>
                </p:cNvPr>
                <p:cNvCxnSpPr>
                  <a:cxnSpLocks/>
                  <a:stCxn id="64" idx="7"/>
                  <a:endCxn id="60" idx="3"/>
                </p:cNvCxnSpPr>
                <p:nvPr/>
              </p:nvCxnSpPr>
              <p:spPr>
                <a:xfrm flipV="1">
                  <a:off x="7482568" y="2335677"/>
                  <a:ext cx="293732" cy="289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7A721C5F-85B6-4121-AB7A-FD4803D0641E}"/>
                    </a:ext>
                  </a:extLst>
                </p:cNvPr>
                <p:cNvCxnSpPr>
                  <a:cxnSpLocks/>
                  <a:stCxn id="62" idx="6"/>
                  <a:endCxn id="64" idx="2"/>
                </p:cNvCxnSpPr>
                <p:nvPr/>
              </p:nvCxnSpPr>
              <p:spPr>
                <a:xfrm>
                  <a:off x="6477228" y="2723827"/>
                  <a:ext cx="724638" cy="17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A6CE4010-C920-4693-B8CE-8A179C4A94D6}"/>
                    </a:ext>
                  </a:extLst>
                </p:cNvPr>
                <p:cNvCxnSpPr>
                  <a:cxnSpLocks/>
                  <a:stCxn id="59" idx="5"/>
                  <a:endCxn id="64" idx="1"/>
                </p:cNvCxnSpPr>
                <p:nvPr/>
              </p:nvCxnSpPr>
              <p:spPr>
                <a:xfrm>
                  <a:off x="6840146" y="2346396"/>
                  <a:ext cx="409881" cy="2790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55FE1827-DD19-4A97-9289-E889ACE5D59D}"/>
                    </a:ext>
                  </a:extLst>
                </p:cNvPr>
                <p:cNvCxnSpPr>
                  <a:cxnSpLocks/>
                  <a:stCxn id="64" idx="6"/>
                  <a:endCxn id="63" idx="2"/>
                </p:cNvCxnSpPr>
                <p:nvPr/>
              </p:nvCxnSpPr>
              <p:spPr>
                <a:xfrm flipV="1">
                  <a:off x="7530729" y="2741706"/>
                  <a:ext cx="758815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2D281B66-EA53-4253-B5DE-B4C5D5070BCA}"/>
                    </a:ext>
                  </a:extLst>
                </p:cNvPr>
                <p:cNvSpPr/>
                <p:nvPr/>
              </p:nvSpPr>
              <p:spPr>
                <a:xfrm>
                  <a:off x="8158028" y="1558211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E5E9342B-DE28-49D1-85B4-79FE74E8B5B6}"/>
                    </a:ext>
                  </a:extLst>
                </p:cNvPr>
                <p:cNvSpPr/>
                <p:nvPr/>
              </p:nvSpPr>
              <p:spPr>
                <a:xfrm>
                  <a:off x="8587903" y="2089756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0E96DF0E-1F05-4F44-A6E3-CE7892238DF9}"/>
                    </a:ext>
                  </a:extLst>
                </p:cNvPr>
                <p:cNvCxnSpPr>
                  <a:cxnSpLocks/>
                  <a:stCxn id="88" idx="2"/>
                  <a:endCxn id="61" idx="6"/>
                </p:cNvCxnSpPr>
                <p:nvPr/>
              </p:nvCxnSpPr>
              <p:spPr>
                <a:xfrm flipH="1">
                  <a:off x="7436004" y="1722643"/>
                  <a:ext cx="722024" cy="516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DB264E8A-7D18-451F-B04B-13C4FD7D09D6}"/>
                    </a:ext>
                  </a:extLst>
                </p:cNvPr>
                <p:cNvCxnSpPr>
                  <a:cxnSpLocks/>
                  <a:stCxn id="88" idx="3"/>
                  <a:endCxn id="60" idx="7"/>
                </p:cNvCxnSpPr>
                <p:nvPr/>
              </p:nvCxnSpPr>
              <p:spPr>
                <a:xfrm flipH="1">
                  <a:off x="8008841" y="1838913"/>
                  <a:ext cx="197348" cy="2642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2C6113D0-CCAF-4CE3-AE7D-F3D23EEBCE72}"/>
                    </a:ext>
                  </a:extLst>
                </p:cNvPr>
                <p:cNvCxnSpPr>
                  <a:cxnSpLocks/>
                  <a:stCxn id="88" idx="5"/>
                  <a:endCxn id="89" idx="1"/>
                </p:cNvCxnSpPr>
                <p:nvPr/>
              </p:nvCxnSpPr>
              <p:spPr>
                <a:xfrm>
                  <a:off x="8438730" y="1838913"/>
                  <a:ext cx="197334" cy="299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1DDD0304-D544-4011-AF0B-7EA02C7672D3}"/>
                    </a:ext>
                  </a:extLst>
                </p:cNvPr>
                <p:cNvCxnSpPr>
                  <a:cxnSpLocks/>
                  <a:stCxn id="60" idx="5"/>
                  <a:endCxn id="63" idx="1"/>
                </p:cNvCxnSpPr>
                <p:nvPr/>
              </p:nvCxnSpPr>
              <p:spPr>
                <a:xfrm>
                  <a:off x="8008841" y="2335677"/>
                  <a:ext cx="328864" cy="289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7DCC53FD-BEA9-49A0-A00C-3605FF7DB6BD}"/>
                    </a:ext>
                  </a:extLst>
                </p:cNvPr>
                <p:cNvCxnSpPr>
                  <a:cxnSpLocks/>
                  <a:endCxn id="63" idx="7"/>
                </p:cNvCxnSpPr>
                <p:nvPr/>
              </p:nvCxnSpPr>
              <p:spPr>
                <a:xfrm flipH="1">
                  <a:off x="8570246" y="2386376"/>
                  <a:ext cx="96765" cy="2390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组合 412">
                <a:extLst>
                  <a:ext uri="{FF2B5EF4-FFF2-40B4-BE49-F238E27FC236}">
                    <a16:creationId xmlns:a16="http://schemas.microsoft.com/office/drawing/2014/main" id="{BEAD6F52-17F1-4CF0-B221-CF18B4990E9E}"/>
                  </a:ext>
                </a:extLst>
              </p:cNvPr>
              <p:cNvGrpSpPr/>
              <p:nvPr/>
            </p:nvGrpSpPr>
            <p:grpSpPr>
              <a:xfrm>
                <a:off x="3438034" y="1146481"/>
                <a:ext cx="2911266" cy="1360677"/>
                <a:chOff x="4616872" y="1359898"/>
                <a:chExt cx="2911266" cy="13606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4" name="文本框 413">
                      <a:extLst>
                        <a:ext uri="{FF2B5EF4-FFF2-40B4-BE49-F238E27FC236}">
                          <a16:creationId xmlns:a16="http://schemas.microsoft.com/office/drawing/2014/main" id="{42C7C1CD-6C5C-4C8B-9578-20A4E88394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2106" y="219377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4" name="文本框 413">
                      <a:extLst>
                        <a:ext uri="{FF2B5EF4-FFF2-40B4-BE49-F238E27FC236}">
                          <a16:creationId xmlns:a16="http://schemas.microsoft.com/office/drawing/2014/main" id="{42C7C1CD-6C5C-4C8B-9578-20A4E88394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2106" y="2193771"/>
                      <a:ext cx="30118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2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文本框 414">
                      <a:extLst>
                        <a:ext uri="{FF2B5EF4-FFF2-40B4-BE49-F238E27FC236}">
                          <a16:creationId xmlns:a16="http://schemas.microsoft.com/office/drawing/2014/main" id="{2C232B51-296C-48BC-B70F-9086779222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915" y="2217460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5" name="文本框 414">
                      <a:extLst>
                        <a:ext uri="{FF2B5EF4-FFF2-40B4-BE49-F238E27FC236}">
                          <a16:creationId xmlns:a16="http://schemas.microsoft.com/office/drawing/2014/main" id="{2C232B51-296C-48BC-B70F-9086779222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915" y="2217460"/>
                      <a:ext cx="30118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2653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文本框 415">
                      <a:extLst>
                        <a:ext uri="{FF2B5EF4-FFF2-40B4-BE49-F238E27FC236}">
                          <a16:creationId xmlns:a16="http://schemas.microsoft.com/office/drawing/2014/main" id="{187CBF65-833D-485D-A610-9B3DE185CF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6" name="文本框 415">
                      <a:extLst>
                        <a:ext uri="{FF2B5EF4-FFF2-40B4-BE49-F238E27FC236}">
                          <a16:creationId xmlns:a16="http://schemas.microsoft.com/office/drawing/2014/main" id="{187CBF65-833D-485D-A610-9B3DE185CF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7" name="文本框 416">
                      <a:extLst>
                        <a:ext uri="{FF2B5EF4-FFF2-40B4-BE49-F238E27FC236}">
                          <a16:creationId xmlns:a16="http://schemas.microsoft.com/office/drawing/2014/main" id="{D64FBFC6-AAD0-42AA-ADCD-1389B00B7A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7" name="文本框 416">
                      <a:extLst>
                        <a:ext uri="{FF2B5EF4-FFF2-40B4-BE49-F238E27FC236}">
                          <a16:creationId xmlns:a16="http://schemas.microsoft.com/office/drawing/2014/main" id="{D64FBFC6-AAD0-42AA-ADCD-1389B00B7A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2040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8" name="文本框 417">
                      <a:extLst>
                        <a:ext uri="{FF2B5EF4-FFF2-40B4-BE49-F238E27FC236}">
                          <a16:creationId xmlns:a16="http://schemas.microsoft.com/office/drawing/2014/main" id="{C4127139-580E-4D6B-9185-D251949991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8" name="文本框 417">
                      <a:extLst>
                        <a:ext uri="{FF2B5EF4-FFF2-40B4-BE49-F238E27FC236}">
                          <a16:creationId xmlns:a16="http://schemas.microsoft.com/office/drawing/2014/main" id="{C4127139-580E-4D6B-9185-D251949991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9" name="文本框 418">
                      <a:extLst>
                        <a:ext uri="{FF2B5EF4-FFF2-40B4-BE49-F238E27FC236}">
                          <a16:creationId xmlns:a16="http://schemas.microsoft.com/office/drawing/2014/main" id="{32CA02AD-0F4D-42C4-BD96-8490440C4B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9" name="文本框 418">
                      <a:extLst>
                        <a:ext uri="{FF2B5EF4-FFF2-40B4-BE49-F238E27FC236}">
                          <a16:creationId xmlns:a16="http://schemas.microsoft.com/office/drawing/2014/main" id="{32CA02AD-0F4D-42C4-BD96-8490440C4B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449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0" name="文本框 419">
                      <a:extLst>
                        <a:ext uri="{FF2B5EF4-FFF2-40B4-BE49-F238E27FC236}">
                          <a16:creationId xmlns:a16="http://schemas.microsoft.com/office/drawing/2014/main" id="{4E6A9288-C1D0-4656-A4B3-FB213634A5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0" name="文本框 419">
                      <a:extLst>
                        <a:ext uri="{FF2B5EF4-FFF2-40B4-BE49-F238E27FC236}">
                          <a16:creationId xmlns:a16="http://schemas.microsoft.com/office/drawing/2014/main" id="{4E6A9288-C1D0-4656-A4B3-FB213634A5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1" name="文本框 420">
                      <a:extLst>
                        <a:ext uri="{FF2B5EF4-FFF2-40B4-BE49-F238E27FC236}">
                          <a16:creationId xmlns:a16="http://schemas.microsoft.com/office/drawing/2014/main" id="{A3ACF87B-02A9-40FC-B879-67BADD8483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1" name="文本框 420">
                      <a:extLst>
                        <a:ext uri="{FF2B5EF4-FFF2-40B4-BE49-F238E27FC236}">
                          <a16:creationId xmlns:a16="http://schemas.microsoft.com/office/drawing/2014/main" id="{A3ACF87B-02A9-40FC-B879-67BADD8483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2449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B4E9BBD-0540-4460-8B9B-35CF3D134666}"/>
                  </a:ext>
                </a:extLst>
              </p:cNvPr>
              <p:cNvSpPr txBox="1"/>
              <p:nvPr/>
            </p:nvSpPr>
            <p:spPr>
              <a:xfrm>
                <a:off x="3684474" y="2553978"/>
                <a:ext cx="255613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The Coupled graph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F50405DF-010C-429A-A789-1792C277D156}"/>
                </a:ext>
              </a:extLst>
            </p:cNvPr>
            <p:cNvGrpSpPr/>
            <p:nvPr/>
          </p:nvGrpSpPr>
          <p:grpSpPr>
            <a:xfrm>
              <a:off x="1017888" y="3054397"/>
              <a:ext cx="2987008" cy="1724659"/>
              <a:chOff x="1017888" y="3058692"/>
              <a:chExt cx="2987008" cy="1724659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B414D9D1-801C-4775-8FB0-C7699B68EF71}"/>
                  </a:ext>
                </a:extLst>
              </p:cNvPr>
              <p:cNvGrpSpPr/>
              <p:nvPr/>
            </p:nvGrpSpPr>
            <p:grpSpPr>
              <a:xfrm>
                <a:off x="1017888" y="3082752"/>
                <a:ext cx="2768401" cy="1347927"/>
                <a:chOff x="608680" y="3360390"/>
                <a:chExt cx="2768401" cy="1347927"/>
              </a:xfrm>
            </p:grpSpPr>
            <p:sp>
              <p:nvSpPr>
                <p:cNvPr id="296" name="椭圆 295">
                  <a:extLst>
                    <a:ext uri="{FF2B5EF4-FFF2-40B4-BE49-F238E27FC236}">
                      <a16:creationId xmlns:a16="http://schemas.microsoft.com/office/drawing/2014/main" id="{63158797-DA9E-4A20-8E3F-E9F60C2D2100}"/>
                    </a:ext>
                  </a:extLst>
                </p:cNvPr>
                <p:cNvSpPr/>
                <p:nvPr/>
              </p:nvSpPr>
              <p:spPr>
                <a:xfrm>
                  <a:off x="1019759" y="386787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" name="椭圆 296">
                  <a:extLst>
                    <a:ext uri="{FF2B5EF4-FFF2-40B4-BE49-F238E27FC236}">
                      <a16:creationId xmlns:a16="http://schemas.microsoft.com/office/drawing/2014/main" id="{5C6597C2-9AE0-444C-B517-67C62054629B}"/>
                    </a:ext>
                  </a:extLst>
                </p:cNvPr>
                <p:cNvSpPr/>
                <p:nvPr/>
              </p:nvSpPr>
              <p:spPr>
                <a:xfrm>
                  <a:off x="2188454" y="3857154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9FB44CFD-50ED-42B6-8E9B-1A202FBDF645}"/>
                    </a:ext>
                  </a:extLst>
                </p:cNvPr>
                <p:cNvSpPr/>
                <p:nvPr/>
              </p:nvSpPr>
              <p:spPr>
                <a:xfrm>
                  <a:off x="1567456" y="3412020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" name="椭圆 298">
                  <a:extLst>
                    <a:ext uri="{FF2B5EF4-FFF2-40B4-BE49-F238E27FC236}">
                      <a16:creationId xmlns:a16="http://schemas.microsoft.com/office/drawing/2014/main" id="{61856E97-DC3D-4450-9B8D-19A93F6C3459}"/>
                    </a:ext>
                  </a:extLst>
                </p:cNvPr>
                <p:cNvSpPr/>
                <p:nvPr/>
              </p:nvSpPr>
              <p:spPr>
                <a:xfrm>
                  <a:off x="608680" y="4361574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" name="椭圆 299">
                  <a:extLst>
                    <a:ext uri="{FF2B5EF4-FFF2-40B4-BE49-F238E27FC236}">
                      <a16:creationId xmlns:a16="http://schemas.microsoft.com/office/drawing/2014/main" id="{8984EC4B-500B-443B-8A91-8F72EB66529D}"/>
                    </a:ext>
                  </a:extLst>
                </p:cNvPr>
                <p:cNvSpPr/>
                <p:nvPr/>
              </p:nvSpPr>
              <p:spPr>
                <a:xfrm>
                  <a:off x="2749859" y="4379453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D6BE33FC-D106-4794-BABD-4D194FB0008F}"/>
                    </a:ext>
                  </a:extLst>
                </p:cNvPr>
                <p:cNvSpPr/>
                <p:nvPr/>
              </p:nvSpPr>
              <p:spPr>
                <a:xfrm>
                  <a:off x="1662181" y="4379454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2" name="直接连接符 301">
                  <a:extLst>
                    <a:ext uri="{FF2B5EF4-FFF2-40B4-BE49-F238E27FC236}">
                      <a16:creationId xmlns:a16="http://schemas.microsoft.com/office/drawing/2014/main" id="{1025D447-940F-47DA-BBA6-B367DC8F91AA}"/>
                    </a:ext>
                  </a:extLst>
                </p:cNvPr>
                <p:cNvCxnSpPr>
                  <a:stCxn id="296" idx="7"/>
                  <a:endCxn id="298" idx="3"/>
                </p:cNvCxnSpPr>
                <p:nvPr/>
              </p:nvCxnSpPr>
              <p:spPr>
                <a:xfrm flipV="1">
                  <a:off x="1300461" y="3692722"/>
                  <a:ext cx="315156" cy="2233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连接符 302">
                  <a:extLst>
                    <a:ext uri="{FF2B5EF4-FFF2-40B4-BE49-F238E27FC236}">
                      <a16:creationId xmlns:a16="http://schemas.microsoft.com/office/drawing/2014/main" id="{0609E224-D54C-4267-8EDB-BA6823AC1DFB}"/>
                    </a:ext>
                  </a:extLst>
                </p:cNvPr>
                <p:cNvCxnSpPr>
                  <a:cxnSpLocks/>
                  <a:stCxn id="299" idx="7"/>
                  <a:endCxn id="296" idx="3"/>
                </p:cNvCxnSpPr>
                <p:nvPr/>
              </p:nvCxnSpPr>
              <p:spPr>
                <a:xfrm flipV="1">
                  <a:off x="889382" y="4148575"/>
                  <a:ext cx="178538" cy="261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接连接符 303">
                  <a:extLst>
                    <a:ext uri="{FF2B5EF4-FFF2-40B4-BE49-F238E27FC236}">
                      <a16:creationId xmlns:a16="http://schemas.microsoft.com/office/drawing/2014/main" id="{2DE0487C-AECB-46CF-8507-5BFFFF56DDC5}"/>
                    </a:ext>
                  </a:extLst>
                </p:cNvPr>
                <p:cNvCxnSpPr>
                  <a:cxnSpLocks/>
                  <a:stCxn id="297" idx="1"/>
                  <a:endCxn id="298" idx="5"/>
                </p:cNvCxnSpPr>
                <p:nvPr/>
              </p:nvCxnSpPr>
              <p:spPr>
                <a:xfrm flipH="1" flipV="1">
                  <a:off x="1848158" y="3692722"/>
                  <a:ext cx="388457" cy="2125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直接连接符 304">
                  <a:extLst>
                    <a:ext uri="{FF2B5EF4-FFF2-40B4-BE49-F238E27FC236}">
                      <a16:creationId xmlns:a16="http://schemas.microsoft.com/office/drawing/2014/main" id="{23C0DB3B-ADD1-4207-83F6-B2BC95CB330C}"/>
                    </a:ext>
                  </a:extLst>
                </p:cNvPr>
                <p:cNvCxnSpPr>
                  <a:cxnSpLocks/>
                  <a:stCxn id="296" idx="6"/>
                  <a:endCxn id="297" idx="2"/>
                </p:cNvCxnSpPr>
                <p:nvPr/>
              </p:nvCxnSpPr>
              <p:spPr>
                <a:xfrm flipV="1">
                  <a:off x="1348622" y="4021586"/>
                  <a:ext cx="839832" cy="107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接连接符 305">
                  <a:extLst>
                    <a:ext uri="{FF2B5EF4-FFF2-40B4-BE49-F238E27FC236}">
                      <a16:creationId xmlns:a16="http://schemas.microsoft.com/office/drawing/2014/main" id="{1945C252-95FC-4EC3-9FAD-47CCE3E12E6D}"/>
                    </a:ext>
                  </a:extLst>
                </p:cNvPr>
                <p:cNvCxnSpPr>
                  <a:cxnSpLocks/>
                  <a:stCxn id="296" idx="5"/>
                  <a:endCxn id="301" idx="1"/>
                </p:cNvCxnSpPr>
                <p:nvPr/>
              </p:nvCxnSpPr>
              <p:spPr>
                <a:xfrm>
                  <a:off x="1300461" y="4148575"/>
                  <a:ext cx="409881" cy="2790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10ED6F89-0B15-4429-803D-4B62510625C8}"/>
                    </a:ext>
                  </a:extLst>
                </p:cNvPr>
                <p:cNvSpPr/>
                <p:nvPr/>
              </p:nvSpPr>
              <p:spPr>
                <a:xfrm>
                  <a:off x="2618343" y="3360390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椭圆 307">
                  <a:extLst>
                    <a:ext uri="{FF2B5EF4-FFF2-40B4-BE49-F238E27FC236}">
                      <a16:creationId xmlns:a16="http://schemas.microsoft.com/office/drawing/2014/main" id="{459CD41E-19E4-46C0-96C6-54EAC60FB431}"/>
                    </a:ext>
                  </a:extLst>
                </p:cNvPr>
                <p:cNvSpPr/>
                <p:nvPr/>
              </p:nvSpPr>
              <p:spPr>
                <a:xfrm>
                  <a:off x="3048218" y="3891935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9" name="直接连接符 308">
                  <a:extLst>
                    <a:ext uri="{FF2B5EF4-FFF2-40B4-BE49-F238E27FC236}">
                      <a16:creationId xmlns:a16="http://schemas.microsoft.com/office/drawing/2014/main" id="{1CDBA9AC-C6DD-4301-84D9-6A3319248F5D}"/>
                    </a:ext>
                  </a:extLst>
                </p:cNvPr>
                <p:cNvCxnSpPr>
                  <a:cxnSpLocks/>
                  <a:stCxn id="307" idx="2"/>
                  <a:endCxn id="298" idx="6"/>
                </p:cNvCxnSpPr>
                <p:nvPr/>
              </p:nvCxnSpPr>
              <p:spPr>
                <a:xfrm flipH="1">
                  <a:off x="1896319" y="3524822"/>
                  <a:ext cx="722024" cy="516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直接连接符 309">
                  <a:extLst>
                    <a:ext uri="{FF2B5EF4-FFF2-40B4-BE49-F238E27FC236}">
                      <a16:creationId xmlns:a16="http://schemas.microsoft.com/office/drawing/2014/main" id="{E0A60E04-622D-448E-87E1-E4BC77B8B37A}"/>
                    </a:ext>
                  </a:extLst>
                </p:cNvPr>
                <p:cNvCxnSpPr>
                  <a:cxnSpLocks/>
                  <a:stCxn id="307" idx="5"/>
                  <a:endCxn id="308" idx="1"/>
                </p:cNvCxnSpPr>
                <p:nvPr/>
              </p:nvCxnSpPr>
              <p:spPr>
                <a:xfrm>
                  <a:off x="2899045" y="3641092"/>
                  <a:ext cx="197334" cy="299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直接连接符 310">
                  <a:extLst>
                    <a:ext uri="{FF2B5EF4-FFF2-40B4-BE49-F238E27FC236}">
                      <a16:creationId xmlns:a16="http://schemas.microsoft.com/office/drawing/2014/main" id="{4397F6EC-3C98-4EC5-B3DA-7F1967325C5F}"/>
                    </a:ext>
                  </a:extLst>
                </p:cNvPr>
                <p:cNvCxnSpPr>
                  <a:cxnSpLocks/>
                  <a:endCxn id="300" idx="7"/>
                </p:cNvCxnSpPr>
                <p:nvPr/>
              </p:nvCxnSpPr>
              <p:spPr>
                <a:xfrm flipH="1">
                  <a:off x="3030561" y="4198776"/>
                  <a:ext cx="113855" cy="2288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组合 385">
                <a:extLst>
                  <a:ext uri="{FF2B5EF4-FFF2-40B4-BE49-F238E27FC236}">
                    <a16:creationId xmlns:a16="http://schemas.microsoft.com/office/drawing/2014/main" id="{4990CA7B-3E39-4ED2-BAC0-D8DDB0C0F595}"/>
                  </a:ext>
                </a:extLst>
              </p:cNvPr>
              <p:cNvGrpSpPr/>
              <p:nvPr/>
            </p:nvGrpSpPr>
            <p:grpSpPr>
              <a:xfrm>
                <a:off x="1093630" y="3058692"/>
                <a:ext cx="2911266" cy="1392220"/>
                <a:chOff x="4616872" y="1359898"/>
                <a:chExt cx="2911266" cy="13922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7" name="文本框 386">
                      <a:extLst>
                        <a:ext uri="{FF2B5EF4-FFF2-40B4-BE49-F238E27FC236}">
                          <a16:creationId xmlns:a16="http://schemas.microsoft.com/office/drawing/2014/main" id="{2B7CC80D-F591-4495-B9C1-CF773F7DE7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1437" y="2359109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7" name="文本框 386">
                      <a:extLst>
                        <a:ext uri="{FF2B5EF4-FFF2-40B4-BE49-F238E27FC236}">
                          <a16:creationId xmlns:a16="http://schemas.microsoft.com/office/drawing/2014/main" id="{2B7CC80D-F591-4495-B9C1-CF773F7DE7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1437" y="2359109"/>
                      <a:ext cx="30118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22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文本框 387">
                      <a:extLst>
                        <a:ext uri="{FF2B5EF4-FFF2-40B4-BE49-F238E27FC236}">
                          <a16:creationId xmlns:a16="http://schemas.microsoft.com/office/drawing/2014/main" id="{9CAF8E1B-7D68-4B8D-8C25-5059DFA11A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915" y="2382786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8" name="文本框 387">
                      <a:extLst>
                        <a:ext uri="{FF2B5EF4-FFF2-40B4-BE49-F238E27FC236}">
                          <a16:creationId xmlns:a16="http://schemas.microsoft.com/office/drawing/2014/main" id="{9CAF8E1B-7D68-4B8D-8C25-5059DFA11A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915" y="2382786"/>
                      <a:ext cx="301187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2449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9" name="文本框 388">
                      <a:extLst>
                        <a:ext uri="{FF2B5EF4-FFF2-40B4-BE49-F238E27FC236}">
                          <a16:creationId xmlns:a16="http://schemas.microsoft.com/office/drawing/2014/main" id="{65D1CD12-6929-43F9-B289-8BD8F3FFB2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9" name="文本框 388">
                      <a:extLst>
                        <a:ext uri="{FF2B5EF4-FFF2-40B4-BE49-F238E27FC236}">
                          <a16:creationId xmlns:a16="http://schemas.microsoft.com/office/drawing/2014/main" id="{65D1CD12-6929-43F9-B289-8BD8F3FFB2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449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0" name="文本框 389">
                      <a:extLst>
                        <a:ext uri="{FF2B5EF4-FFF2-40B4-BE49-F238E27FC236}">
                          <a16:creationId xmlns:a16="http://schemas.microsoft.com/office/drawing/2014/main" id="{ED7086F5-FE35-4B23-BB9A-23F24FE179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0" name="文本框 389">
                      <a:extLst>
                        <a:ext uri="{FF2B5EF4-FFF2-40B4-BE49-F238E27FC236}">
                          <a16:creationId xmlns:a16="http://schemas.microsoft.com/office/drawing/2014/main" id="{ED7086F5-FE35-4B23-BB9A-23F24FE179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2000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文本框 390">
                      <a:extLst>
                        <a:ext uri="{FF2B5EF4-FFF2-40B4-BE49-F238E27FC236}">
                          <a16:creationId xmlns:a16="http://schemas.microsoft.com/office/drawing/2014/main" id="{CE05B9DD-CDA0-49AA-880A-B7F1F1BDDE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文本框 390">
                      <a:extLst>
                        <a:ext uri="{FF2B5EF4-FFF2-40B4-BE49-F238E27FC236}">
                          <a16:creationId xmlns:a16="http://schemas.microsoft.com/office/drawing/2014/main" id="{CE05B9DD-CDA0-49AA-880A-B7F1F1BDDE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r="-26531" b="-163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文本框 391">
                      <a:extLst>
                        <a:ext uri="{FF2B5EF4-FFF2-40B4-BE49-F238E27FC236}">
                          <a16:creationId xmlns:a16="http://schemas.microsoft.com/office/drawing/2014/main" id="{B664E647-DAB2-4AF7-840E-B58475811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文本框 391">
                      <a:extLst>
                        <a:ext uri="{FF2B5EF4-FFF2-40B4-BE49-F238E27FC236}">
                          <a16:creationId xmlns:a16="http://schemas.microsoft.com/office/drawing/2014/main" id="{B664E647-DAB2-4AF7-840E-B58475811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文本框 392">
                      <a:extLst>
                        <a:ext uri="{FF2B5EF4-FFF2-40B4-BE49-F238E27FC236}">
                          <a16:creationId xmlns:a16="http://schemas.microsoft.com/office/drawing/2014/main" id="{1941611C-3118-49ED-8602-A49DFD8B29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文本框 392">
                      <a:extLst>
                        <a:ext uri="{FF2B5EF4-FFF2-40B4-BE49-F238E27FC236}">
                          <a16:creationId xmlns:a16="http://schemas.microsoft.com/office/drawing/2014/main" id="{1941611C-3118-49ED-8602-A49DFD8B29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4" name="文本框 393">
                      <a:extLst>
                        <a:ext uri="{FF2B5EF4-FFF2-40B4-BE49-F238E27FC236}">
                          <a16:creationId xmlns:a16="http://schemas.microsoft.com/office/drawing/2014/main" id="{4D626C69-4C58-43B2-9628-6CEC26EBD6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4" name="文本框 393">
                      <a:extLst>
                        <a:ext uri="{FF2B5EF4-FFF2-40B4-BE49-F238E27FC236}">
                          <a16:creationId xmlns:a16="http://schemas.microsoft.com/office/drawing/2014/main" id="{4D626C69-4C58-43B2-9628-6CEC26EBD6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D289576C-B955-4251-8369-9C36AA692870}"/>
                  </a:ext>
                </a:extLst>
              </p:cNvPr>
              <p:cNvSpPr txBox="1"/>
              <p:nvPr/>
            </p:nvSpPr>
            <p:spPr>
              <a:xfrm>
                <a:off x="1428967" y="4414019"/>
                <a:ext cx="255613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View of party A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1FA9C7A-77FC-4FB1-B8B3-D3E8F3A660A4}"/>
                </a:ext>
              </a:extLst>
            </p:cNvPr>
            <p:cNvGrpSpPr/>
            <p:nvPr/>
          </p:nvGrpSpPr>
          <p:grpSpPr>
            <a:xfrm>
              <a:off x="4290297" y="3068397"/>
              <a:ext cx="3138545" cy="1710659"/>
              <a:chOff x="4296355" y="3054397"/>
              <a:chExt cx="3138545" cy="1710659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051052CD-56CD-41A1-AE29-28A645DCDC73}"/>
                  </a:ext>
                </a:extLst>
              </p:cNvPr>
              <p:cNvGrpSpPr/>
              <p:nvPr/>
            </p:nvGrpSpPr>
            <p:grpSpPr>
              <a:xfrm>
                <a:off x="4296355" y="3057817"/>
                <a:ext cx="2768401" cy="1347927"/>
                <a:chOff x="3923228" y="3383336"/>
                <a:chExt cx="2768401" cy="1347927"/>
              </a:xfrm>
            </p:grpSpPr>
            <p:sp>
              <p:nvSpPr>
                <p:cNvPr id="327" name="椭圆 326">
                  <a:extLst>
                    <a:ext uri="{FF2B5EF4-FFF2-40B4-BE49-F238E27FC236}">
                      <a16:creationId xmlns:a16="http://schemas.microsoft.com/office/drawing/2014/main" id="{F8F392AB-1BF6-41DE-82F7-10C6DDE22C56}"/>
                    </a:ext>
                  </a:extLst>
                </p:cNvPr>
                <p:cNvSpPr/>
                <p:nvPr/>
              </p:nvSpPr>
              <p:spPr>
                <a:xfrm>
                  <a:off x="4334307" y="3890819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椭圆 327">
                  <a:extLst>
                    <a:ext uri="{FF2B5EF4-FFF2-40B4-BE49-F238E27FC236}">
                      <a16:creationId xmlns:a16="http://schemas.microsoft.com/office/drawing/2014/main" id="{D9425CCC-A68C-4785-8479-CCC39A4856D0}"/>
                    </a:ext>
                  </a:extLst>
                </p:cNvPr>
                <p:cNvSpPr/>
                <p:nvPr/>
              </p:nvSpPr>
              <p:spPr>
                <a:xfrm>
                  <a:off x="5503002" y="3880100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9" name="椭圆 328">
                  <a:extLst>
                    <a:ext uri="{FF2B5EF4-FFF2-40B4-BE49-F238E27FC236}">
                      <a16:creationId xmlns:a16="http://schemas.microsoft.com/office/drawing/2014/main" id="{C05E3FEC-C6A1-4480-AD2B-5CA28EDEB115}"/>
                    </a:ext>
                  </a:extLst>
                </p:cNvPr>
                <p:cNvSpPr/>
                <p:nvPr/>
              </p:nvSpPr>
              <p:spPr>
                <a:xfrm>
                  <a:off x="4882004" y="3434966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0" name="椭圆 329">
                  <a:extLst>
                    <a:ext uri="{FF2B5EF4-FFF2-40B4-BE49-F238E27FC236}">
                      <a16:creationId xmlns:a16="http://schemas.microsoft.com/office/drawing/2014/main" id="{F8DC01B4-82C1-4E54-8ED9-2174A1E18C10}"/>
                    </a:ext>
                  </a:extLst>
                </p:cNvPr>
                <p:cNvSpPr/>
                <p:nvPr/>
              </p:nvSpPr>
              <p:spPr>
                <a:xfrm>
                  <a:off x="3923228" y="4384520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1" name="椭圆 330">
                  <a:extLst>
                    <a:ext uri="{FF2B5EF4-FFF2-40B4-BE49-F238E27FC236}">
                      <a16:creationId xmlns:a16="http://schemas.microsoft.com/office/drawing/2014/main" id="{2725D426-45EB-4B00-B359-3C10FED8168E}"/>
                    </a:ext>
                  </a:extLst>
                </p:cNvPr>
                <p:cNvSpPr/>
                <p:nvPr/>
              </p:nvSpPr>
              <p:spPr>
                <a:xfrm>
                  <a:off x="6064407" y="4402399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2" name="椭圆 331">
                  <a:extLst>
                    <a:ext uri="{FF2B5EF4-FFF2-40B4-BE49-F238E27FC236}">
                      <a16:creationId xmlns:a16="http://schemas.microsoft.com/office/drawing/2014/main" id="{1A994FFE-5648-45EB-86AD-22CC09AAC515}"/>
                    </a:ext>
                  </a:extLst>
                </p:cNvPr>
                <p:cNvSpPr/>
                <p:nvPr/>
              </p:nvSpPr>
              <p:spPr>
                <a:xfrm>
                  <a:off x="4976729" y="4402400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33" name="直接连接符 332">
                  <a:extLst>
                    <a:ext uri="{FF2B5EF4-FFF2-40B4-BE49-F238E27FC236}">
                      <a16:creationId xmlns:a16="http://schemas.microsoft.com/office/drawing/2014/main" id="{48D34331-8564-4C94-85B9-ECC9D200A058}"/>
                    </a:ext>
                  </a:extLst>
                </p:cNvPr>
                <p:cNvCxnSpPr>
                  <a:cxnSpLocks/>
                  <a:stCxn id="330" idx="7"/>
                  <a:endCxn id="327" idx="3"/>
                </p:cNvCxnSpPr>
                <p:nvPr/>
              </p:nvCxnSpPr>
              <p:spPr>
                <a:xfrm flipV="1">
                  <a:off x="4203930" y="4171521"/>
                  <a:ext cx="178538" cy="261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333">
                  <a:extLst>
                    <a:ext uri="{FF2B5EF4-FFF2-40B4-BE49-F238E27FC236}">
                      <a16:creationId xmlns:a16="http://schemas.microsoft.com/office/drawing/2014/main" id="{4C4BCDDB-710A-4C0F-BC06-81E13834FE8D}"/>
                    </a:ext>
                  </a:extLst>
                </p:cNvPr>
                <p:cNvCxnSpPr>
                  <a:cxnSpLocks/>
                  <a:stCxn id="332" idx="7"/>
                  <a:endCxn id="328" idx="3"/>
                </p:cNvCxnSpPr>
                <p:nvPr/>
              </p:nvCxnSpPr>
              <p:spPr>
                <a:xfrm flipV="1">
                  <a:off x="5257431" y="4160802"/>
                  <a:ext cx="293732" cy="289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连接符 334">
                  <a:extLst>
                    <a:ext uri="{FF2B5EF4-FFF2-40B4-BE49-F238E27FC236}">
                      <a16:creationId xmlns:a16="http://schemas.microsoft.com/office/drawing/2014/main" id="{F1EF4580-72C8-4952-AD59-1CF574205C12}"/>
                    </a:ext>
                  </a:extLst>
                </p:cNvPr>
                <p:cNvCxnSpPr>
                  <a:cxnSpLocks/>
                  <a:stCxn id="330" idx="6"/>
                  <a:endCxn id="332" idx="2"/>
                </p:cNvCxnSpPr>
                <p:nvPr/>
              </p:nvCxnSpPr>
              <p:spPr>
                <a:xfrm>
                  <a:off x="4252091" y="4548952"/>
                  <a:ext cx="724638" cy="17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连接符 335">
                  <a:extLst>
                    <a:ext uri="{FF2B5EF4-FFF2-40B4-BE49-F238E27FC236}">
                      <a16:creationId xmlns:a16="http://schemas.microsoft.com/office/drawing/2014/main" id="{127E2557-4614-42D0-8867-4E9CF353C49F}"/>
                    </a:ext>
                  </a:extLst>
                </p:cNvPr>
                <p:cNvCxnSpPr>
                  <a:cxnSpLocks/>
                  <a:stCxn id="327" idx="5"/>
                  <a:endCxn id="332" idx="1"/>
                </p:cNvCxnSpPr>
                <p:nvPr/>
              </p:nvCxnSpPr>
              <p:spPr>
                <a:xfrm>
                  <a:off x="4615009" y="4171521"/>
                  <a:ext cx="409881" cy="2790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连接符 336">
                  <a:extLst>
                    <a:ext uri="{FF2B5EF4-FFF2-40B4-BE49-F238E27FC236}">
                      <a16:creationId xmlns:a16="http://schemas.microsoft.com/office/drawing/2014/main" id="{F95968C2-2A27-4BE2-AE35-66F0DF2F8B65}"/>
                    </a:ext>
                  </a:extLst>
                </p:cNvPr>
                <p:cNvCxnSpPr>
                  <a:cxnSpLocks/>
                  <a:stCxn id="332" idx="6"/>
                  <a:endCxn id="331" idx="2"/>
                </p:cNvCxnSpPr>
                <p:nvPr/>
              </p:nvCxnSpPr>
              <p:spPr>
                <a:xfrm flipV="1">
                  <a:off x="5305592" y="4566831"/>
                  <a:ext cx="758815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" name="椭圆 337">
                  <a:extLst>
                    <a:ext uri="{FF2B5EF4-FFF2-40B4-BE49-F238E27FC236}">
                      <a16:creationId xmlns:a16="http://schemas.microsoft.com/office/drawing/2014/main" id="{7928FEFA-2F09-422D-A526-80E7577C9147}"/>
                    </a:ext>
                  </a:extLst>
                </p:cNvPr>
                <p:cNvSpPr/>
                <p:nvPr/>
              </p:nvSpPr>
              <p:spPr>
                <a:xfrm>
                  <a:off x="5932891" y="3383336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椭圆 338">
                  <a:extLst>
                    <a:ext uri="{FF2B5EF4-FFF2-40B4-BE49-F238E27FC236}">
                      <a16:creationId xmlns:a16="http://schemas.microsoft.com/office/drawing/2014/main" id="{2B928AD4-A566-46B2-8F27-16A1D5F1C9DD}"/>
                    </a:ext>
                  </a:extLst>
                </p:cNvPr>
                <p:cNvSpPr/>
                <p:nvPr/>
              </p:nvSpPr>
              <p:spPr>
                <a:xfrm>
                  <a:off x="6362766" y="3914881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0" name="直接连接符 339">
                  <a:extLst>
                    <a:ext uri="{FF2B5EF4-FFF2-40B4-BE49-F238E27FC236}">
                      <a16:creationId xmlns:a16="http://schemas.microsoft.com/office/drawing/2014/main" id="{469E473C-AF79-4A94-B5CD-F9A7FCEAF352}"/>
                    </a:ext>
                  </a:extLst>
                </p:cNvPr>
                <p:cNvCxnSpPr>
                  <a:cxnSpLocks/>
                  <a:stCxn id="338" idx="2"/>
                  <a:endCxn id="329" idx="6"/>
                </p:cNvCxnSpPr>
                <p:nvPr/>
              </p:nvCxnSpPr>
              <p:spPr>
                <a:xfrm flipH="1">
                  <a:off x="5210867" y="3547768"/>
                  <a:ext cx="722024" cy="516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426AA509-34DE-4B99-AFDC-1A45003F7FF8}"/>
                    </a:ext>
                  </a:extLst>
                </p:cNvPr>
                <p:cNvCxnSpPr>
                  <a:cxnSpLocks/>
                  <a:stCxn id="338" idx="3"/>
                  <a:endCxn id="328" idx="7"/>
                </p:cNvCxnSpPr>
                <p:nvPr/>
              </p:nvCxnSpPr>
              <p:spPr>
                <a:xfrm flipH="1">
                  <a:off x="5783704" y="3664038"/>
                  <a:ext cx="197348" cy="2642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接连接符 341">
                  <a:extLst>
                    <a:ext uri="{FF2B5EF4-FFF2-40B4-BE49-F238E27FC236}">
                      <a16:creationId xmlns:a16="http://schemas.microsoft.com/office/drawing/2014/main" id="{CE1FC487-D71E-4E60-9CD8-C37DBBB22CF2}"/>
                    </a:ext>
                  </a:extLst>
                </p:cNvPr>
                <p:cNvCxnSpPr>
                  <a:cxnSpLocks/>
                  <a:stCxn id="338" idx="5"/>
                  <a:endCxn id="339" idx="1"/>
                </p:cNvCxnSpPr>
                <p:nvPr/>
              </p:nvCxnSpPr>
              <p:spPr>
                <a:xfrm>
                  <a:off x="6213593" y="3664038"/>
                  <a:ext cx="197334" cy="299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7C1A8D5A-5D99-4071-B79B-3297921325B9}"/>
                  </a:ext>
                </a:extLst>
              </p:cNvPr>
              <p:cNvGrpSpPr/>
              <p:nvPr/>
            </p:nvGrpSpPr>
            <p:grpSpPr>
              <a:xfrm>
                <a:off x="4372341" y="3054397"/>
                <a:ext cx="2911266" cy="1360677"/>
                <a:chOff x="4616872" y="1359898"/>
                <a:chExt cx="2911266" cy="13606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3" name="文本框 422">
                      <a:extLst>
                        <a:ext uri="{FF2B5EF4-FFF2-40B4-BE49-F238E27FC236}">
                          <a16:creationId xmlns:a16="http://schemas.microsoft.com/office/drawing/2014/main" id="{3AD7F1AB-343F-4FFE-A209-431BE6CDAE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2106" y="219377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3" name="文本框 422">
                      <a:extLst>
                        <a:ext uri="{FF2B5EF4-FFF2-40B4-BE49-F238E27FC236}">
                          <a16:creationId xmlns:a16="http://schemas.microsoft.com/office/drawing/2014/main" id="{3AD7F1AB-343F-4FFE-A209-431BE6CDAE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2106" y="2193771"/>
                      <a:ext cx="301187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2244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4" name="文本框 423">
                      <a:extLst>
                        <a:ext uri="{FF2B5EF4-FFF2-40B4-BE49-F238E27FC236}">
                          <a16:creationId xmlns:a16="http://schemas.microsoft.com/office/drawing/2014/main" id="{C8DD0212-1156-4704-81AB-22E7FA4DB1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915" y="2217460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4" name="文本框 423">
                      <a:extLst>
                        <a:ext uri="{FF2B5EF4-FFF2-40B4-BE49-F238E27FC236}">
                          <a16:creationId xmlns:a16="http://schemas.microsoft.com/office/drawing/2014/main" id="{C8DD0212-1156-4704-81AB-22E7FA4DB1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915" y="2217460"/>
                      <a:ext cx="301187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5" name="文本框 424">
                      <a:extLst>
                        <a:ext uri="{FF2B5EF4-FFF2-40B4-BE49-F238E27FC236}">
                          <a16:creationId xmlns:a16="http://schemas.microsoft.com/office/drawing/2014/main" id="{5DEA2151-365A-4D38-843E-78F52A8F15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5" name="文本框 424">
                      <a:extLst>
                        <a:ext uri="{FF2B5EF4-FFF2-40B4-BE49-F238E27FC236}">
                          <a16:creationId xmlns:a16="http://schemas.microsoft.com/office/drawing/2014/main" id="{5DEA2151-365A-4D38-843E-78F52A8F15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6" name="文本框 425">
                      <a:extLst>
                        <a:ext uri="{FF2B5EF4-FFF2-40B4-BE49-F238E27FC236}">
                          <a16:creationId xmlns:a16="http://schemas.microsoft.com/office/drawing/2014/main" id="{D4B56AC7-DEC3-48D8-8BB2-EC6F627D4F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6" name="文本框 425">
                      <a:extLst>
                        <a:ext uri="{FF2B5EF4-FFF2-40B4-BE49-F238E27FC236}">
                          <a16:creationId xmlns:a16="http://schemas.microsoft.com/office/drawing/2014/main" id="{D4B56AC7-DEC3-48D8-8BB2-EC6F627D4F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r="-20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7" name="文本框 426">
                      <a:extLst>
                        <a:ext uri="{FF2B5EF4-FFF2-40B4-BE49-F238E27FC236}">
                          <a16:creationId xmlns:a16="http://schemas.microsoft.com/office/drawing/2014/main" id="{90FBACD9-9AB2-4CEE-9E34-538A87978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7" name="文本框 426">
                      <a:extLst>
                        <a:ext uri="{FF2B5EF4-FFF2-40B4-BE49-F238E27FC236}">
                          <a16:creationId xmlns:a16="http://schemas.microsoft.com/office/drawing/2014/main" id="{90FBACD9-9AB2-4CEE-9E34-538A87978D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26531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文本框 427">
                      <a:extLst>
                        <a:ext uri="{FF2B5EF4-FFF2-40B4-BE49-F238E27FC236}">
                          <a16:creationId xmlns:a16="http://schemas.microsoft.com/office/drawing/2014/main" id="{0733E984-BCF7-4407-AEDD-C2DAEED12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8" name="文本框 427">
                      <a:extLst>
                        <a:ext uri="{FF2B5EF4-FFF2-40B4-BE49-F238E27FC236}">
                          <a16:creationId xmlns:a16="http://schemas.microsoft.com/office/drawing/2014/main" id="{0733E984-BCF7-4407-AEDD-C2DAEED12B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r="-2400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9" name="文本框 428">
                      <a:extLst>
                        <a:ext uri="{FF2B5EF4-FFF2-40B4-BE49-F238E27FC236}">
                          <a16:creationId xmlns:a16="http://schemas.microsoft.com/office/drawing/2014/main" id="{4088C1B2-2DFC-418A-BFEC-4225753B14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9" name="文本框 428">
                      <a:extLst>
                        <a:ext uri="{FF2B5EF4-FFF2-40B4-BE49-F238E27FC236}">
                          <a16:creationId xmlns:a16="http://schemas.microsoft.com/office/drawing/2014/main" id="{4088C1B2-2DFC-418A-BFEC-4225753B14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r="-2400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文本框 429">
                      <a:extLst>
                        <a:ext uri="{FF2B5EF4-FFF2-40B4-BE49-F238E27FC236}">
                          <a16:creationId xmlns:a16="http://schemas.microsoft.com/office/drawing/2014/main" id="{B940B341-6111-4BA6-A907-DCE6F1C8AB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文本框 429">
                      <a:extLst>
                        <a:ext uri="{FF2B5EF4-FFF2-40B4-BE49-F238E27FC236}">
                          <a16:creationId xmlns:a16="http://schemas.microsoft.com/office/drawing/2014/main" id="{B940B341-6111-4BA6-A907-DCE6F1C8AB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3DB4CF7B-8A4B-4221-A71D-3F040DAF8CBC}"/>
                  </a:ext>
                </a:extLst>
              </p:cNvPr>
              <p:cNvSpPr txBox="1"/>
              <p:nvPr/>
            </p:nvSpPr>
            <p:spPr>
              <a:xfrm>
                <a:off x="4878761" y="4395724"/>
                <a:ext cx="255613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View of party B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2C38CC53-33B0-441D-A01E-3290A7E90219}"/>
                </a:ext>
              </a:extLst>
            </p:cNvPr>
            <p:cNvGrpSpPr/>
            <p:nvPr/>
          </p:nvGrpSpPr>
          <p:grpSpPr>
            <a:xfrm>
              <a:off x="7431214" y="3070043"/>
              <a:ext cx="3189561" cy="1709013"/>
              <a:chOff x="7714244" y="3063014"/>
              <a:chExt cx="3189561" cy="1709013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FEDFFF4-0E3B-4970-B8E7-88DFF61502CB}"/>
                  </a:ext>
                </a:extLst>
              </p:cNvPr>
              <p:cNvGrpSpPr/>
              <p:nvPr/>
            </p:nvGrpSpPr>
            <p:grpSpPr>
              <a:xfrm>
                <a:off x="7714244" y="3063014"/>
                <a:ext cx="2864121" cy="1361865"/>
                <a:chOff x="7819813" y="3488725"/>
                <a:chExt cx="2864121" cy="1361865"/>
              </a:xfrm>
            </p:grpSpPr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010329F9-DF66-43B8-9D94-3BE57F9F1555}"/>
                    </a:ext>
                  </a:extLst>
                </p:cNvPr>
                <p:cNvGrpSpPr/>
                <p:nvPr/>
              </p:nvGrpSpPr>
              <p:grpSpPr>
                <a:xfrm>
                  <a:off x="8097834" y="3502663"/>
                  <a:ext cx="2357322" cy="1347927"/>
                  <a:chOff x="7152271" y="3398598"/>
                  <a:chExt cx="2357322" cy="1347927"/>
                </a:xfrm>
              </p:grpSpPr>
              <p:sp>
                <p:nvSpPr>
                  <p:cNvPr id="372" name="椭圆 371">
                    <a:extLst>
                      <a:ext uri="{FF2B5EF4-FFF2-40B4-BE49-F238E27FC236}">
                        <a16:creationId xmlns:a16="http://schemas.microsoft.com/office/drawing/2014/main" id="{D88B76AF-4917-4983-B541-C4813A8071D7}"/>
                      </a:ext>
                    </a:extLst>
                  </p:cNvPr>
                  <p:cNvSpPr/>
                  <p:nvPr/>
                </p:nvSpPr>
                <p:spPr>
                  <a:xfrm>
                    <a:off x="7152271" y="3906081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3" name="椭圆 372">
                    <a:extLst>
                      <a:ext uri="{FF2B5EF4-FFF2-40B4-BE49-F238E27FC236}">
                        <a16:creationId xmlns:a16="http://schemas.microsoft.com/office/drawing/2014/main" id="{A90D15EE-A609-4042-8B87-57EB98AAF9EF}"/>
                      </a:ext>
                    </a:extLst>
                  </p:cNvPr>
                  <p:cNvSpPr/>
                  <p:nvPr/>
                </p:nvSpPr>
                <p:spPr>
                  <a:xfrm>
                    <a:off x="8320966" y="3895362"/>
                    <a:ext cx="328863" cy="328863"/>
                  </a:xfrm>
                  <a:prstGeom prst="ellipse">
                    <a:avLst/>
                  </a:prstGeom>
                  <a:pattFill prst="wdDn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4" name="椭圆 373">
                    <a:extLst>
                      <a:ext uri="{FF2B5EF4-FFF2-40B4-BE49-F238E27FC236}">
                        <a16:creationId xmlns:a16="http://schemas.microsoft.com/office/drawing/2014/main" id="{662AB280-5CE4-4E4F-B183-57BAD4E3B30A}"/>
                      </a:ext>
                    </a:extLst>
                  </p:cNvPr>
                  <p:cNvSpPr/>
                  <p:nvPr/>
                </p:nvSpPr>
                <p:spPr>
                  <a:xfrm>
                    <a:off x="7699968" y="3450228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5" name="椭圆 374">
                    <a:extLst>
                      <a:ext uri="{FF2B5EF4-FFF2-40B4-BE49-F238E27FC236}">
                        <a16:creationId xmlns:a16="http://schemas.microsoft.com/office/drawing/2014/main" id="{8EB58720-FBDB-4355-B282-B9A140EDE099}"/>
                      </a:ext>
                    </a:extLst>
                  </p:cNvPr>
                  <p:cNvSpPr/>
                  <p:nvPr/>
                </p:nvSpPr>
                <p:spPr>
                  <a:xfrm>
                    <a:off x="8882371" y="4417661"/>
                    <a:ext cx="328863" cy="328863"/>
                  </a:xfrm>
                  <a:prstGeom prst="ellipse">
                    <a:avLst/>
                  </a:prstGeom>
                  <a:pattFill prst="wdDn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6" name="椭圆 375">
                    <a:extLst>
                      <a:ext uri="{FF2B5EF4-FFF2-40B4-BE49-F238E27FC236}">
                        <a16:creationId xmlns:a16="http://schemas.microsoft.com/office/drawing/2014/main" id="{8F241757-C5A5-451E-ADCD-E077939578A5}"/>
                      </a:ext>
                    </a:extLst>
                  </p:cNvPr>
                  <p:cNvSpPr/>
                  <p:nvPr/>
                </p:nvSpPr>
                <p:spPr>
                  <a:xfrm>
                    <a:off x="7794693" y="4417662"/>
                    <a:ext cx="328863" cy="3288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D1886763-C48E-409C-A041-A5405BFD7842}"/>
                      </a:ext>
                    </a:extLst>
                  </p:cNvPr>
                  <p:cNvCxnSpPr>
                    <a:cxnSpLocks/>
                    <a:stCxn id="373" idx="1"/>
                    <a:endCxn id="374" idx="5"/>
                  </p:cNvCxnSpPr>
                  <p:nvPr/>
                </p:nvCxnSpPr>
                <p:spPr>
                  <a:xfrm flipH="1" flipV="1">
                    <a:off x="7980670" y="3730930"/>
                    <a:ext cx="388457" cy="21259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FBCDA8A8-C568-4791-A471-DC09BE5E420F}"/>
                      </a:ext>
                    </a:extLst>
                  </p:cNvPr>
                  <p:cNvCxnSpPr>
                    <a:cxnSpLocks/>
                    <a:stCxn id="372" idx="6"/>
                    <a:endCxn id="373" idx="2"/>
                  </p:cNvCxnSpPr>
                  <p:nvPr/>
                </p:nvCxnSpPr>
                <p:spPr>
                  <a:xfrm flipV="1">
                    <a:off x="7481134" y="4059794"/>
                    <a:ext cx="839832" cy="107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>
                    <a:extLst>
                      <a:ext uri="{FF2B5EF4-FFF2-40B4-BE49-F238E27FC236}">
                        <a16:creationId xmlns:a16="http://schemas.microsoft.com/office/drawing/2014/main" id="{D6B45AB7-D168-4C36-9F0A-8A3346E00B3A}"/>
                      </a:ext>
                    </a:extLst>
                  </p:cNvPr>
                  <p:cNvCxnSpPr>
                    <a:cxnSpLocks/>
                    <a:stCxn id="376" idx="7"/>
                    <a:endCxn id="373" idx="3"/>
                  </p:cNvCxnSpPr>
                  <p:nvPr/>
                </p:nvCxnSpPr>
                <p:spPr>
                  <a:xfrm flipV="1">
                    <a:off x="8075395" y="4176064"/>
                    <a:ext cx="293732" cy="2897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BB75A1F0-03EC-46CA-AC08-4E7F7DB2466C}"/>
                      </a:ext>
                    </a:extLst>
                  </p:cNvPr>
                  <p:cNvCxnSpPr>
                    <a:cxnSpLocks/>
                    <a:stCxn id="376" idx="6"/>
                    <a:endCxn id="375" idx="2"/>
                  </p:cNvCxnSpPr>
                  <p:nvPr/>
                </p:nvCxnSpPr>
                <p:spPr>
                  <a:xfrm flipV="1">
                    <a:off x="8123556" y="4582093"/>
                    <a:ext cx="758815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1" name="椭圆 380">
                    <a:extLst>
                      <a:ext uri="{FF2B5EF4-FFF2-40B4-BE49-F238E27FC236}">
                        <a16:creationId xmlns:a16="http://schemas.microsoft.com/office/drawing/2014/main" id="{831151BA-9342-44BA-9AB7-F5F6544B7132}"/>
                      </a:ext>
                    </a:extLst>
                  </p:cNvPr>
                  <p:cNvSpPr/>
                  <p:nvPr/>
                </p:nvSpPr>
                <p:spPr>
                  <a:xfrm>
                    <a:off x="8750855" y="3398598"/>
                    <a:ext cx="328863" cy="3288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2" name="椭圆 381">
                    <a:extLst>
                      <a:ext uri="{FF2B5EF4-FFF2-40B4-BE49-F238E27FC236}">
                        <a16:creationId xmlns:a16="http://schemas.microsoft.com/office/drawing/2014/main" id="{6B4510C3-FB35-4DB9-8269-55EF3BF94EA8}"/>
                      </a:ext>
                    </a:extLst>
                  </p:cNvPr>
                  <p:cNvSpPr/>
                  <p:nvPr/>
                </p:nvSpPr>
                <p:spPr>
                  <a:xfrm>
                    <a:off x="9180730" y="393014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A49386E1-3F5C-4AFD-B03F-E631354276C3}"/>
                      </a:ext>
                    </a:extLst>
                  </p:cNvPr>
                  <p:cNvCxnSpPr>
                    <a:cxnSpLocks/>
                    <a:stCxn id="381" idx="3"/>
                    <a:endCxn id="373" idx="7"/>
                  </p:cNvCxnSpPr>
                  <p:nvPr/>
                </p:nvCxnSpPr>
                <p:spPr>
                  <a:xfrm flipH="1">
                    <a:off x="8601668" y="3679300"/>
                    <a:ext cx="197348" cy="2642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>
                    <a:extLst>
                      <a:ext uri="{FF2B5EF4-FFF2-40B4-BE49-F238E27FC236}">
                        <a16:creationId xmlns:a16="http://schemas.microsoft.com/office/drawing/2014/main" id="{6F720310-FD54-457D-B1AC-3CFBDDBD4379}"/>
                      </a:ext>
                    </a:extLst>
                  </p:cNvPr>
                  <p:cNvCxnSpPr>
                    <a:cxnSpLocks/>
                    <a:stCxn id="373" idx="5"/>
                    <a:endCxn id="375" idx="1"/>
                  </p:cNvCxnSpPr>
                  <p:nvPr/>
                </p:nvCxnSpPr>
                <p:spPr>
                  <a:xfrm>
                    <a:off x="8601668" y="4176064"/>
                    <a:ext cx="328864" cy="2897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>
                    <a:extLst>
                      <a:ext uri="{FF2B5EF4-FFF2-40B4-BE49-F238E27FC236}">
                        <a16:creationId xmlns:a16="http://schemas.microsoft.com/office/drawing/2014/main" id="{D86C5860-CFE1-4834-BD31-A5934DD361C1}"/>
                      </a:ext>
                    </a:extLst>
                  </p:cNvPr>
                  <p:cNvCxnSpPr>
                    <a:cxnSpLocks/>
                    <a:endCxn id="375" idx="7"/>
                  </p:cNvCxnSpPr>
                  <p:nvPr/>
                </p:nvCxnSpPr>
                <p:spPr>
                  <a:xfrm flipH="1">
                    <a:off x="9163073" y="4244000"/>
                    <a:ext cx="108384" cy="221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1" name="组合 430">
                  <a:extLst>
                    <a:ext uri="{FF2B5EF4-FFF2-40B4-BE49-F238E27FC236}">
                      <a16:creationId xmlns:a16="http://schemas.microsoft.com/office/drawing/2014/main" id="{EE519B9A-CCB1-4ED5-AB96-0F615CCB6E56}"/>
                    </a:ext>
                  </a:extLst>
                </p:cNvPr>
                <p:cNvGrpSpPr/>
                <p:nvPr/>
              </p:nvGrpSpPr>
              <p:grpSpPr>
                <a:xfrm>
                  <a:off x="7819813" y="3488725"/>
                  <a:ext cx="2864121" cy="1360677"/>
                  <a:chOff x="4664017" y="1359898"/>
                  <a:chExt cx="2864121" cy="136067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3" name="文本框 432">
                        <a:extLst>
                          <a:ext uri="{FF2B5EF4-FFF2-40B4-BE49-F238E27FC236}">
                            <a16:creationId xmlns:a16="http://schemas.microsoft.com/office/drawing/2014/main" id="{E9543AC4-BDDD-4C11-91EA-B23DB93AFA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49915" y="2217460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3" name="文本框 432">
                        <a:extLst>
                          <a:ext uri="{FF2B5EF4-FFF2-40B4-BE49-F238E27FC236}">
                            <a16:creationId xmlns:a16="http://schemas.microsoft.com/office/drawing/2014/main" id="{E9543AC4-BDDD-4C11-91EA-B23DB93AFA6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9915" y="2217460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r="-2449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4" name="文本框 433">
                        <a:extLst>
                          <a:ext uri="{FF2B5EF4-FFF2-40B4-BE49-F238E27FC236}">
                            <a16:creationId xmlns:a16="http://schemas.microsoft.com/office/drawing/2014/main" id="{3A16E608-4759-467B-BB15-FFED2A3A5F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9994" y="2351243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4" name="文本框 433">
                        <a:extLst>
                          <a:ext uri="{FF2B5EF4-FFF2-40B4-BE49-F238E27FC236}">
                            <a16:creationId xmlns:a16="http://schemas.microsoft.com/office/drawing/2014/main" id="{3A16E608-4759-467B-BB15-FFED2A3A5F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9994" y="2351243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r="-2449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5" name="文本框 434">
                        <a:extLst>
                          <a:ext uri="{FF2B5EF4-FFF2-40B4-BE49-F238E27FC236}">
                            <a16:creationId xmlns:a16="http://schemas.microsoft.com/office/drawing/2014/main" id="{2522339D-8FDE-4472-987F-EE0CC290D9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64017" y="1845263"/>
                        <a:ext cx="141748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5" name="文本框 434">
                        <a:extLst>
                          <a:ext uri="{FF2B5EF4-FFF2-40B4-BE49-F238E27FC236}">
                            <a16:creationId xmlns:a16="http://schemas.microsoft.com/office/drawing/2014/main" id="{2522339D-8FDE-4472-987F-EE0CC290D9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64017" y="1845263"/>
                        <a:ext cx="141748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r="-143478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6" name="文本框 435">
                        <a:extLst>
                          <a:ext uri="{FF2B5EF4-FFF2-40B4-BE49-F238E27FC236}">
                            <a16:creationId xmlns:a16="http://schemas.microsoft.com/office/drawing/2014/main" id="{AB77353C-2D16-4C3C-99EE-E48793A1CB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80920" y="1837268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6" name="文本框 435">
                        <a:extLst>
                          <a:ext uri="{FF2B5EF4-FFF2-40B4-BE49-F238E27FC236}">
                            <a16:creationId xmlns:a16="http://schemas.microsoft.com/office/drawing/2014/main" id="{AB77353C-2D16-4C3C-99EE-E48793A1CB2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80920" y="1837268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r="-2653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7" name="文本框 436">
                        <a:extLst>
                          <a:ext uri="{FF2B5EF4-FFF2-40B4-BE49-F238E27FC236}">
                            <a16:creationId xmlns:a16="http://schemas.microsoft.com/office/drawing/2014/main" id="{1F79DD79-1581-4D3D-8C2E-5BD11771C9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26951" y="1848601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7" name="文本框 436">
                        <a:extLst>
                          <a:ext uri="{FF2B5EF4-FFF2-40B4-BE49-F238E27FC236}">
                            <a16:creationId xmlns:a16="http://schemas.microsoft.com/office/drawing/2014/main" id="{1F79DD79-1581-4D3D-8C2E-5BD11771C9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26951" y="1848601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r="-24000" b="-1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8" name="文本框 437">
                        <a:extLst>
                          <a:ext uri="{FF2B5EF4-FFF2-40B4-BE49-F238E27FC236}">
                            <a16:creationId xmlns:a16="http://schemas.microsoft.com/office/drawing/2014/main" id="{53977BF5-031C-49E2-82FC-DFA4D49AB6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76734" y="1416557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8" name="文本框 437">
                        <a:extLst>
                          <a:ext uri="{FF2B5EF4-FFF2-40B4-BE49-F238E27FC236}">
                            <a16:creationId xmlns:a16="http://schemas.microsoft.com/office/drawing/2014/main" id="{53977BF5-031C-49E2-82FC-DFA4D49AB68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76734" y="1416557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r="-24000" b="-1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9" name="文本框 438">
                        <a:extLst>
                          <a:ext uri="{FF2B5EF4-FFF2-40B4-BE49-F238E27FC236}">
                            <a16:creationId xmlns:a16="http://schemas.microsoft.com/office/drawing/2014/main" id="{B577F6B3-A65A-429E-B2D0-EEAB30426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12417" y="1359898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9" name="文本框 438">
                        <a:extLst>
                          <a:ext uri="{FF2B5EF4-FFF2-40B4-BE49-F238E27FC236}">
                            <a16:creationId xmlns:a16="http://schemas.microsoft.com/office/drawing/2014/main" id="{B577F6B3-A65A-429E-B2D0-EEAB30426B3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12417" y="1359898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r="-24000" b="-1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453" name="文本框 452">
                <a:extLst>
                  <a:ext uri="{FF2B5EF4-FFF2-40B4-BE49-F238E27FC236}">
                    <a16:creationId xmlns:a16="http://schemas.microsoft.com/office/drawing/2014/main" id="{65F6EC35-0168-4707-8D4B-0CC5D1D1DD8F}"/>
                  </a:ext>
                </a:extLst>
              </p:cNvPr>
              <p:cNvSpPr txBox="1"/>
              <p:nvPr/>
            </p:nvSpPr>
            <p:spPr>
              <a:xfrm>
                <a:off x="8347666" y="4402695"/>
                <a:ext cx="255613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View of party C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CB1E10C-9E1C-4818-B675-87406E6E1A34}"/>
                </a:ext>
              </a:extLst>
            </p:cNvPr>
            <p:cNvGrpSpPr/>
            <p:nvPr/>
          </p:nvGrpSpPr>
          <p:grpSpPr>
            <a:xfrm>
              <a:off x="7120085" y="1120792"/>
              <a:ext cx="2273694" cy="369332"/>
              <a:chOff x="8301573" y="1181728"/>
              <a:chExt cx="2273694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文本框 443">
                    <a:extLst>
                      <a:ext uri="{FF2B5EF4-FFF2-40B4-BE49-F238E27FC236}">
                        <a16:creationId xmlns:a16="http://schemas.microsoft.com/office/drawing/2014/main" id="{B4DE23B1-74B4-43C8-BDD9-87C83DC35362}"/>
                      </a:ext>
                    </a:extLst>
                  </p:cNvPr>
                  <p:cNvSpPr txBox="1"/>
                  <p:nvPr/>
                </p:nvSpPr>
                <p:spPr>
                  <a:xfrm>
                    <a:off x="8677395" y="1181728"/>
                    <a:ext cx="189787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User from party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4" name="文本框 443">
                    <a:extLst>
                      <a:ext uri="{FF2B5EF4-FFF2-40B4-BE49-F238E27FC236}">
                        <a16:creationId xmlns:a16="http://schemas.microsoft.com/office/drawing/2014/main" id="{B4DE23B1-74B4-43C8-BDD9-87C83DC353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7395" y="1181728"/>
                    <a:ext cx="1897872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894" t="-10000" b="-2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27356E63-C364-4292-8E7D-8617BBE0B84E}"/>
                  </a:ext>
                </a:extLst>
              </p:cNvPr>
              <p:cNvSpPr/>
              <p:nvPr/>
            </p:nvSpPr>
            <p:spPr>
              <a:xfrm>
                <a:off x="8301573" y="119283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705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22D0B45-25DF-4D44-AB07-13B6FCFE0734}"/>
              </a:ext>
            </a:extLst>
          </p:cNvPr>
          <p:cNvGrpSpPr/>
          <p:nvPr/>
        </p:nvGrpSpPr>
        <p:grpSpPr>
          <a:xfrm>
            <a:off x="1017888" y="1009722"/>
            <a:ext cx="9642992" cy="3515275"/>
            <a:chOff x="1017888" y="1009722"/>
            <a:chExt cx="9642992" cy="3515275"/>
          </a:xfrm>
        </p:grpSpPr>
        <p:grpSp>
          <p:nvGrpSpPr>
            <p:cNvPr id="445" name="组合 444">
              <a:extLst>
                <a:ext uri="{FF2B5EF4-FFF2-40B4-BE49-F238E27FC236}">
                  <a16:creationId xmlns:a16="http://schemas.microsoft.com/office/drawing/2014/main" id="{9D7D5AE9-F7BC-4D34-85FE-670178613892}"/>
                </a:ext>
              </a:extLst>
            </p:cNvPr>
            <p:cNvGrpSpPr/>
            <p:nvPr/>
          </p:nvGrpSpPr>
          <p:grpSpPr>
            <a:xfrm>
              <a:off x="6976767" y="1902259"/>
              <a:ext cx="1901567" cy="274450"/>
              <a:chOff x="8296692" y="1718768"/>
              <a:chExt cx="2278575" cy="328863"/>
            </a:xfrm>
          </p:grpSpPr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3BEC1937-8F8A-4D1E-9623-4CD082CFF498}"/>
                  </a:ext>
                </a:extLst>
              </p:cNvPr>
              <p:cNvSpPr/>
              <p:nvPr/>
            </p:nvSpPr>
            <p:spPr>
              <a:xfrm>
                <a:off x="8296692" y="1718768"/>
                <a:ext cx="328863" cy="328863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文本框 446">
                    <a:extLst>
                      <a:ext uri="{FF2B5EF4-FFF2-40B4-BE49-F238E27FC236}">
                        <a16:creationId xmlns:a16="http://schemas.microsoft.com/office/drawing/2014/main" id="{E0359662-7FBA-4CFA-95BA-2FA9FA21084D}"/>
                      </a:ext>
                    </a:extLst>
                  </p:cNvPr>
                  <p:cNvSpPr txBox="1"/>
                  <p:nvPr/>
                </p:nvSpPr>
                <p:spPr>
                  <a:xfrm>
                    <a:off x="8677395" y="1729311"/>
                    <a:ext cx="189787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User from party </a:t>
                    </a:r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a14:m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7" name="文本框 446">
                    <a:extLst>
                      <a:ext uri="{FF2B5EF4-FFF2-40B4-BE49-F238E27FC236}">
                        <a16:creationId xmlns:a16="http://schemas.microsoft.com/office/drawing/2014/main" id="{E0359662-7FBA-4CFA-95BA-2FA9FA2108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7395" y="1729311"/>
                    <a:ext cx="1897872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58" t="-2326" b="-4186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ED4E155-AFCE-4E05-B4A2-C90E99731B42}"/>
                </a:ext>
              </a:extLst>
            </p:cNvPr>
            <p:cNvGrpSpPr/>
            <p:nvPr/>
          </p:nvGrpSpPr>
          <p:grpSpPr>
            <a:xfrm>
              <a:off x="6976766" y="1460175"/>
              <a:ext cx="1901568" cy="274450"/>
              <a:chOff x="8296691" y="1709881"/>
              <a:chExt cx="2278576" cy="3288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28BB93D7-A79E-4D9F-9996-200B1A3A39FB}"/>
                      </a:ext>
                    </a:extLst>
                  </p:cNvPr>
                  <p:cNvSpPr txBox="1"/>
                  <p:nvPr/>
                </p:nvSpPr>
                <p:spPr>
                  <a:xfrm>
                    <a:off x="8677395" y="1720424"/>
                    <a:ext cx="189787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User from party </a:t>
                    </a:r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a14:m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28BB93D7-A79E-4D9F-9996-200B1A3A39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7395" y="1720424"/>
                    <a:ext cx="1897872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58" t="-4762" b="-4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8" name="椭圆 447">
                <a:extLst>
                  <a:ext uri="{FF2B5EF4-FFF2-40B4-BE49-F238E27FC236}">
                    <a16:creationId xmlns:a16="http://schemas.microsoft.com/office/drawing/2014/main" id="{D3832392-B6F0-461C-99B3-374263B7A613}"/>
                  </a:ext>
                </a:extLst>
              </p:cNvPr>
              <p:cNvSpPr/>
              <p:nvPr/>
            </p:nvSpPr>
            <p:spPr>
              <a:xfrm>
                <a:off x="8296691" y="1709881"/>
                <a:ext cx="328863" cy="3288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5" name="组合 454">
              <a:extLst>
                <a:ext uri="{FF2B5EF4-FFF2-40B4-BE49-F238E27FC236}">
                  <a16:creationId xmlns:a16="http://schemas.microsoft.com/office/drawing/2014/main" id="{EDBE11E9-1467-4E0B-99AE-AFD289095FA8}"/>
                </a:ext>
              </a:extLst>
            </p:cNvPr>
            <p:cNvGrpSpPr/>
            <p:nvPr/>
          </p:nvGrpSpPr>
          <p:grpSpPr>
            <a:xfrm>
              <a:off x="3342114" y="1009722"/>
              <a:ext cx="2999981" cy="1683190"/>
              <a:chOff x="3349319" y="1146481"/>
              <a:chExt cx="2999981" cy="1683190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9DE5775C-8088-41DF-9532-EB14D110D056}"/>
                  </a:ext>
                </a:extLst>
              </p:cNvPr>
              <p:cNvGrpSpPr/>
              <p:nvPr/>
            </p:nvGrpSpPr>
            <p:grpSpPr>
              <a:xfrm>
                <a:off x="3349319" y="1154848"/>
                <a:ext cx="2768401" cy="1347927"/>
                <a:chOff x="6148365" y="1558211"/>
                <a:chExt cx="2768401" cy="1347927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71B2015A-C6D5-4149-8F48-A5FE8C1CF911}"/>
                    </a:ext>
                  </a:extLst>
                </p:cNvPr>
                <p:cNvSpPr/>
                <p:nvPr/>
              </p:nvSpPr>
              <p:spPr>
                <a:xfrm>
                  <a:off x="6559444" y="2065694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D5E48A25-D0E1-4B1C-8A96-79B382DA6C7A}"/>
                    </a:ext>
                  </a:extLst>
                </p:cNvPr>
                <p:cNvSpPr/>
                <p:nvPr/>
              </p:nvSpPr>
              <p:spPr>
                <a:xfrm>
                  <a:off x="7728139" y="2054975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D4784C97-1552-4EDB-83DC-AE82B8D39431}"/>
                    </a:ext>
                  </a:extLst>
                </p:cNvPr>
                <p:cNvSpPr/>
                <p:nvPr/>
              </p:nvSpPr>
              <p:spPr>
                <a:xfrm>
                  <a:off x="7107141" y="1609841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EE51B9EC-6D27-4C59-A292-947F2C7DEAD1}"/>
                    </a:ext>
                  </a:extLst>
                </p:cNvPr>
                <p:cNvSpPr/>
                <p:nvPr/>
              </p:nvSpPr>
              <p:spPr>
                <a:xfrm>
                  <a:off x="6148365" y="2559395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FBA7D68E-D3B9-43F6-9D5B-BE4FB389FB10}"/>
                    </a:ext>
                  </a:extLst>
                </p:cNvPr>
                <p:cNvSpPr/>
                <p:nvPr/>
              </p:nvSpPr>
              <p:spPr>
                <a:xfrm>
                  <a:off x="8289544" y="2577274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4D9C80BA-727A-43AB-B76C-39E2EDAE6D28}"/>
                    </a:ext>
                  </a:extLst>
                </p:cNvPr>
                <p:cNvSpPr/>
                <p:nvPr/>
              </p:nvSpPr>
              <p:spPr>
                <a:xfrm>
                  <a:off x="7201866" y="2577275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041B4C81-9D6B-46E7-A1DF-9BDF574D75CC}"/>
                    </a:ext>
                  </a:extLst>
                </p:cNvPr>
                <p:cNvCxnSpPr>
                  <a:stCxn id="59" idx="7"/>
                  <a:endCxn id="61" idx="3"/>
                </p:cNvCxnSpPr>
                <p:nvPr/>
              </p:nvCxnSpPr>
              <p:spPr>
                <a:xfrm flipV="1">
                  <a:off x="6840146" y="1890543"/>
                  <a:ext cx="315156" cy="2233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5A5070CB-93F9-4AC9-BBDC-F205CD6685E8}"/>
                    </a:ext>
                  </a:extLst>
                </p:cNvPr>
                <p:cNvCxnSpPr>
                  <a:cxnSpLocks/>
                  <a:stCxn id="62" idx="7"/>
                  <a:endCxn id="59" idx="3"/>
                </p:cNvCxnSpPr>
                <p:nvPr/>
              </p:nvCxnSpPr>
              <p:spPr>
                <a:xfrm flipV="1">
                  <a:off x="6429067" y="2346396"/>
                  <a:ext cx="178538" cy="261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68814250-4EA4-4780-B650-626B5EAC7DA0}"/>
                    </a:ext>
                  </a:extLst>
                </p:cNvPr>
                <p:cNvCxnSpPr>
                  <a:cxnSpLocks/>
                  <a:stCxn id="60" idx="1"/>
                  <a:endCxn id="61" idx="5"/>
                </p:cNvCxnSpPr>
                <p:nvPr/>
              </p:nvCxnSpPr>
              <p:spPr>
                <a:xfrm flipH="1" flipV="1">
                  <a:off x="7387843" y="1890543"/>
                  <a:ext cx="388457" cy="2125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0F2BAD30-2A61-4423-85ED-6F862143DBC7}"/>
                    </a:ext>
                  </a:extLst>
                </p:cNvPr>
                <p:cNvCxnSpPr>
                  <a:cxnSpLocks/>
                  <a:stCxn id="59" idx="6"/>
                  <a:endCxn id="60" idx="2"/>
                </p:cNvCxnSpPr>
                <p:nvPr/>
              </p:nvCxnSpPr>
              <p:spPr>
                <a:xfrm flipV="1">
                  <a:off x="6888307" y="2219407"/>
                  <a:ext cx="839832" cy="107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B4277C05-767A-4DC3-9716-ECCE02B0A08A}"/>
                    </a:ext>
                  </a:extLst>
                </p:cNvPr>
                <p:cNvCxnSpPr>
                  <a:cxnSpLocks/>
                  <a:stCxn id="64" idx="7"/>
                  <a:endCxn id="60" idx="3"/>
                </p:cNvCxnSpPr>
                <p:nvPr/>
              </p:nvCxnSpPr>
              <p:spPr>
                <a:xfrm flipV="1">
                  <a:off x="7482568" y="2335677"/>
                  <a:ext cx="293732" cy="289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7A721C5F-85B6-4121-AB7A-FD4803D0641E}"/>
                    </a:ext>
                  </a:extLst>
                </p:cNvPr>
                <p:cNvCxnSpPr>
                  <a:cxnSpLocks/>
                  <a:stCxn id="62" idx="6"/>
                  <a:endCxn id="64" idx="2"/>
                </p:cNvCxnSpPr>
                <p:nvPr/>
              </p:nvCxnSpPr>
              <p:spPr>
                <a:xfrm>
                  <a:off x="6477228" y="2723827"/>
                  <a:ext cx="724638" cy="17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A6CE4010-C920-4693-B8CE-8A179C4A94D6}"/>
                    </a:ext>
                  </a:extLst>
                </p:cNvPr>
                <p:cNvCxnSpPr>
                  <a:cxnSpLocks/>
                  <a:stCxn id="59" idx="5"/>
                  <a:endCxn id="64" idx="1"/>
                </p:cNvCxnSpPr>
                <p:nvPr/>
              </p:nvCxnSpPr>
              <p:spPr>
                <a:xfrm>
                  <a:off x="6840146" y="2346396"/>
                  <a:ext cx="409881" cy="2790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55FE1827-DD19-4A97-9289-E889ACE5D59D}"/>
                    </a:ext>
                  </a:extLst>
                </p:cNvPr>
                <p:cNvCxnSpPr>
                  <a:cxnSpLocks/>
                  <a:stCxn id="64" idx="6"/>
                  <a:endCxn id="63" idx="2"/>
                </p:cNvCxnSpPr>
                <p:nvPr/>
              </p:nvCxnSpPr>
              <p:spPr>
                <a:xfrm flipV="1">
                  <a:off x="7530729" y="2741706"/>
                  <a:ext cx="758815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2D281B66-EA53-4253-B5DE-B4C5D5070BCA}"/>
                    </a:ext>
                  </a:extLst>
                </p:cNvPr>
                <p:cNvSpPr/>
                <p:nvPr/>
              </p:nvSpPr>
              <p:spPr>
                <a:xfrm>
                  <a:off x="8158028" y="1558211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E5E9342B-DE28-49D1-85B4-79FE74E8B5B6}"/>
                    </a:ext>
                  </a:extLst>
                </p:cNvPr>
                <p:cNvSpPr/>
                <p:nvPr/>
              </p:nvSpPr>
              <p:spPr>
                <a:xfrm>
                  <a:off x="8587903" y="2089756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0E96DF0E-1F05-4F44-A6E3-CE7892238DF9}"/>
                    </a:ext>
                  </a:extLst>
                </p:cNvPr>
                <p:cNvCxnSpPr>
                  <a:cxnSpLocks/>
                  <a:stCxn id="88" idx="2"/>
                  <a:endCxn id="61" idx="6"/>
                </p:cNvCxnSpPr>
                <p:nvPr/>
              </p:nvCxnSpPr>
              <p:spPr>
                <a:xfrm flipH="1">
                  <a:off x="7436004" y="1722643"/>
                  <a:ext cx="722024" cy="516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DB264E8A-7D18-451F-B04B-13C4FD7D09D6}"/>
                    </a:ext>
                  </a:extLst>
                </p:cNvPr>
                <p:cNvCxnSpPr>
                  <a:cxnSpLocks/>
                  <a:stCxn id="88" idx="3"/>
                  <a:endCxn id="60" idx="7"/>
                </p:cNvCxnSpPr>
                <p:nvPr/>
              </p:nvCxnSpPr>
              <p:spPr>
                <a:xfrm flipH="1">
                  <a:off x="8008841" y="1838913"/>
                  <a:ext cx="197348" cy="2642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2C6113D0-CCAF-4CE3-AE7D-F3D23EEBCE72}"/>
                    </a:ext>
                  </a:extLst>
                </p:cNvPr>
                <p:cNvCxnSpPr>
                  <a:cxnSpLocks/>
                  <a:stCxn id="88" idx="5"/>
                  <a:endCxn id="89" idx="1"/>
                </p:cNvCxnSpPr>
                <p:nvPr/>
              </p:nvCxnSpPr>
              <p:spPr>
                <a:xfrm>
                  <a:off x="8438730" y="1838913"/>
                  <a:ext cx="197334" cy="299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1DDD0304-D544-4011-AF0B-7EA02C7672D3}"/>
                    </a:ext>
                  </a:extLst>
                </p:cNvPr>
                <p:cNvCxnSpPr>
                  <a:cxnSpLocks/>
                  <a:stCxn id="60" idx="5"/>
                  <a:endCxn id="63" idx="1"/>
                </p:cNvCxnSpPr>
                <p:nvPr/>
              </p:nvCxnSpPr>
              <p:spPr>
                <a:xfrm>
                  <a:off x="8008841" y="2335677"/>
                  <a:ext cx="328864" cy="289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7DCC53FD-BEA9-49A0-A00C-3605FF7DB6BD}"/>
                    </a:ext>
                  </a:extLst>
                </p:cNvPr>
                <p:cNvCxnSpPr>
                  <a:cxnSpLocks/>
                  <a:endCxn id="63" idx="7"/>
                </p:cNvCxnSpPr>
                <p:nvPr/>
              </p:nvCxnSpPr>
              <p:spPr>
                <a:xfrm flipH="1">
                  <a:off x="8570246" y="2386376"/>
                  <a:ext cx="96765" cy="2390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组合 412">
                <a:extLst>
                  <a:ext uri="{FF2B5EF4-FFF2-40B4-BE49-F238E27FC236}">
                    <a16:creationId xmlns:a16="http://schemas.microsoft.com/office/drawing/2014/main" id="{BEAD6F52-17F1-4CF0-B221-CF18B4990E9E}"/>
                  </a:ext>
                </a:extLst>
              </p:cNvPr>
              <p:cNvGrpSpPr/>
              <p:nvPr/>
            </p:nvGrpSpPr>
            <p:grpSpPr>
              <a:xfrm>
                <a:off x="3438034" y="1146481"/>
                <a:ext cx="2911266" cy="1360677"/>
                <a:chOff x="4616872" y="1359898"/>
                <a:chExt cx="2911266" cy="13606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4" name="文本框 413">
                      <a:extLst>
                        <a:ext uri="{FF2B5EF4-FFF2-40B4-BE49-F238E27FC236}">
                          <a16:creationId xmlns:a16="http://schemas.microsoft.com/office/drawing/2014/main" id="{42C7C1CD-6C5C-4C8B-9578-20A4E88394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2106" y="219377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4" name="文本框 413">
                      <a:extLst>
                        <a:ext uri="{FF2B5EF4-FFF2-40B4-BE49-F238E27FC236}">
                          <a16:creationId xmlns:a16="http://schemas.microsoft.com/office/drawing/2014/main" id="{42C7C1CD-6C5C-4C8B-9578-20A4E88394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2106" y="2193771"/>
                      <a:ext cx="30118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2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文本框 414">
                      <a:extLst>
                        <a:ext uri="{FF2B5EF4-FFF2-40B4-BE49-F238E27FC236}">
                          <a16:creationId xmlns:a16="http://schemas.microsoft.com/office/drawing/2014/main" id="{2C232B51-296C-48BC-B70F-9086779222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915" y="2217460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5" name="文本框 414">
                      <a:extLst>
                        <a:ext uri="{FF2B5EF4-FFF2-40B4-BE49-F238E27FC236}">
                          <a16:creationId xmlns:a16="http://schemas.microsoft.com/office/drawing/2014/main" id="{2C232B51-296C-48BC-B70F-9086779222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915" y="2217460"/>
                      <a:ext cx="30118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2653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文本框 415">
                      <a:extLst>
                        <a:ext uri="{FF2B5EF4-FFF2-40B4-BE49-F238E27FC236}">
                          <a16:creationId xmlns:a16="http://schemas.microsoft.com/office/drawing/2014/main" id="{187CBF65-833D-485D-A610-9B3DE185CF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6" name="文本框 415">
                      <a:extLst>
                        <a:ext uri="{FF2B5EF4-FFF2-40B4-BE49-F238E27FC236}">
                          <a16:creationId xmlns:a16="http://schemas.microsoft.com/office/drawing/2014/main" id="{187CBF65-833D-485D-A610-9B3DE185CF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7" name="文本框 416">
                      <a:extLst>
                        <a:ext uri="{FF2B5EF4-FFF2-40B4-BE49-F238E27FC236}">
                          <a16:creationId xmlns:a16="http://schemas.microsoft.com/office/drawing/2014/main" id="{D64FBFC6-AAD0-42AA-ADCD-1389B00B7A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7" name="文本框 416">
                      <a:extLst>
                        <a:ext uri="{FF2B5EF4-FFF2-40B4-BE49-F238E27FC236}">
                          <a16:creationId xmlns:a16="http://schemas.microsoft.com/office/drawing/2014/main" id="{D64FBFC6-AAD0-42AA-ADCD-1389B00B7A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2040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8" name="文本框 417">
                      <a:extLst>
                        <a:ext uri="{FF2B5EF4-FFF2-40B4-BE49-F238E27FC236}">
                          <a16:creationId xmlns:a16="http://schemas.microsoft.com/office/drawing/2014/main" id="{C4127139-580E-4D6B-9185-D251949991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8" name="文本框 417">
                      <a:extLst>
                        <a:ext uri="{FF2B5EF4-FFF2-40B4-BE49-F238E27FC236}">
                          <a16:creationId xmlns:a16="http://schemas.microsoft.com/office/drawing/2014/main" id="{C4127139-580E-4D6B-9185-D251949991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9" name="文本框 418">
                      <a:extLst>
                        <a:ext uri="{FF2B5EF4-FFF2-40B4-BE49-F238E27FC236}">
                          <a16:creationId xmlns:a16="http://schemas.microsoft.com/office/drawing/2014/main" id="{32CA02AD-0F4D-42C4-BD96-8490440C4B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9" name="文本框 418">
                      <a:extLst>
                        <a:ext uri="{FF2B5EF4-FFF2-40B4-BE49-F238E27FC236}">
                          <a16:creationId xmlns:a16="http://schemas.microsoft.com/office/drawing/2014/main" id="{32CA02AD-0F4D-42C4-BD96-8490440C4B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449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0" name="文本框 419">
                      <a:extLst>
                        <a:ext uri="{FF2B5EF4-FFF2-40B4-BE49-F238E27FC236}">
                          <a16:creationId xmlns:a16="http://schemas.microsoft.com/office/drawing/2014/main" id="{4E6A9288-C1D0-4656-A4B3-FB213634A5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0" name="文本框 419">
                      <a:extLst>
                        <a:ext uri="{FF2B5EF4-FFF2-40B4-BE49-F238E27FC236}">
                          <a16:creationId xmlns:a16="http://schemas.microsoft.com/office/drawing/2014/main" id="{4E6A9288-C1D0-4656-A4B3-FB213634A5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1" name="文本框 420">
                      <a:extLst>
                        <a:ext uri="{FF2B5EF4-FFF2-40B4-BE49-F238E27FC236}">
                          <a16:creationId xmlns:a16="http://schemas.microsoft.com/office/drawing/2014/main" id="{A3ACF87B-02A9-40FC-B879-67BADD8483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1" name="文本框 420">
                      <a:extLst>
                        <a:ext uri="{FF2B5EF4-FFF2-40B4-BE49-F238E27FC236}">
                          <a16:creationId xmlns:a16="http://schemas.microsoft.com/office/drawing/2014/main" id="{A3ACF87B-02A9-40FC-B879-67BADD8483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2449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B4E9BBD-0540-4460-8B9B-35CF3D134666}"/>
                  </a:ext>
                </a:extLst>
              </p:cNvPr>
              <p:cNvSpPr txBox="1"/>
              <p:nvPr/>
            </p:nvSpPr>
            <p:spPr>
              <a:xfrm>
                <a:off x="3909063" y="2521894"/>
                <a:ext cx="196153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The Coupled graph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F50405DF-010C-429A-A789-1792C277D156}"/>
                </a:ext>
              </a:extLst>
            </p:cNvPr>
            <p:cNvGrpSpPr/>
            <p:nvPr/>
          </p:nvGrpSpPr>
          <p:grpSpPr>
            <a:xfrm>
              <a:off x="1017888" y="2829809"/>
              <a:ext cx="3199827" cy="1695188"/>
              <a:chOff x="1017888" y="3058692"/>
              <a:chExt cx="3199827" cy="1695188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B414D9D1-801C-4775-8FB0-C7699B68EF71}"/>
                  </a:ext>
                </a:extLst>
              </p:cNvPr>
              <p:cNvGrpSpPr/>
              <p:nvPr/>
            </p:nvGrpSpPr>
            <p:grpSpPr>
              <a:xfrm>
                <a:off x="1017888" y="3082752"/>
                <a:ext cx="2768401" cy="1347927"/>
                <a:chOff x="608680" y="3360390"/>
                <a:chExt cx="2768401" cy="1347927"/>
              </a:xfrm>
            </p:grpSpPr>
            <p:sp>
              <p:nvSpPr>
                <p:cNvPr id="296" name="椭圆 295">
                  <a:extLst>
                    <a:ext uri="{FF2B5EF4-FFF2-40B4-BE49-F238E27FC236}">
                      <a16:creationId xmlns:a16="http://schemas.microsoft.com/office/drawing/2014/main" id="{63158797-DA9E-4A20-8E3F-E9F60C2D2100}"/>
                    </a:ext>
                  </a:extLst>
                </p:cNvPr>
                <p:cNvSpPr/>
                <p:nvPr/>
              </p:nvSpPr>
              <p:spPr>
                <a:xfrm>
                  <a:off x="1019759" y="386787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" name="椭圆 296">
                  <a:extLst>
                    <a:ext uri="{FF2B5EF4-FFF2-40B4-BE49-F238E27FC236}">
                      <a16:creationId xmlns:a16="http://schemas.microsoft.com/office/drawing/2014/main" id="{5C6597C2-9AE0-444C-B517-67C62054629B}"/>
                    </a:ext>
                  </a:extLst>
                </p:cNvPr>
                <p:cNvSpPr/>
                <p:nvPr/>
              </p:nvSpPr>
              <p:spPr>
                <a:xfrm>
                  <a:off x="2188454" y="3857154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9FB44CFD-50ED-42B6-8E9B-1A202FBDF645}"/>
                    </a:ext>
                  </a:extLst>
                </p:cNvPr>
                <p:cNvSpPr/>
                <p:nvPr/>
              </p:nvSpPr>
              <p:spPr>
                <a:xfrm>
                  <a:off x="1567456" y="3412020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" name="椭圆 298">
                  <a:extLst>
                    <a:ext uri="{FF2B5EF4-FFF2-40B4-BE49-F238E27FC236}">
                      <a16:creationId xmlns:a16="http://schemas.microsoft.com/office/drawing/2014/main" id="{61856E97-DC3D-4450-9B8D-19A93F6C3459}"/>
                    </a:ext>
                  </a:extLst>
                </p:cNvPr>
                <p:cNvSpPr/>
                <p:nvPr/>
              </p:nvSpPr>
              <p:spPr>
                <a:xfrm>
                  <a:off x="608680" y="4361574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" name="椭圆 299">
                  <a:extLst>
                    <a:ext uri="{FF2B5EF4-FFF2-40B4-BE49-F238E27FC236}">
                      <a16:creationId xmlns:a16="http://schemas.microsoft.com/office/drawing/2014/main" id="{8984EC4B-500B-443B-8A91-8F72EB66529D}"/>
                    </a:ext>
                  </a:extLst>
                </p:cNvPr>
                <p:cNvSpPr/>
                <p:nvPr/>
              </p:nvSpPr>
              <p:spPr>
                <a:xfrm>
                  <a:off x="2749859" y="4379453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D6BE33FC-D106-4794-BABD-4D194FB0008F}"/>
                    </a:ext>
                  </a:extLst>
                </p:cNvPr>
                <p:cNvSpPr/>
                <p:nvPr/>
              </p:nvSpPr>
              <p:spPr>
                <a:xfrm>
                  <a:off x="1662181" y="4379454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2" name="直接连接符 301">
                  <a:extLst>
                    <a:ext uri="{FF2B5EF4-FFF2-40B4-BE49-F238E27FC236}">
                      <a16:creationId xmlns:a16="http://schemas.microsoft.com/office/drawing/2014/main" id="{1025D447-940F-47DA-BBA6-B367DC8F91AA}"/>
                    </a:ext>
                  </a:extLst>
                </p:cNvPr>
                <p:cNvCxnSpPr>
                  <a:stCxn id="296" idx="7"/>
                  <a:endCxn id="298" idx="3"/>
                </p:cNvCxnSpPr>
                <p:nvPr/>
              </p:nvCxnSpPr>
              <p:spPr>
                <a:xfrm flipV="1">
                  <a:off x="1300461" y="3692722"/>
                  <a:ext cx="315156" cy="2233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连接符 302">
                  <a:extLst>
                    <a:ext uri="{FF2B5EF4-FFF2-40B4-BE49-F238E27FC236}">
                      <a16:creationId xmlns:a16="http://schemas.microsoft.com/office/drawing/2014/main" id="{0609E224-D54C-4267-8EDB-BA6823AC1DFB}"/>
                    </a:ext>
                  </a:extLst>
                </p:cNvPr>
                <p:cNvCxnSpPr>
                  <a:cxnSpLocks/>
                  <a:stCxn id="299" idx="7"/>
                  <a:endCxn id="296" idx="3"/>
                </p:cNvCxnSpPr>
                <p:nvPr/>
              </p:nvCxnSpPr>
              <p:spPr>
                <a:xfrm flipV="1">
                  <a:off x="889382" y="4148575"/>
                  <a:ext cx="178538" cy="261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接连接符 303">
                  <a:extLst>
                    <a:ext uri="{FF2B5EF4-FFF2-40B4-BE49-F238E27FC236}">
                      <a16:creationId xmlns:a16="http://schemas.microsoft.com/office/drawing/2014/main" id="{2DE0487C-AECB-46CF-8507-5BFFFF56DDC5}"/>
                    </a:ext>
                  </a:extLst>
                </p:cNvPr>
                <p:cNvCxnSpPr>
                  <a:cxnSpLocks/>
                  <a:stCxn id="297" idx="1"/>
                  <a:endCxn id="298" idx="5"/>
                </p:cNvCxnSpPr>
                <p:nvPr/>
              </p:nvCxnSpPr>
              <p:spPr>
                <a:xfrm flipH="1" flipV="1">
                  <a:off x="1848158" y="3692722"/>
                  <a:ext cx="388457" cy="2125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直接连接符 304">
                  <a:extLst>
                    <a:ext uri="{FF2B5EF4-FFF2-40B4-BE49-F238E27FC236}">
                      <a16:creationId xmlns:a16="http://schemas.microsoft.com/office/drawing/2014/main" id="{23C0DB3B-ADD1-4207-83F6-B2BC95CB330C}"/>
                    </a:ext>
                  </a:extLst>
                </p:cNvPr>
                <p:cNvCxnSpPr>
                  <a:cxnSpLocks/>
                  <a:stCxn id="296" idx="6"/>
                  <a:endCxn id="297" idx="2"/>
                </p:cNvCxnSpPr>
                <p:nvPr/>
              </p:nvCxnSpPr>
              <p:spPr>
                <a:xfrm flipV="1">
                  <a:off x="1348622" y="4021586"/>
                  <a:ext cx="839832" cy="107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接连接符 305">
                  <a:extLst>
                    <a:ext uri="{FF2B5EF4-FFF2-40B4-BE49-F238E27FC236}">
                      <a16:creationId xmlns:a16="http://schemas.microsoft.com/office/drawing/2014/main" id="{1945C252-95FC-4EC3-9FAD-47CCE3E12E6D}"/>
                    </a:ext>
                  </a:extLst>
                </p:cNvPr>
                <p:cNvCxnSpPr>
                  <a:cxnSpLocks/>
                  <a:stCxn id="296" idx="5"/>
                  <a:endCxn id="301" idx="1"/>
                </p:cNvCxnSpPr>
                <p:nvPr/>
              </p:nvCxnSpPr>
              <p:spPr>
                <a:xfrm>
                  <a:off x="1300461" y="4148575"/>
                  <a:ext cx="409881" cy="2790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10ED6F89-0B15-4429-803D-4B62510625C8}"/>
                    </a:ext>
                  </a:extLst>
                </p:cNvPr>
                <p:cNvSpPr/>
                <p:nvPr/>
              </p:nvSpPr>
              <p:spPr>
                <a:xfrm>
                  <a:off x="2618343" y="3360390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椭圆 307">
                  <a:extLst>
                    <a:ext uri="{FF2B5EF4-FFF2-40B4-BE49-F238E27FC236}">
                      <a16:creationId xmlns:a16="http://schemas.microsoft.com/office/drawing/2014/main" id="{459CD41E-19E4-46C0-96C6-54EAC60FB431}"/>
                    </a:ext>
                  </a:extLst>
                </p:cNvPr>
                <p:cNvSpPr/>
                <p:nvPr/>
              </p:nvSpPr>
              <p:spPr>
                <a:xfrm>
                  <a:off x="3048218" y="3891935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9" name="直接连接符 308">
                  <a:extLst>
                    <a:ext uri="{FF2B5EF4-FFF2-40B4-BE49-F238E27FC236}">
                      <a16:creationId xmlns:a16="http://schemas.microsoft.com/office/drawing/2014/main" id="{1CDBA9AC-C6DD-4301-84D9-6A3319248F5D}"/>
                    </a:ext>
                  </a:extLst>
                </p:cNvPr>
                <p:cNvCxnSpPr>
                  <a:cxnSpLocks/>
                  <a:stCxn id="307" idx="2"/>
                  <a:endCxn id="298" idx="6"/>
                </p:cNvCxnSpPr>
                <p:nvPr/>
              </p:nvCxnSpPr>
              <p:spPr>
                <a:xfrm flipH="1">
                  <a:off x="1896319" y="3524822"/>
                  <a:ext cx="722024" cy="516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直接连接符 309">
                  <a:extLst>
                    <a:ext uri="{FF2B5EF4-FFF2-40B4-BE49-F238E27FC236}">
                      <a16:creationId xmlns:a16="http://schemas.microsoft.com/office/drawing/2014/main" id="{E0A60E04-622D-448E-87E1-E4BC77B8B37A}"/>
                    </a:ext>
                  </a:extLst>
                </p:cNvPr>
                <p:cNvCxnSpPr>
                  <a:cxnSpLocks/>
                  <a:stCxn id="307" idx="5"/>
                  <a:endCxn id="308" idx="1"/>
                </p:cNvCxnSpPr>
                <p:nvPr/>
              </p:nvCxnSpPr>
              <p:spPr>
                <a:xfrm>
                  <a:off x="2899045" y="3641092"/>
                  <a:ext cx="197334" cy="299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直接连接符 310">
                  <a:extLst>
                    <a:ext uri="{FF2B5EF4-FFF2-40B4-BE49-F238E27FC236}">
                      <a16:creationId xmlns:a16="http://schemas.microsoft.com/office/drawing/2014/main" id="{4397F6EC-3C98-4EC5-B3DA-7F1967325C5F}"/>
                    </a:ext>
                  </a:extLst>
                </p:cNvPr>
                <p:cNvCxnSpPr>
                  <a:cxnSpLocks/>
                  <a:endCxn id="300" idx="7"/>
                </p:cNvCxnSpPr>
                <p:nvPr/>
              </p:nvCxnSpPr>
              <p:spPr>
                <a:xfrm flipH="1">
                  <a:off x="3030561" y="4198776"/>
                  <a:ext cx="113855" cy="2288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组合 385">
                <a:extLst>
                  <a:ext uri="{FF2B5EF4-FFF2-40B4-BE49-F238E27FC236}">
                    <a16:creationId xmlns:a16="http://schemas.microsoft.com/office/drawing/2014/main" id="{4990CA7B-3E39-4ED2-BAC0-D8DDB0C0F595}"/>
                  </a:ext>
                </a:extLst>
              </p:cNvPr>
              <p:cNvGrpSpPr/>
              <p:nvPr/>
            </p:nvGrpSpPr>
            <p:grpSpPr>
              <a:xfrm>
                <a:off x="1093630" y="3058692"/>
                <a:ext cx="2911266" cy="1392220"/>
                <a:chOff x="4616872" y="1359898"/>
                <a:chExt cx="2911266" cy="13922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7" name="文本框 386">
                      <a:extLst>
                        <a:ext uri="{FF2B5EF4-FFF2-40B4-BE49-F238E27FC236}">
                          <a16:creationId xmlns:a16="http://schemas.microsoft.com/office/drawing/2014/main" id="{2B7CC80D-F591-4495-B9C1-CF773F7DE7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1437" y="2359109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7" name="文本框 386">
                      <a:extLst>
                        <a:ext uri="{FF2B5EF4-FFF2-40B4-BE49-F238E27FC236}">
                          <a16:creationId xmlns:a16="http://schemas.microsoft.com/office/drawing/2014/main" id="{2B7CC80D-F591-4495-B9C1-CF773F7DE7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1437" y="2359109"/>
                      <a:ext cx="30118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22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文本框 387">
                      <a:extLst>
                        <a:ext uri="{FF2B5EF4-FFF2-40B4-BE49-F238E27FC236}">
                          <a16:creationId xmlns:a16="http://schemas.microsoft.com/office/drawing/2014/main" id="{9CAF8E1B-7D68-4B8D-8C25-5059DFA11A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915" y="2382786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8" name="文本框 387">
                      <a:extLst>
                        <a:ext uri="{FF2B5EF4-FFF2-40B4-BE49-F238E27FC236}">
                          <a16:creationId xmlns:a16="http://schemas.microsoft.com/office/drawing/2014/main" id="{9CAF8E1B-7D68-4B8D-8C25-5059DFA11A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915" y="2382786"/>
                      <a:ext cx="301187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9" name="文本框 388">
                      <a:extLst>
                        <a:ext uri="{FF2B5EF4-FFF2-40B4-BE49-F238E27FC236}">
                          <a16:creationId xmlns:a16="http://schemas.microsoft.com/office/drawing/2014/main" id="{65D1CD12-6929-43F9-B289-8BD8F3FFB2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9" name="文本框 388">
                      <a:extLst>
                        <a:ext uri="{FF2B5EF4-FFF2-40B4-BE49-F238E27FC236}">
                          <a16:creationId xmlns:a16="http://schemas.microsoft.com/office/drawing/2014/main" id="{65D1CD12-6929-43F9-B289-8BD8F3FFB2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449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0" name="文本框 389">
                      <a:extLst>
                        <a:ext uri="{FF2B5EF4-FFF2-40B4-BE49-F238E27FC236}">
                          <a16:creationId xmlns:a16="http://schemas.microsoft.com/office/drawing/2014/main" id="{ED7086F5-FE35-4B23-BB9A-23F24FE179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0" name="文本框 389">
                      <a:extLst>
                        <a:ext uri="{FF2B5EF4-FFF2-40B4-BE49-F238E27FC236}">
                          <a16:creationId xmlns:a16="http://schemas.microsoft.com/office/drawing/2014/main" id="{ED7086F5-FE35-4B23-BB9A-23F24FE179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2000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文本框 390">
                      <a:extLst>
                        <a:ext uri="{FF2B5EF4-FFF2-40B4-BE49-F238E27FC236}">
                          <a16:creationId xmlns:a16="http://schemas.microsoft.com/office/drawing/2014/main" id="{CE05B9DD-CDA0-49AA-880A-B7F1F1BDDE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文本框 390">
                      <a:extLst>
                        <a:ext uri="{FF2B5EF4-FFF2-40B4-BE49-F238E27FC236}">
                          <a16:creationId xmlns:a16="http://schemas.microsoft.com/office/drawing/2014/main" id="{CE05B9DD-CDA0-49AA-880A-B7F1F1BDDE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r="-26531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文本框 391">
                      <a:extLst>
                        <a:ext uri="{FF2B5EF4-FFF2-40B4-BE49-F238E27FC236}">
                          <a16:creationId xmlns:a16="http://schemas.microsoft.com/office/drawing/2014/main" id="{B664E647-DAB2-4AF7-840E-B58475811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文本框 391">
                      <a:extLst>
                        <a:ext uri="{FF2B5EF4-FFF2-40B4-BE49-F238E27FC236}">
                          <a16:creationId xmlns:a16="http://schemas.microsoft.com/office/drawing/2014/main" id="{B664E647-DAB2-4AF7-840E-B58475811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文本框 392">
                      <a:extLst>
                        <a:ext uri="{FF2B5EF4-FFF2-40B4-BE49-F238E27FC236}">
                          <a16:creationId xmlns:a16="http://schemas.microsoft.com/office/drawing/2014/main" id="{1941611C-3118-49ED-8602-A49DFD8B29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文本框 392">
                      <a:extLst>
                        <a:ext uri="{FF2B5EF4-FFF2-40B4-BE49-F238E27FC236}">
                          <a16:creationId xmlns:a16="http://schemas.microsoft.com/office/drawing/2014/main" id="{1941611C-3118-49ED-8602-A49DFD8B29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r="-2400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4" name="文本框 393">
                      <a:extLst>
                        <a:ext uri="{FF2B5EF4-FFF2-40B4-BE49-F238E27FC236}">
                          <a16:creationId xmlns:a16="http://schemas.microsoft.com/office/drawing/2014/main" id="{4D626C69-4C58-43B2-9628-6CEC26EBD6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4" name="文本框 393">
                      <a:extLst>
                        <a:ext uri="{FF2B5EF4-FFF2-40B4-BE49-F238E27FC236}">
                          <a16:creationId xmlns:a16="http://schemas.microsoft.com/office/drawing/2014/main" id="{4D626C69-4C58-43B2-9628-6CEC26EBD6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D289576C-B955-4251-8369-9C36AA692870}"/>
                  </a:ext>
                </a:extLst>
              </p:cNvPr>
              <p:cNvSpPr txBox="1"/>
              <p:nvPr/>
            </p:nvSpPr>
            <p:spPr>
              <a:xfrm>
                <a:off x="1661576" y="4446103"/>
                <a:ext cx="25561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View of party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1FA9C7A-77FC-4FB1-B8B3-D3E8F3A660A4}"/>
                </a:ext>
              </a:extLst>
            </p:cNvPr>
            <p:cNvGrpSpPr/>
            <p:nvPr/>
          </p:nvGrpSpPr>
          <p:grpSpPr>
            <a:xfrm>
              <a:off x="4255192" y="2829809"/>
              <a:ext cx="3138545" cy="1673167"/>
              <a:chOff x="4296355" y="3054397"/>
              <a:chExt cx="3138545" cy="1673167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051052CD-56CD-41A1-AE29-28A645DCDC73}"/>
                  </a:ext>
                </a:extLst>
              </p:cNvPr>
              <p:cNvGrpSpPr/>
              <p:nvPr/>
            </p:nvGrpSpPr>
            <p:grpSpPr>
              <a:xfrm>
                <a:off x="4296355" y="3057817"/>
                <a:ext cx="2768401" cy="1347927"/>
                <a:chOff x="3923228" y="3383336"/>
                <a:chExt cx="2768401" cy="1347927"/>
              </a:xfrm>
            </p:grpSpPr>
            <p:sp>
              <p:nvSpPr>
                <p:cNvPr id="327" name="椭圆 326">
                  <a:extLst>
                    <a:ext uri="{FF2B5EF4-FFF2-40B4-BE49-F238E27FC236}">
                      <a16:creationId xmlns:a16="http://schemas.microsoft.com/office/drawing/2014/main" id="{F8F392AB-1BF6-41DE-82F7-10C6DDE22C56}"/>
                    </a:ext>
                  </a:extLst>
                </p:cNvPr>
                <p:cNvSpPr/>
                <p:nvPr/>
              </p:nvSpPr>
              <p:spPr>
                <a:xfrm>
                  <a:off x="4334307" y="3890819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椭圆 327">
                  <a:extLst>
                    <a:ext uri="{FF2B5EF4-FFF2-40B4-BE49-F238E27FC236}">
                      <a16:creationId xmlns:a16="http://schemas.microsoft.com/office/drawing/2014/main" id="{D9425CCC-A68C-4785-8479-CCC39A4856D0}"/>
                    </a:ext>
                  </a:extLst>
                </p:cNvPr>
                <p:cNvSpPr/>
                <p:nvPr/>
              </p:nvSpPr>
              <p:spPr>
                <a:xfrm>
                  <a:off x="5503002" y="3880100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9" name="椭圆 328">
                  <a:extLst>
                    <a:ext uri="{FF2B5EF4-FFF2-40B4-BE49-F238E27FC236}">
                      <a16:creationId xmlns:a16="http://schemas.microsoft.com/office/drawing/2014/main" id="{C05E3FEC-C6A1-4480-AD2B-5CA28EDEB115}"/>
                    </a:ext>
                  </a:extLst>
                </p:cNvPr>
                <p:cNvSpPr/>
                <p:nvPr/>
              </p:nvSpPr>
              <p:spPr>
                <a:xfrm>
                  <a:off x="4882004" y="3434966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0" name="椭圆 329">
                  <a:extLst>
                    <a:ext uri="{FF2B5EF4-FFF2-40B4-BE49-F238E27FC236}">
                      <a16:creationId xmlns:a16="http://schemas.microsoft.com/office/drawing/2014/main" id="{F8DC01B4-82C1-4E54-8ED9-2174A1E18C10}"/>
                    </a:ext>
                  </a:extLst>
                </p:cNvPr>
                <p:cNvSpPr/>
                <p:nvPr/>
              </p:nvSpPr>
              <p:spPr>
                <a:xfrm>
                  <a:off x="3923228" y="4384520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1" name="椭圆 330">
                  <a:extLst>
                    <a:ext uri="{FF2B5EF4-FFF2-40B4-BE49-F238E27FC236}">
                      <a16:creationId xmlns:a16="http://schemas.microsoft.com/office/drawing/2014/main" id="{2725D426-45EB-4B00-B359-3C10FED8168E}"/>
                    </a:ext>
                  </a:extLst>
                </p:cNvPr>
                <p:cNvSpPr/>
                <p:nvPr/>
              </p:nvSpPr>
              <p:spPr>
                <a:xfrm>
                  <a:off x="6064407" y="4402399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2" name="椭圆 331">
                  <a:extLst>
                    <a:ext uri="{FF2B5EF4-FFF2-40B4-BE49-F238E27FC236}">
                      <a16:creationId xmlns:a16="http://schemas.microsoft.com/office/drawing/2014/main" id="{1A994FFE-5648-45EB-86AD-22CC09AAC515}"/>
                    </a:ext>
                  </a:extLst>
                </p:cNvPr>
                <p:cNvSpPr/>
                <p:nvPr/>
              </p:nvSpPr>
              <p:spPr>
                <a:xfrm>
                  <a:off x="4976729" y="4402400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33" name="直接连接符 332">
                  <a:extLst>
                    <a:ext uri="{FF2B5EF4-FFF2-40B4-BE49-F238E27FC236}">
                      <a16:creationId xmlns:a16="http://schemas.microsoft.com/office/drawing/2014/main" id="{48D34331-8564-4C94-85B9-ECC9D200A058}"/>
                    </a:ext>
                  </a:extLst>
                </p:cNvPr>
                <p:cNvCxnSpPr>
                  <a:cxnSpLocks/>
                  <a:stCxn id="330" idx="7"/>
                  <a:endCxn id="327" idx="3"/>
                </p:cNvCxnSpPr>
                <p:nvPr/>
              </p:nvCxnSpPr>
              <p:spPr>
                <a:xfrm flipV="1">
                  <a:off x="4203930" y="4171521"/>
                  <a:ext cx="178538" cy="261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333">
                  <a:extLst>
                    <a:ext uri="{FF2B5EF4-FFF2-40B4-BE49-F238E27FC236}">
                      <a16:creationId xmlns:a16="http://schemas.microsoft.com/office/drawing/2014/main" id="{4C4BCDDB-710A-4C0F-BC06-81E13834FE8D}"/>
                    </a:ext>
                  </a:extLst>
                </p:cNvPr>
                <p:cNvCxnSpPr>
                  <a:cxnSpLocks/>
                  <a:stCxn id="332" idx="7"/>
                  <a:endCxn id="328" idx="3"/>
                </p:cNvCxnSpPr>
                <p:nvPr/>
              </p:nvCxnSpPr>
              <p:spPr>
                <a:xfrm flipV="1">
                  <a:off x="5257431" y="4160802"/>
                  <a:ext cx="293732" cy="289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连接符 334">
                  <a:extLst>
                    <a:ext uri="{FF2B5EF4-FFF2-40B4-BE49-F238E27FC236}">
                      <a16:creationId xmlns:a16="http://schemas.microsoft.com/office/drawing/2014/main" id="{F1EF4580-72C8-4952-AD59-1CF574205C12}"/>
                    </a:ext>
                  </a:extLst>
                </p:cNvPr>
                <p:cNvCxnSpPr>
                  <a:cxnSpLocks/>
                  <a:stCxn id="330" idx="6"/>
                  <a:endCxn id="332" idx="2"/>
                </p:cNvCxnSpPr>
                <p:nvPr/>
              </p:nvCxnSpPr>
              <p:spPr>
                <a:xfrm>
                  <a:off x="4252091" y="4548952"/>
                  <a:ext cx="724638" cy="17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连接符 335">
                  <a:extLst>
                    <a:ext uri="{FF2B5EF4-FFF2-40B4-BE49-F238E27FC236}">
                      <a16:creationId xmlns:a16="http://schemas.microsoft.com/office/drawing/2014/main" id="{127E2557-4614-42D0-8867-4E9CF353C49F}"/>
                    </a:ext>
                  </a:extLst>
                </p:cNvPr>
                <p:cNvCxnSpPr>
                  <a:cxnSpLocks/>
                  <a:stCxn id="327" idx="5"/>
                  <a:endCxn id="332" idx="1"/>
                </p:cNvCxnSpPr>
                <p:nvPr/>
              </p:nvCxnSpPr>
              <p:spPr>
                <a:xfrm>
                  <a:off x="4615009" y="4171521"/>
                  <a:ext cx="409881" cy="2790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连接符 336">
                  <a:extLst>
                    <a:ext uri="{FF2B5EF4-FFF2-40B4-BE49-F238E27FC236}">
                      <a16:creationId xmlns:a16="http://schemas.microsoft.com/office/drawing/2014/main" id="{F95968C2-2A27-4BE2-AE35-66F0DF2F8B65}"/>
                    </a:ext>
                  </a:extLst>
                </p:cNvPr>
                <p:cNvCxnSpPr>
                  <a:cxnSpLocks/>
                  <a:stCxn id="332" idx="6"/>
                  <a:endCxn id="331" idx="2"/>
                </p:cNvCxnSpPr>
                <p:nvPr/>
              </p:nvCxnSpPr>
              <p:spPr>
                <a:xfrm flipV="1">
                  <a:off x="5305592" y="4566831"/>
                  <a:ext cx="758815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" name="椭圆 337">
                  <a:extLst>
                    <a:ext uri="{FF2B5EF4-FFF2-40B4-BE49-F238E27FC236}">
                      <a16:creationId xmlns:a16="http://schemas.microsoft.com/office/drawing/2014/main" id="{7928FEFA-2F09-422D-A526-80E7577C9147}"/>
                    </a:ext>
                  </a:extLst>
                </p:cNvPr>
                <p:cNvSpPr/>
                <p:nvPr/>
              </p:nvSpPr>
              <p:spPr>
                <a:xfrm>
                  <a:off x="5932891" y="3383336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椭圆 338">
                  <a:extLst>
                    <a:ext uri="{FF2B5EF4-FFF2-40B4-BE49-F238E27FC236}">
                      <a16:creationId xmlns:a16="http://schemas.microsoft.com/office/drawing/2014/main" id="{2B928AD4-A566-46B2-8F27-16A1D5F1C9DD}"/>
                    </a:ext>
                  </a:extLst>
                </p:cNvPr>
                <p:cNvSpPr/>
                <p:nvPr/>
              </p:nvSpPr>
              <p:spPr>
                <a:xfrm>
                  <a:off x="6362766" y="3914881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0" name="直接连接符 339">
                  <a:extLst>
                    <a:ext uri="{FF2B5EF4-FFF2-40B4-BE49-F238E27FC236}">
                      <a16:creationId xmlns:a16="http://schemas.microsoft.com/office/drawing/2014/main" id="{469E473C-AF79-4A94-B5CD-F9A7FCEAF352}"/>
                    </a:ext>
                  </a:extLst>
                </p:cNvPr>
                <p:cNvCxnSpPr>
                  <a:cxnSpLocks/>
                  <a:stCxn id="338" idx="2"/>
                  <a:endCxn id="329" idx="6"/>
                </p:cNvCxnSpPr>
                <p:nvPr/>
              </p:nvCxnSpPr>
              <p:spPr>
                <a:xfrm flipH="1">
                  <a:off x="5210867" y="3547768"/>
                  <a:ext cx="722024" cy="516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426AA509-34DE-4B99-AFDC-1A45003F7FF8}"/>
                    </a:ext>
                  </a:extLst>
                </p:cNvPr>
                <p:cNvCxnSpPr>
                  <a:cxnSpLocks/>
                  <a:stCxn id="338" idx="3"/>
                  <a:endCxn id="328" idx="7"/>
                </p:cNvCxnSpPr>
                <p:nvPr/>
              </p:nvCxnSpPr>
              <p:spPr>
                <a:xfrm flipH="1">
                  <a:off x="5783704" y="3664038"/>
                  <a:ext cx="197348" cy="2642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接连接符 341">
                  <a:extLst>
                    <a:ext uri="{FF2B5EF4-FFF2-40B4-BE49-F238E27FC236}">
                      <a16:creationId xmlns:a16="http://schemas.microsoft.com/office/drawing/2014/main" id="{CE1FC487-D71E-4E60-9CD8-C37DBBB22CF2}"/>
                    </a:ext>
                  </a:extLst>
                </p:cNvPr>
                <p:cNvCxnSpPr>
                  <a:cxnSpLocks/>
                  <a:stCxn id="338" idx="5"/>
                  <a:endCxn id="339" idx="1"/>
                </p:cNvCxnSpPr>
                <p:nvPr/>
              </p:nvCxnSpPr>
              <p:spPr>
                <a:xfrm>
                  <a:off x="6213593" y="3664038"/>
                  <a:ext cx="197334" cy="299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7C1A8D5A-5D99-4071-B79B-3297921325B9}"/>
                  </a:ext>
                </a:extLst>
              </p:cNvPr>
              <p:cNvGrpSpPr/>
              <p:nvPr/>
            </p:nvGrpSpPr>
            <p:grpSpPr>
              <a:xfrm>
                <a:off x="4372341" y="3054397"/>
                <a:ext cx="2911266" cy="1360677"/>
                <a:chOff x="4616872" y="1359898"/>
                <a:chExt cx="2911266" cy="13606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3" name="文本框 422">
                      <a:extLst>
                        <a:ext uri="{FF2B5EF4-FFF2-40B4-BE49-F238E27FC236}">
                          <a16:creationId xmlns:a16="http://schemas.microsoft.com/office/drawing/2014/main" id="{3AD7F1AB-343F-4FFE-A209-431BE6CDAE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2106" y="219377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3" name="文本框 422">
                      <a:extLst>
                        <a:ext uri="{FF2B5EF4-FFF2-40B4-BE49-F238E27FC236}">
                          <a16:creationId xmlns:a16="http://schemas.microsoft.com/office/drawing/2014/main" id="{3AD7F1AB-343F-4FFE-A209-431BE6CDAE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2106" y="2193771"/>
                      <a:ext cx="301187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2244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4" name="文本框 423">
                      <a:extLst>
                        <a:ext uri="{FF2B5EF4-FFF2-40B4-BE49-F238E27FC236}">
                          <a16:creationId xmlns:a16="http://schemas.microsoft.com/office/drawing/2014/main" id="{C8DD0212-1156-4704-81AB-22E7FA4DB1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915" y="2217460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4" name="文本框 423">
                      <a:extLst>
                        <a:ext uri="{FF2B5EF4-FFF2-40B4-BE49-F238E27FC236}">
                          <a16:creationId xmlns:a16="http://schemas.microsoft.com/office/drawing/2014/main" id="{C8DD0212-1156-4704-81AB-22E7FA4DB1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915" y="2217460"/>
                      <a:ext cx="301187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r="-2449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5" name="文本框 424">
                      <a:extLst>
                        <a:ext uri="{FF2B5EF4-FFF2-40B4-BE49-F238E27FC236}">
                          <a16:creationId xmlns:a16="http://schemas.microsoft.com/office/drawing/2014/main" id="{5DEA2151-365A-4D38-843E-78F52A8F15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5" name="文本框 424">
                      <a:extLst>
                        <a:ext uri="{FF2B5EF4-FFF2-40B4-BE49-F238E27FC236}">
                          <a16:creationId xmlns:a16="http://schemas.microsoft.com/office/drawing/2014/main" id="{5DEA2151-365A-4D38-843E-78F52A8F15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2449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6" name="文本框 425">
                      <a:extLst>
                        <a:ext uri="{FF2B5EF4-FFF2-40B4-BE49-F238E27FC236}">
                          <a16:creationId xmlns:a16="http://schemas.microsoft.com/office/drawing/2014/main" id="{D4B56AC7-DEC3-48D8-8BB2-EC6F627D4F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6" name="文本框 425">
                      <a:extLst>
                        <a:ext uri="{FF2B5EF4-FFF2-40B4-BE49-F238E27FC236}">
                          <a16:creationId xmlns:a16="http://schemas.microsoft.com/office/drawing/2014/main" id="{D4B56AC7-DEC3-48D8-8BB2-EC6F627D4F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r="-2000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7" name="文本框 426">
                      <a:extLst>
                        <a:ext uri="{FF2B5EF4-FFF2-40B4-BE49-F238E27FC236}">
                          <a16:creationId xmlns:a16="http://schemas.microsoft.com/office/drawing/2014/main" id="{90FBACD9-9AB2-4CEE-9E34-538A87978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7" name="文本框 426">
                      <a:extLst>
                        <a:ext uri="{FF2B5EF4-FFF2-40B4-BE49-F238E27FC236}">
                          <a16:creationId xmlns:a16="http://schemas.microsoft.com/office/drawing/2014/main" id="{90FBACD9-9AB2-4CEE-9E34-538A87978D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26531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文本框 427">
                      <a:extLst>
                        <a:ext uri="{FF2B5EF4-FFF2-40B4-BE49-F238E27FC236}">
                          <a16:creationId xmlns:a16="http://schemas.microsoft.com/office/drawing/2014/main" id="{0733E984-BCF7-4407-AEDD-C2DAEED12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8" name="文本框 427">
                      <a:extLst>
                        <a:ext uri="{FF2B5EF4-FFF2-40B4-BE49-F238E27FC236}">
                          <a16:creationId xmlns:a16="http://schemas.microsoft.com/office/drawing/2014/main" id="{0733E984-BCF7-4407-AEDD-C2DAEED12B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9" name="文本框 428">
                      <a:extLst>
                        <a:ext uri="{FF2B5EF4-FFF2-40B4-BE49-F238E27FC236}">
                          <a16:creationId xmlns:a16="http://schemas.microsoft.com/office/drawing/2014/main" id="{4088C1B2-2DFC-418A-BFEC-4225753B14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9" name="文本框 428">
                      <a:extLst>
                        <a:ext uri="{FF2B5EF4-FFF2-40B4-BE49-F238E27FC236}">
                          <a16:creationId xmlns:a16="http://schemas.microsoft.com/office/drawing/2014/main" id="{4088C1B2-2DFC-418A-BFEC-4225753B14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r="-2400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文本框 429">
                      <a:extLst>
                        <a:ext uri="{FF2B5EF4-FFF2-40B4-BE49-F238E27FC236}">
                          <a16:creationId xmlns:a16="http://schemas.microsoft.com/office/drawing/2014/main" id="{B940B341-6111-4BA6-A907-DCE6F1C8AB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文本框 429">
                      <a:extLst>
                        <a:ext uri="{FF2B5EF4-FFF2-40B4-BE49-F238E27FC236}">
                          <a16:creationId xmlns:a16="http://schemas.microsoft.com/office/drawing/2014/main" id="{B940B341-6111-4BA6-A907-DCE6F1C8AB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3DB4CF7B-8A4B-4221-A71D-3F040DAF8CBC}"/>
                  </a:ext>
                </a:extLst>
              </p:cNvPr>
              <p:cNvSpPr txBox="1"/>
              <p:nvPr/>
            </p:nvSpPr>
            <p:spPr>
              <a:xfrm>
                <a:off x="4878761" y="4419787"/>
                <a:ext cx="25561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View of party B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2C38CC53-33B0-441D-A01E-3290A7E90219}"/>
                </a:ext>
              </a:extLst>
            </p:cNvPr>
            <p:cNvGrpSpPr/>
            <p:nvPr/>
          </p:nvGrpSpPr>
          <p:grpSpPr>
            <a:xfrm>
              <a:off x="7431214" y="2829809"/>
              <a:ext cx="3229666" cy="1679542"/>
              <a:chOff x="7714244" y="3063014"/>
              <a:chExt cx="3229666" cy="1679542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FEDFFF4-0E3B-4970-B8E7-88DFF61502CB}"/>
                  </a:ext>
                </a:extLst>
              </p:cNvPr>
              <p:cNvGrpSpPr/>
              <p:nvPr/>
            </p:nvGrpSpPr>
            <p:grpSpPr>
              <a:xfrm>
                <a:off x="7714244" y="3063014"/>
                <a:ext cx="2864121" cy="1361865"/>
                <a:chOff x="7819813" y="3488725"/>
                <a:chExt cx="2864121" cy="1361865"/>
              </a:xfrm>
            </p:grpSpPr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010329F9-DF66-43B8-9D94-3BE57F9F1555}"/>
                    </a:ext>
                  </a:extLst>
                </p:cNvPr>
                <p:cNvGrpSpPr/>
                <p:nvPr/>
              </p:nvGrpSpPr>
              <p:grpSpPr>
                <a:xfrm>
                  <a:off x="8097834" y="3502663"/>
                  <a:ext cx="2357322" cy="1347927"/>
                  <a:chOff x="7152271" y="3398598"/>
                  <a:chExt cx="2357322" cy="1347927"/>
                </a:xfrm>
              </p:grpSpPr>
              <p:sp>
                <p:nvSpPr>
                  <p:cNvPr id="372" name="椭圆 371">
                    <a:extLst>
                      <a:ext uri="{FF2B5EF4-FFF2-40B4-BE49-F238E27FC236}">
                        <a16:creationId xmlns:a16="http://schemas.microsoft.com/office/drawing/2014/main" id="{D88B76AF-4917-4983-B541-C4813A8071D7}"/>
                      </a:ext>
                    </a:extLst>
                  </p:cNvPr>
                  <p:cNvSpPr/>
                  <p:nvPr/>
                </p:nvSpPr>
                <p:spPr>
                  <a:xfrm>
                    <a:off x="7152271" y="3906081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3" name="椭圆 372">
                    <a:extLst>
                      <a:ext uri="{FF2B5EF4-FFF2-40B4-BE49-F238E27FC236}">
                        <a16:creationId xmlns:a16="http://schemas.microsoft.com/office/drawing/2014/main" id="{A90D15EE-A609-4042-8B87-57EB98AAF9EF}"/>
                      </a:ext>
                    </a:extLst>
                  </p:cNvPr>
                  <p:cNvSpPr/>
                  <p:nvPr/>
                </p:nvSpPr>
                <p:spPr>
                  <a:xfrm>
                    <a:off x="8320966" y="3895362"/>
                    <a:ext cx="328863" cy="328863"/>
                  </a:xfrm>
                  <a:prstGeom prst="ellipse">
                    <a:avLst/>
                  </a:prstGeom>
                  <a:pattFill prst="wdDn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4" name="椭圆 373">
                    <a:extLst>
                      <a:ext uri="{FF2B5EF4-FFF2-40B4-BE49-F238E27FC236}">
                        <a16:creationId xmlns:a16="http://schemas.microsoft.com/office/drawing/2014/main" id="{662AB280-5CE4-4E4F-B183-57BAD4E3B30A}"/>
                      </a:ext>
                    </a:extLst>
                  </p:cNvPr>
                  <p:cNvSpPr/>
                  <p:nvPr/>
                </p:nvSpPr>
                <p:spPr>
                  <a:xfrm>
                    <a:off x="7699968" y="3450228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5" name="椭圆 374">
                    <a:extLst>
                      <a:ext uri="{FF2B5EF4-FFF2-40B4-BE49-F238E27FC236}">
                        <a16:creationId xmlns:a16="http://schemas.microsoft.com/office/drawing/2014/main" id="{8EB58720-FBDB-4355-B282-B9A140EDE099}"/>
                      </a:ext>
                    </a:extLst>
                  </p:cNvPr>
                  <p:cNvSpPr/>
                  <p:nvPr/>
                </p:nvSpPr>
                <p:spPr>
                  <a:xfrm>
                    <a:off x="8882371" y="4417661"/>
                    <a:ext cx="328863" cy="328863"/>
                  </a:xfrm>
                  <a:prstGeom prst="ellipse">
                    <a:avLst/>
                  </a:prstGeom>
                  <a:pattFill prst="wdDn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6" name="椭圆 375">
                    <a:extLst>
                      <a:ext uri="{FF2B5EF4-FFF2-40B4-BE49-F238E27FC236}">
                        <a16:creationId xmlns:a16="http://schemas.microsoft.com/office/drawing/2014/main" id="{8F241757-C5A5-451E-ADCD-E077939578A5}"/>
                      </a:ext>
                    </a:extLst>
                  </p:cNvPr>
                  <p:cNvSpPr/>
                  <p:nvPr/>
                </p:nvSpPr>
                <p:spPr>
                  <a:xfrm>
                    <a:off x="7794693" y="4417662"/>
                    <a:ext cx="328863" cy="3288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D1886763-C48E-409C-A041-A5405BFD7842}"/>
                      </a:ext>
                    </a:extLst>
                  </p:cNvPr>
                  <p:cNvCxnSpPr>
                    <a:cxnSpLocks/>
                    <a:stCxn id="373" idx="1"/>
                    <a:endCxn id="374" idx="5"/>
                  </p:cNvCxnSpPr>
                  <p:nvPr/>
                </p:nvCxnSpPr>
                <p:spPr>
                  <a:xfrm flipH="1" flipV="1">
                    <a:off x="7980670" y="3730930"/>
                    <a:ext cx="388457" cy="21259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FBCDA8A8-C568-4791-A471-DC09BE5E420F}"/>
                      </a:ext>
                    </a:extLst>
                  </p:cNvPr>
                  <p:cNvCxnSpPr>
                    <a:cxnSpLocks/>
                    <a:stCxn id="372" idx="6"/>
                    <a:endCxn id="373" idx="2"/>
                  </p:cNvCxnSpPr>
                  <p:nvPr/>
                </p:nvCxnSpPr>
                <p:spPr>
                  <a:xfrm flipV="1">
                    <a:off x="7481134" y="4059794"/>
                    <a:ext cx="839832" cy="107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>
                    <a:extLst>
                      <a:ext uri="{FF2B5EF4-FFF2-40B4-BE49-F238E27FC236}">
                        <a16:creationId xmlns:a16="http://schemas.microsoft.com/office/drawing/2014/main" id="{D6B45AB7-D168-4C36-9F0A-8A3346E00B3A}"/>
                      </a:ext>
                    </a:extLst>
                  </p:cNvPr>
                  <p:cNvCxnSpPr>
                    <a:cxnSpLocks/>
                    <a:stCxn id="376" idx="7"/>
                    <a:endCxn id="373" idx="3"/>
                  </p:cNvCxnSpPr>
                  <p:nvPr/>
                </p:nvCxnSpPr>
                <p:spPr>
                  <a:xfrm flipV="1">
                    <a:off x="8075395" y="4176064"/>
                    <a:ext cx="293732" cy="2897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BB75A1F0-03EC-46CA-AC08-4E7F7DB2466C}"/>
                      </a:ext>
                    </a:extLst>
                  </p:cNvPr>
                  <p:cNvCxnSpPr>
                    <a:cxnSpLocks/>
                    <a:stCxn id="376" idx="6"/>
                    <a:endCxn id="375" idx="2"/>
                  </p:cNvCxnSpPr>
                  <p:nvPr/>
                </p:nvCxnSpPr>
                <p:spPr>
                  <a:xfrm flipV="1">
                    <a:off x="8123556" y="4582093"/>
                    <a:ext cx="758815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1" name="椭圆 380">
                    <a:extLst>
                      <a:ext uri="{FF2B5EF4-FFF2-40B4-BE49-F238E27FC236}">
                        <a16:creationId xmlns:a16="http://schemas.microsoft.com/office/drawing/2014/main" id="{831151BA-9342-44BA-9AB7-F5F6544B7132}"/>
                      </a:ext>
                    </a:extLst>
                  </p:cNvPr>
                  <p:cNvSpPr/>
                  <p:nvPr/>
                </p:nvSpPr>
                <p:spPr>
                  <a:xfrm>
                    <a:off x="8750855" y="3398598"/>
                    <a:ext cx="328863" cy="3288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2" name="椭圆 381">
                    <a:extLst>
                      <a:ext uri="{FF2B5EF4-FFF2-40B4-BE49-F238E27FC236}">
                        <a16:creationId xmlns:a16="http://schemas.microsoft.com/office/drawing/2014/main" id="{6B4510C3-FB35-4DB9-8269-55EF3BF94EA8}"/>
                      </a:ext>
                    </a:extLst>
                  </p:cNvPr>
                  <p:cNvSpPr/>
                  <p:nvPr/>
                </p:nvSpPr>
                <p:spPr>
                  <a:xfrm>
                    <a:off x="9180730" y="393014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A49386E1-3F5C-4AFD-B03F-E631354276C3}"/>
                      </a:ext>
                    </a:extLst>
                  </p:cNvPr>
                  <p:cNvCxnSpPr>
                    <a:cxnSpLocks/>
                    <a:stCxn id="381" idx="3"/>
                    <a:endCxn id="373" idx="7"/>
                  </p:cNvCxnSpPr>
                  <p:nvPr/>
                </p:nvCxnSpPr>
                <p:spPr>
                  <a:xfrm flipH="1">
                    <a:off x="8601668" y="3679300"/>
                    <a:ext cx="197348" cy="2642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>
                    <a:extLst>
                      <a:ext uri="{FF2B5EF4-FFF2-40B4-BE49-F238E27FC236}">
                        <a16:creationId xmlns:a16="http://schemas.microsoft.com/office/drawing/2014/main" id="{6F720310-FD54-457D-B1AC-3CFBDDBD4379}"/>
                      </a:ext>
                    </a:extLst>
                  </p:cNvPr>
                  <p:cNvCxnSpPr>
                    <a:cxnSpLocks/>
                    <a:stCxn id="373" idx="5"/>
                    <a:endCxn id="375" idx="1"/>
                  </p:cNvCxnSpPr>
                  <p:nvPr/>
                </p:nvCxnSpPr>
                <p:spPr>
                  <a:xfrm>
                    <a:off x="8601668" y="4176064"/>
                    <a:ext cx="328864" cy="2897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>
                    <a:extLst>
                      <a:ext uri="{FF2B5EF4-FFF2-40B4-BE49-F238E27FC236}">
                        <a16:creationId xmlns:a16="http://schemas.microsoft.com/office/drawing/2014/main" id="{D86C5860-CFE1-4834-BD31-A5934DD361C1}"/>
                      </a:ext>
                    </a:extLst>
                  </p:cNvPr>
                  <p:cNvCxnSpPr>
                    <a:cxnSpLocks/>
                    <a:endCxn id="375" idx="7"/>
                  </p:cNvCxnSpPr>
                  <p:nvPr/>
                </p:nvCxnSpPr>
                <p:spPr>
                  <a:xfrm flipH="1">
                    <a:off x="9163073" y="4244000"/>
                    <a:ext cx="108384" cy="221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1" name="组合 430">
                  <a:extLst>
                    <a:ext uri="{FF2B5EF4-FFF2-40B4-BE49-F238E27FC236}">
                      <a16:creationId xmlns:a16="http://schemas.microsoft.com/office/drawing/2014/main" id="{EE519B9A-CCB1-4ED5-AB96-0F615CCB6E56}"/>
                    </a:ext>
                  </a:extLst>
                </p:cNvPr>
                <p:cNvGrpSpPr/>
                <p:nvPr/>
              </p:nvGrpSpPr>
              <p:grpSpPr>
                <a:xfrm>
                  <a:off x="7819813" y="3488725"/>
                  <a:ext cx="2864121" cy="1360677"/>
                  <a:chOff x="4664017" y="1359898"/>
                  <a:chExt cx="2864121" cy="136067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3" name="文本框 432">
                        <a:extLst>
                          <a:ext uri="{FF2B5EF4-FFF2-40B4-BE49-F238E27FC236}">
                            <a16:creationId xmlns:a16="http://schemas.microsoft.com/office/drawing/2014/main" id="{E9543AC4-BDDD-4C11-91EA-B23DB93AFA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49915" y="2217460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3" name="文本框 432">
                        <a:extLst>
                          <a:ext uri="{FF2B5EF4-FFF2-40B4-BE49-F238E27FC236}">
                            <a16:creationId xmlns:a16="http://schemas.microsoft.com/office/drawing/2014/main" id="{E9543AC4-BDDD-4C11-91EA-B23DB93AFA6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9915" y="2217460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r="-24490" b="-1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4" name="文本框 433">
                        <a:extLst>
                          <a:ext uri="{FF2B5EF4-FFF2-40B4-BE49-F238E27FC236}">
                            <a16:creationId xmlns:a16="http://schemas.microsoft.com/office/drawing/2014/main" id="{3A16E608-4759-467B-BB15-FFED2A3A5F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9994" y="2351243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4" name="文本框 433">
                        <a:extLst>
                          <a:ext uri="{FF2B5EF4-FFF2-40B4-BE49-F238E27FC236}">
                            <a16:creationId xmlns:a16="http://schemas.microsoft.com/office/drawing/2014/main" id="{3A16E608-4759-467B-BB15-FFED2A3A5F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9994" y="2351243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r="-24490" b="-1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5" name="文本框 434">
                        <a:extLst>
                          <a:ext uri="{FF2B5EF4-FFF2-40B4-BE49-F238E27FC236}">
                            <a16:creationId xmlns:a16="http://schemas.microsoft.com/office/drawing/2014/main" id="{2522339D-8FDE-4472-987F-EE0CC290D9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64017" y="1845263"/>
                        <a:ext cx="141748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5" name="文本框 434">
                        <a:extLst>
                          <a:ext uri="{FF2B5EF4-FFF2-40B4-BE49-F238E27FC236}">
                            <a16:creationId xmlns:a16="http://schemas.microsoft.com/office/drawing/2014/main" id="{2522339D-8FDE-4472-987F-EE0CC290D9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64017" y="1845263"/>
                        <a:ext cx="141748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r="-143478" b="-1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6" name="文本框 435">
                        <a:extLst>
                          <a:ext uri="{FF2B5EF4-FFF2-40B4-BE49-F238E27FC236}">
                            <a16:creationId xmlns:a16="http://schemas.microsoft.com/office/drawing/2014/main" id="{AB77353C-2D16-4C3C-99EE-E48793A1CB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80920" y="1837268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6" name="文本框 435">
                        <a:extLst>
                          <a:ext uri="{FF2B5EF4-FFF2-40B4-BE49-F238E27FC236}">
                            <a16:creationId xmlns:a16="http://schemas.microsoft.com/office/drawing/2014/main" id="{AB77353C-2D16-4C3C-99EE-E48793A1CB2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80920" y="1837268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r="-26531" b="-1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7" name="文本框 436">
                        <a:extLst>
                          <a:ext uri="{FF2B5EF4-FFF2-40B4-BE49-F238E27FC236}">
                            <a16:creationId xmlns:a16="http://schemas.microsoft.com/office/drawing/2014/main" id="{1F79DD79-1581-4D3D-8C2E-5BD11771C9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26951" y="1848601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7" name="文本框 436">
                        <a:extLst>
                          <a:ext uri="{FF2B5EF4-FFF2-40B4-BE49-F238E27FC236}">
                            <a16:creationId xmlns:a16="http://schemas.microsoft.com/office/drawing/2014/main" id="{1F79DD79-1581-4D3D-8C2E-5BD11771C9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26951" y="1848601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r="-24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8" name="文本框 437">
                        <a:extLst>
                          <a:ext uri="{FF2B5EF4-FFF2-40B4-BE49-F238E27FC236}">
                            <a16:creationId xmlns:a16="http://schemas.microsoft.com/office/drawing/2014/main" id="{53977BF5-031C-49E2-82FC-DFA4D49AB6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76734" y="1416557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8" name="文本框 437">
                        <a:extLst>
                          <a:ext uri="{FF2B5EF4-FFF2-40B4-BE49-F238E27FC236}">
                            <a16:creationId xmlns:a16="http://schemas.microsoft.com/office/drawing/2014/main" id="{53977BF5-031C-49E2-82FC-DFA4D49AB68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76734" y="1416557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r="-24000" b="-1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9" name="文本框 438">
                        <a:extLst>
                          <a:ext uri="{FF2B5EF4-FFF2-40B4-BE49-F238E27FC236}">
                            <a16:creationId xmlns:a16="http://schemas.microsoft.com/office/drawing/2014/main" id="{B577F6B3-A65A-429E-B2D0-EEAB30426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12417" y="1359898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9" name="文本框 438">
                        <a:extLst>
                          <a:ext uri="{FF2B5EF4-FFF2-40B4-BE49-F238E27FC236}">
                            <a16:creationId xmlns:a16="http://schemas.microsoft.com/office/drawing/2014/main" id="{B577F6B3-A65A-429E-B2D0-EEAB30426B3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12417" y="1359898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r="-24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453" name="文本框 452">
                <a:extLst>
                  <a:ext uri="{FF2B5EF4-FFF2-40B4-BE49-F238E27FC236}">
                    <a16:creationId xmlns:a16="http://schemas.microsoft.com/office/drawing/2014/main" id="{65F6EC35-0168-4707-8D4B-0CC5D1D1DD8F}"/>
                  </a:ext>
                </a:extLst>
              </p:cNvPr>
              <p:cNvSpPr txBox="1"/>
              <p:nvPr/>
            </p:nvSpPr>
            <p:spPr>
              <a:xfrm>
                <a:off x="8387771" y="4434779"/>
                <a:ext cx="25561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View of party C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CB1E10C-9E1C-4818-B675-87406E6E1A34}"/>
                </a:ext>
              </a:extLst>
            </p:cNvPr>
            <p:cNvGrpSpPr/>
            <p:nvPr/>
          </p:nvGrpSpPr>
          <p:grpSpPr>
            <a:xfrm>
              <a:off x="6978803" y="1018090"/>
              <a:ext cx="1897494" cy="274450"/>
              <a:chOff x="8301573" y="1192837"/>
              <a:chExt cx="2273694" cy="3288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文本框 443">
                    <a:extLst>
                      <a:ext uri="{FF2B5EF4-FFF2-40B4-BE49-F238E27FC236}">
                        <a16:creationId xmlns:a16="http://schemas.microsoft.com/office/drawing/2014/main" id="{B4DE23B1-74B4-43C8-BDD9-87C83DC35362}"/>
                      </a:ext>
                    </a:extLst>
                  </p:cNvPr>
                  <p:cNvSpPr txBox="1"/>
                  <p:nvPr/>
                </p:nvSpPr>
                <p:spPr>
                  <a:xfrm>
                    <a:off x="8677395" y="1203380"/>
                    <a:ext cx="189787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User from party </a:t>
                    </a:r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a14:m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4" name="文本框 443">
                    <a:extLst>
                      <a:ext uri="{FF2B5EF4-FFF2-40B4-BE49-F238E27FC236}">
                        <a16:creationId xmlns:a16="http://schemas.microsoft.com/office/drawing/2014/main" id="{B4DE23B1-74B4-43C8-BDD9-87C83DC353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7395" y="1203380"/>
                    <a:ext cx="1897872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154" t="-2326" b="-4186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27356E63-C364-4292-8E7D-8617BBE0B84E}"/>
                  </a:ext>
                </a:extLst>
              </p:cNvPr>
              <p:cNvSpPr/>
              <p:nvPr/>
            </p:nvSpPr>
            <p:spPr>
              <a:xfrm>
                <a:off x="8301573" y="119283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79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22D0B45-25DF-4D44-AB07-13B6FCFE0734}"/>
              </a:ext>
            </a:extLst>
          </p:cNvPr>
          <p:cNvGrpSpPr/>
          <p:nvPr/>
        </p:nvGrpSpPr>
        <p:grpSpPr>
          <a:xfrm>
            <a:off x="1017888" y="1009722"/>
            <a:ext cx="9642992" cy="3515275"/>
            <a:chOff x="1017888" y="1009722"/>
            <a:chExt cx="9642992" cy="3515275"/>
          </a:xfrm>
        </p:grpSpPr>
        <p:grpSp>
          <p:nvGrpSpPr>
            <p:cNvPr id="445" name="组合 444">
              <a:extLst>
                <a:ext uri="{FF2B5EF4-FFF2-40B4-BE49-F238E27FC236}">
                  <a16:creationId xmlns:a16="http://schemas.microsoft.com/office/drawing/2014/main" id="{9D7D5AE9-F7BC-4D34-85FE-670178613892}"/>
                </a:ext>
              </a:extLst>
            </p:cNvPr>
            <p:cNvGrpSpPr/>
            <p:nvPr/>
          </p:nvGrpSpPr>
          <p:grpSpPr>
            <a:xfrm>
              <a:off x="6976767" y="1902259"/>
              <a:ext cx="1901567" cy="274450"/>
              <a:chOff x="8296692" y="1718768"/>
              <a:chExt cx="2278575" cy="328863"/>
            </a:xfrm>
          </p:grpSpPr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3BEC1937-8F8A-4D1E-9623-4CD082CFF498}"/>
                  </a:ext>
                </a:extLst>
              </p:cNvPr>
              <p:cNvSpPr/>
              <p:nvPr/>
            </p:nvSpPr>
            <p:spPr>
              <a:xfrm>
                <a:off x="8296692" y="1718768"/>
                <a:ext cx="328863" cy="328863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文本框 446">
                    <a:extLst>
                      <a:ext uri="{FF2B5EF4-FFF2-40B4-BE49-F238E27FC236}">
                        <a16:creationId xmlns:a16="http://schemas.microsoft.com/office/drawing/2014/main" id="{E0359662-7FBA-4CFA-95BA-2FA9FA21084D}"/>
                      </a:ext>
                    </a:extLst>
                  </p:cNvPr>
                  <p:cNvSpPr txBox="1"/>
                  <p:nvPr/>
                </p:nvSpPr>
                <p:spPr>
                  <a:xfrm>
                    <a:off x="8677395" y="1729311"/>
                    <a:ext cx="189787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User from party </a:t>
                    </a:r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a14:m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7" name="文本框 446">
                    <a:extLst>
                      <a:ext uri="{FF2B5EF4-FFF2-40B4-BE49-F238E27FC236}">
                        <a16:creationId xmlns:a16="http://schemas.microsoft.com/office/drawing/2014/main" id="{E0359662-7FBA-4CFA-95BA-2FA9FA2108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7395" y="1729311"/>
                    <a:ext cx="1897872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58" t="-2326" b="-4186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ED4E155-AFCE-4E05-B4A2-C90E99731B42}"/>
                </a:ext>
              </a:extLst>
            </p:cNvPr>
            <p:cNvGrpSpPr/>
            <p:nvPr/>
          </p:nvGrpSpPr>
          <p:grpSpPr>
            <a:xfrm>
              <a:off x="6976766" y="1460175"/>
              <a:ext cx="1901568" cy="274450"/>
              <a:chOff x="8296691" y="1709881"/>
              <a:chExt cx="2278576" cy="3288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28BB93D7-A79E-4D9F-9996-200B1A3A39FB}"/>
                      </a:ext>
                    </a:extLst>
                  </p:cNvPr>
                  <p:cNvSpPr txBox="1"/>
                  <p:nvPr/>
                </p:nvSpPr>
                <p:spPr>
                  <a:xfrm>
                    <a:off x="8677395" y="1720424"/>
                    <a:ext cx="189787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User from party </a:t>
                    </a:r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a14:m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28BB93D7-A79E-4D9F-9996-200B1A3A39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7395" y="1720424"/>
                    <a:ext cx="1897872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58" t="-4762" b="-4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8" name="椭圆 447">
                <a:extLst>
                  <a:ext uri="{FF2B5EF4-FFF2-40B4-BE49-F238E27FC236}">
                    <a16:creationId xmlns:a16="http://schemas.microsoft.com/office/drawing/2014/main" id="{D3832392-B6F0-461C-99B3-374263B7A613}"/>
                  </a:ext>
                </a:extLst>
              </p:cNvPr>
              <p:cNvSpPr/>
              <p:nvPr/>
            </p:nvSpPr>
            <p:spPr>
              <a:xfrm>
                <a:off x="8296691" y="1709881"/>
                <a:ext cx="328863" cy="3288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5" name="组合 454">
              <a:extLst>
                <a:ext uri="{FF2B5EF4-FFF2-40B4-BE49-F238E27FC236}">
                  <a16:creationId xmlns:a16="http://schemas.microsoft.com/office/drawing/2014/main" id="{EDBE11E9-1467-4E0B-99AE-AFD289095FA8}"/>
                </a:ext>
              </a:extLst>
            </p:cNvPr>
            <p:cNvGrpSpPr/>
            <p:nvPr/>
          </p:nvGrpSpPr>
          <p:grpSpPr>
            <a:xfrm>
              <a:off x="3342114" y="1009722"/>
              <a:ext cx="2999981" cy="1683190"/>
              <a:chOff x="3349319" y="1146481"/>
              <a:chExt cx="2999981" cy="1683190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9DE5775C-8088-41DF-9532-EB14D110D056}"/>
                  </a:ext>
                </a:extLst>
              </p:cNvPr>
              <p:cNvGrpSpPr/>
              <p:nvPr/>
            </p:nvGrpSpPr>
            <p:grpSpPr>
              <a:xfrm>
                <a:off x="3349319" y="1154848"/>
                <a:ext cx="2768401" cy="1347927"/>
                <a:chOff x="6148365" y="1558211"/>
                <a:chExt cx="2768401" cy="1347927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71B2015A-C6D5-4149-8F48-A5FE8C1CF911}"/>
                    </a:ext>
                  </a:extLst>
                </p:cNvPr>
                <p:cNvSpPr/>
                <p:nvPr/>
              </p:nvSpPr>
              <p:spPr>
                <a:xfrm>
                  <a:off x="6559444" y="2065694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D5E48A25-D0E1-4B1C-8A96-79B382DA6C7A}"/>
                    </a:ext>
                  </a:extLst>
                </p:cNvPr>
                <p:cNvSpPr/>
                <p:nvPr/>
              </p:nvSpPr>
              <p:spPr>
                <a:xfrm>
                  <a:off x="7728139" y="2054975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D4784C97-1552-4EDB-83DC-AE82B8D39431}"/>
                    </a:ext>
                  </a:extLst>
                </p:cNvPr>
                <p:cNvSpPr/>
                <p:nvPr/>
              </p:nvSpPr>
              <p:spPr>
                <a:xfrm>
                  <a:off x="7107141" y="1609841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EE51B9EC-6D27-4C59-A292-947F2C7DEAD1}"/>
                    </a:ext>
                  </a:extLst>
                </p:cNvPr>
                <p:cNvSpPr/>
                <p:nvPr/>
              </p:nvSpPr>
              <p:spPr>
                <a:xfrm>
                  <a:off x="6148365" y="2559395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FBA7D68E-D3B9-43F6-9D5B-BE4FB389FB10}"/>
                    </a:ext>
                  </a:extLst>
                </p:cNvPr>
                <p:cNvSpPr/>
                <p:nvPr/>
              </p:nvSpPr>
              <p:spPr>
                <a:xfrm>
                  <a:off x="8289544" y="2577274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4D9C80BA-727A-43AB-B76C-39E2EDAE6D28}"/>
                    </a:ext>
                  </a:extLst>
                </p:cNvPr>
                <p:cNvSpPr/>
                <p:nvPr/>
              </p:nvSpPr>
              <p:spPr>
                <a:xfrm>
                  <a:off x="7201866" y="2577275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041B4C81-9D6B-46E7-A1DF-9BDF574D75CC}"/>
                    </a:ext>
                  </a:extLst>
                </p:cNvPr>
                <p:cNvCxnSpPr>
                  <a:stCxn id="59" idx="7"/>
                  <a:endCxn id="61" idx="3"/>
                </p:cNvCxnSpPr>
                <p:nvPr/>
              </p:nvCxnSpPr>
              <p:spPr>
                <a:xfrm flipV="1">
                  <a:off x="6840146" y="1890543"/>
                  <a:ext cx="315156" cy="2233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5A5070CB-93F9-4AC9-BBDC-F205CD6685E8}"/>
                    </a:ext>
                  </a:extLst>
                </p:cNvPr>
                <p:cNvCxnSpPr>
                  <a:cxnSpLocks/>
                  <a:stCxn id="62" idx="7"/>
                  <a:endCxn id="59" idx="3"/>
                </p:cNvCxnSpPr>
                <p:nvPr/>
              </p:nvCxnSpPr>
              <p:spPr>
                <a:xfrm flipV="1">
                  <a:off x="6429067" y="2346396"/>
                  <a:ext cx="178538" cy="261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68814250-4EA4-4780-B650-626B5EAC7DA0}"/>
                    </a:ext>
                  </a:extLst>
                </p:cNvPr>
                <p:cNvCxnSpPr>
                  <a:cxnSpLocks/>
                  <a:stCxn id="60" idx="1"/>
                  <a:endCxn id="61" idx="5"/>
                </p:cNvCxnSpPr>
                <p:nvPr/>
              </p:nvCxnSpPr>
              <p:spPr>
                <a:xfrm flipH="1" flipV="1">
                  <a:off x="7387843" y="1890543"/>
                  <a:ext cx="388457" cy="2125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0F2BAD30-2A61-4423-85ED-6F862143DBC7}"/>
                    </a:ext>
                  </a:extLst>
                </p:cNvPr>
                <p:cNvCxnSpPr>
                  <a:cxnSpLocks/>
                  <a:stCxn id="59" idx="6"/>
                  <a:endCxn id="60" idx="2"/>
                </p:cNvCxnSpPr>
                <p:nvPr/>
              </p:nvCxnSpPr>
              <p:spPr>
                <a:xfrm flipV="1">
                  <a:off x="6888307" y="2219407"/>
                  <a:ext cx="839832" cy="107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B4277C05-767A-4DC3-9716-ECCE02B0A08A}"/>
                    </a:ext>
                  </a:extLst>
                </p:cNvPr>
                <p:cNvCxnSpPr>
                  <a:cxnSpLocks/>
                  <a:stCxn id="64" idx="7"/>
                  <a:endCxn id="60" idx="3"/>
                </p:cNvCxnSpPr>
                <p:nvPr/>
              </p:nvCxnSpPr>
              <p:spPr>
                <a:xfrm flipV="1">
                  <a:off x="7482568" y="2335677"/>
                  <a:ext cx="293732" cy="289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7A721C5F-85B6-4121-AB7A-FD4803D0641E}"/>
                    </a:ext>
                  </a:extLst>
                </p:cNvPr>
                <p:cNvCxnSpPr>
                  <a:cxnSpLocks/>
                  <a:stCxn id="62" idx="6"/>
                  <a:endCxn id="64" idx="2"/>
                </p:cNvCxnSpPr>
                <p:nvPr/>
              </p:nvCxnSpPr>
              <p:spPr>
                <a:xfrm>
                  <a:off x="6477228" y="2723827"/>
                  <a:ext cx="724638" cy="17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A6CE4010-C920-4693-B8CE-8A179C4A94D6}"/>
                    </a:ext>
                  </a:extLst>
                </p:cNvPr>
                <p:cNvCxnSpPr>
                  <a:cxnSpLocks/>
                  <a:stCxn id="59" idx="5"/>
                  <a:endCxn id="64" idx="1"/>
                </p:cNvCxnSpPr>
                <p:nvPr/>
              </p:nvCxnSpPr>
              <p:spPr>
                <a:xfrm>
                  <a:off x="6840146" y="2346396"/>
                  <a:ext cx="409881" cy="2790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55FE1827-DD19-4A97-9289-E889ACE5D59D}"/>
                    </a:ext>
                  </a:extLst>
                </p:cNvPr>
                <p:cNvCxnSpPr>
                  <a:cxnSpLocks/>
                  <a:stCxn id="64" idx="6"/>
                  <a:endCxn id="63" idx="2"/>
                </p:cNvCxnSpPr>
                <p:nvPr/>
              </p:nvCxnSpPr>
              <p:spPr>
                <a:xfrm flipV="1">
                  <a:off x="7530729" y="2741706"/>
                  <a:ext cx="758815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2D281B66-EA53-4253-B5DE-B4C5D5070BCA}"/>
                    </a:ext>
                  </a:extLst>
                </p:cNvPr>
                <p:cNvSpPr/>
                <p:nvPr/>
              </p:nvSpPr>
              <p:spPr>
                <a:xfrm>
                  <a:off x="8158028" y="1558211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E5E9342B-DE28-49D1-85B4-79FE74E8B5B6}"/>
                    </a:ext>
                  </a:extLst>
                </p:cNvPr>
                <p:cNvSpPr/>
                <p:nvPr/>
              </p:nvSpPr>
              <p:spPr>
                <a:xfrm>
                  <a:off x="8587903" y="2089756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0E96DF0E-1F05-4F44-A6E3-CE7892238DF9}"/>
                    </a:ext>
                  </a:extLst>
                </p:cNvPr>
                <p:cNvCxnSpPr>
                  <a:cxnSpLocks/>
                  <a:stCxn id="88" idx="2"/>
                  <a:endCxn id="61" idx="6"/>
                </p:cNvCxnSpPr>
                <p:nvPr/>
              </p:nvCxnSpPr>
              <p:spPr>
                <a:xfrm flipH="1">
                  <a:off x="7436004" y="1722643"/>
                  <a:ext cx="722024" cy="516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DB264E8A-7D18-451F-B04B-13C4FD7D09D6}"/>
                    </a:ext>
                  </a:extLst>
                </p:cNvPr>
                <p:cNvCxnSpPr>
                  <a:cxnSpLocks/>
                  <a:stCxn id="88" idx="3"/>
                  <a:endCxn id="60" idx="7"/>
                </p:cNvCxnSpPr>
                <p:nvPr/>
              </p:nvCxnSpPr>
              <p:spPr>
                <a:xfrm flipH="1">
                  <a:off x="8008841" y="1838913"/>
                  <a:ext cx="197348" cy="2642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2C6113D0-CCAF-4CE3-AE7D-F3D23EEBCE72}"/>
                    </a:ext>
                  </a:extLst>
                </p:cNvPr>
                <p:cNvCxnSpPr>
                  <a:cxnSpLocks/>
                  <a:stCxn id="88" idx="5"/>
                  <a:endCxn id="89" idx="1"/>
                </p:cNvCxnSpPr>
                <p:nvPr/>
              </p:nvCxnSpPr>
              <p:spPr>
                <a:xfrm>
                  <a:off x="8438730" y="1838913"/>
                  <a:ext cx="197334" cy="299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1DDD0304-D544-4011-AF0B-7EA02C7672D3}"/>
                    </a:ext>
                  </a:extLst>
                </p:cNvPr>
                <p:cNvCxnSpPr>
                  <a:cxnSpLocks/>
                  <a:stCxn id="60" idx="5"/>
                  <a:endCxn id="63" idx="1"/>
                </p:cNvCxnSpPr>
                <p:nvPr/>
              </p:nvCxnSpPr>
              <p:spPr>
                <a:xfrm>
                  <a:off x="8008841" y="2335677"/>
                  <a:ext cx="328864" cy="289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7DCC53FD-BEA9-49A0-A00C-3605FF7DB6BD}"/>
                    </a:ext>
                  </a:extLst>
                </p:cNvPr>
                <p:cNvCxnSpPr>
                  <a:cxnSpLocks/>
                  <a:endCxn id="63" idx="7"/>
                </p:cNvCxnSpPr>
                <p:nvPr/>
              </p:nvCxnSpPr>
              <p:spPr>
                <a:xfrm flipH="1">
                  <a:off x="8570246" y="2386376"/>
                  <a:ext cx="96765" cy="2390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组合 412">
                <a:extLst>
                  <a:ext uri="{FF2B5EF4-FFF2-40B4-BE49-F238E27FC236}">
                    <a16:creationId xmlns:a16="http://schemas.microsoft.com/office/drawing/2014/main" id="{BEAD6F52-17F1-4CF0-B221-CF18B4990E9E}"/>
                  </a:ext>
                </a:extLst>
              </p:cNvPr>
              <p:cNvGrpSpPr/>
              <p:nvPr/>
            </p:nvGrpSpPr>
            <p:grpSpPr>
              <a:xfrm>
                <a:off x="3438034" y="1146481"/>
                <a:ext cx="2911266" cy="1360677"/>
                <a:chOff x="4616872" y="1359898"/>
                <a:chExt cx="2911266" cy="13606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4" name="文本框 413">
                      <a:extLst>
                        <a:ext uri="{FF2B5EF4-FFF2-40B4-BE49-F238E27FC236}">
                          <a16:creationId xmlns:a16="http://schemas.microsoft.com/office/drawing/2014/main" id="{42C7C1CD-6C5C-4C8B-9578-20A4E88394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2106" y="219377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4" name="文本框 413">
                      <a:extLst>
                        <a:ext uri="{FF2B5EF4-FFF2-40B4-BE49-F238E27FC236}">
                          <a16:creationId xmlns:a16="http://schemas.microsoft.com/office/drawing/2014/main" id="{42C7C1CD-6C5C-4C8B-9578-20A4E88394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2106" y="2193771"/>
                      <a:ext cx="30118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2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文本框 414">
                      <a:extLst>
                        <a:ext uri="{FF2B5EF4-FFF2-40B4-BE49-F238E27FC236}">
                          <a16:creationId xmlns:a16="http://schemas.microsoft.com/office/drawing/2014/main" id="{2C232B51-296C-48BC-B70F-9086779222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915" y="2217460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  <a:headEnd type="none" w="med" len="med"/>
                      <a:tailEnd type="none" w="med" len="med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5" name="文本框 414">
                      <a:extLst>
                        <a:ext uri="{FF2B5EF4-FFF2-40B4-BE49-F238E27FC236}">
                          <a16:creationId xmlns:a16="http://schemas.microsoft.com/office/drawing/2014/main" id="{2C232B51-296C-48BC-B70F-9086779222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915" y="2217460"/>
                      <a:ext cx="30118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26531"/>
                      </a:stretch>
                    </a:blipFill>
                    <a:ln>
                      <a:noFill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文本框 415">
                      <a:extLst>
                        <a:ext uri="{FF2B5EF4-FFF2-40B4-BE49-F238E27FC236}">
                          <a16:creationId xmlns:a16="http://schemas.microsoft.com/office/drawing/2014/main" id="{187CBF65-833D-485D-A610-9B3DE185CF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6" name="文本框 415">
                      <a:extLst>
                        <a:ext uri="{FF2B5EF4-FFF2-40B4-BE49-F238E27FC236}">
                          <a16:creationId xmlns:a16="http://schemas.microsoft.com/office/drawing/2014/main" id="{187CBF65-833D-485D-A610-9B3DE185CF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7" name="文本框 416">
                      <a:extLst>
                        <a:ext uri="{FF2B5EF4-FFF2-40B4-BE49-F238E27FC236}">
                          <a16:creationId xmlns:a16="http://schemas.microsoft.com/office/drawing/2014/main" id="{D64FBFC6-AAD0-42AA-ADCD-1389B00B7A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7" name="文本框 416">
                      <a:extLst>
                        <a:ext uri="{FF2B5EF4-FFF2-40B4-BE49-F238E27FC236}">
                          <a16:creationId xmlns:a16="http://schemas.microsoft.com/office/drawing/2014/main" id="{D64FBFC6-AAD0-42AA-ADCD-1389B00B7A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2040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8" name="文本框 417">
                      <a:extLst>
                        <a:ext uri="{FF2B5EF4-FFF2-40B4-BE49-F238E27FC236}">
                          <a16:creationId xmlns:a16="http://schemas.microsoft.com/office/drawing/2014/main" id="{C4127139-580E-4D6B-9185-D251949991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8" name="文本框 417">
                      <a:extLst>
                        <a:ext uri="{FF2B5EF4-FFF2-40B4-BE49-F238E27FC236}">
                          <a16:creationId xmlns:a16="http://schemas.microsoft.com/office/drawing/2014/main" id="{C4127139-580E-4D6B-9185-D251949991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24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9" name="文本框 418">
                      <a:extLst>
                        <a:ext uri="{FF2B5EF4-FFF2-40B4-BE49-F238E27FC236}">
                          <a16:creationId xmlns:a16="http://schemas.microsoft.com/office/drawing/2014/main" id="{32CA02AD-0F4D-42C4-BD96-8490440C4B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9" name="文本框 418">
                      <a:extLst>
                        <a:ext uri="{FF2B5EF4-FFF2-40B4-BE49-F238E27FC236}">
                          <a16:creationId xmlns:a16="http://schemas.microsoft.com/office/drawing/2014/main" id="{32CA02AD-0F4D-42C4-BD96-8490440C4B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449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0" name="文本框 419">
                      <a:extLst>
                        <a:ext uri="{FF2B5EF4-FFF2-40B4-BE49-F238E27FC236}">
                          <a16:creationId xmlns:a16="http://schemas.microsoft.com/office/drawing/2014/main" id="{4E6A9288-C1D0-4656-A4B3-FB213634A5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0" name="文本框 419">
                      <a:extLst>
                        <a:ext uri="{FF2B5EF4-FFF2-40B4-BE49-F238E27FC236}">
                          <a16:creationId xmlns:a16="http://schemas.microsoft.com/office/drawing/2014/main" id="{4E6A9288-C1D0-4656-A4B3-FB213634A5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1" name="文本框 420">
                      <a:extLst>
                        <a:ext uri="{FF2B5EF4-FFF2-40B4-BE49-F238E27FC236}">
                          <a16:creationId xmlns:a16="http://schemas.microsoft.com/office/drawing/2014/main" id="{A3ACF87B-02A9-40FC-B879-67BADD8483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1" name="文本框 420">
                      <a:extLst>
                        <a:ext uri="{FF2B5EF4-FFF2-40B4-BE49-F238E27FC236}">
                          <a16:creationId xmlns:a16="http://schemas.microsoft.com/office/drawing/2014/main" id="{A3ACF87B-02A9-40FC-B879-67BADD8483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2449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B4E9BBD-0540-4460-8B9B-35CF3D134666}"/>
                  </a:ext>
                </a:extLst>
              </p:cNvPr>
              <p:cNvSpPr txBox="1"/>
              <p:nvPr/>
            </p:nvSpPr>
            <p:spPr>
              <a:xfrm>
                <a:off x="3909063" y="2521894"/>
                <a:ext cx="196153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The Coupled graph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F50405DF-010C-429A-A789-1792C277D156}"/>
                </a:ext>
              </a:extLst>
            </p:cNvPr>
            <p:cNvGrpSpPr/>
            <p:nvPr/>
          </p:nvGrpSpPr>
          <p:grpSpPr>
            <a:xfrm>
              <a:off x="1017888" y="2829809"/>
              <a:ext cx="3199827" cy="1695188"/>
              <a:chOff x="1017888" y="3058692"/>
              <a:chExt cx="3199827" cy="1695188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B414D9D1-801C-4775-8FB0-C7699B68EF71}"/>
                  </a:ext>
                </a:extLst>
              </p:cNvPr>
              <p:cNvGrpSpPr/>
              <p:nvPr/>
            </p:nvGrpSpPr>
            <p:grpSpPr>
              <a:xfrm>
                <a:off x="1017888" y="3082752"/>
                <a:ext cx="2768401" cy="1347927"/>
                <a:chOff x="608680" y="3360390"/>
                <a:chExt cx="2768401" cy="1347927"/>
              </a:xfrm>
            </p:grpSpPr>
            <p:sp>
              <p:nvSpPr>
                <p:cNvPr id="296" name="椭圆 295">
                  <a:extLst>
                    <a:ext uri="{FF2B5EF4-FFF2-40B4-BE49-F238E27FC236}">
                      <a16:creationId xmlns:a16="http://schemas.microsoft.com/office/drawing/2014/main" id="{63158797-DA9E-4A20-8E3F-E9F60C2D2100}"/>
                    </a:ext>
                  </a:extLst>
                </p:cNvPr>
                <p:cNvSpPr/>
                <p:nvPr/>
              </p:nvSpPr>
              <p:spPr>
                <a:xfrm>
                  <a:off x="1019759" y="3867873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" name="椭圆 296">
                  <a:extLst>
                    <a:ext uri="{FF2B5EF4-FFF2-40B4-BE49-F238E27FC236}">
                      <a16:creationId xmlns:a16="http://schemas.microsoft.com/office/drawing/2014/main" id="{5C6597C2-9AE0-444C-B517-67C62054629B}"/>
                    </a:ext>
                  </a:extLst>
                </p:cNvPr>
                <p:cNvSpPr/>
                <p:nvPr/>
              </p:nvSpPr>
              <p:spPr>
                <a:xfrm>
                  <a:off x="2188454" y="3857154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9FB44CFD-50ED-42B6-8E9B-1A202FBDF645}"/>
                    </a:ext>
                  </a:extLst>
                </p:cNvPr>
                <p:cNvSpPr/>
                <p:nvPr/>
              </p:nvSpPr>
              <p:spPr>
                <a:xfrm>
                  <a:off x="1567456" y="3412020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" name="椭圆 298">
                  <a:extLst>
                    <a:ext uri="{FF2B5EF4-FFF2-40B4-BE49-F238E27FC236}">
                      <a16:creationId xmlns:a16="http://schemas.microsoft.com/office/drawing/2014/main" id="{61856E97-DC3D-4450-9B8D-19A93F6C3459}"/>
                    </a:ext>
                  </a:extLst>
                </p:cNvPr>
                <p:cNvSpPr/>
                <p:nvPr/>
              </p:nvSpPr>
              <p:spPr>
                <a:xfrm>
                  <a:off x="608680" y="4361574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" name="椭圆 299">
                  <a:extLst>
                    <a:ext uri="{FF2B5EF4-FFF2-40B4-BE49-F238E27FC236}">
                      <a16:creationId xmlns:a16="http://schemas.microsoft.com/office/drawing/2014/main" id="{8984EC4B-500B-443B-8A91-8F72EB66529D}"/>
                    </a:ext>
                  </a:extLst>
                </p:cNvPr>
                <p:cNvSpPr/>
                <p:nvPr/>
              </p:nvSpPr>
              <p:spPr>
                <a:xfrm>
                  <a:off x="2749859" y="4379453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D6BE33FC-D106-4794-BABD-4D194FB0008F}"/>
                    </a:ext>
                  </a:extLst>
                </p:cNvPr>
                <p:cNvSpPr/>
                <p:nvPr/>
              </p:nvSpPr>
              <p:spPr>
                <a:xfrm>
                  <a:off x="1662181" y="4379454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2" name="直接连接符 301">
                  <a:extLst>
                    <a:ext uri="{FF2B5EF4-FFF2-40B4-BE49-F238E27FC236}">
                      <a16:creationId xmlns:a16="http://schemas.microsoft.com/office/drawing/2014/main" id="{1025D447-940F-47DA-BBA6-B367DC8F91AA}"/>
                    </a:ext>
                  </a:extLst>
                </p:cNvPr>
                <p:cNvCxnSpPr>
                  <a:stCxn id="296" idx="7"/>
                  <a:endCxn id="298" idx="3"/>
                </p:cNvCxnSpPr>
                <p:nvPr/>
              </p:nvCxnSpPr>
              <p:spPr>
                <a:xfrm flipV="1">
                  <a:off x="1300461" y="3692722"/>
                  <a:ext cx="315156" cy="2233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连接符 302">
                  <a:extLst>
                    <a:ext uri="{FF2B5EF4-FFF2-40B4-BE49-F238E27FC236}">
                      <a16:creationId xmlns:a16="http://schemas.microsoft.com/office/drawing/2014/main" id="{0609E224-D54C-4267-8EDB-BA6823AC1DFB}"/>
                    </a:ext>
                  </a:extLst>
                </p:cNvPr>
                <p:cNvCxnSpPr>
                  <a:cxnSpLocks/>
                  <a:stCxn id="299" idx="7"/>
                  <a:endCxn id="296" idx="3"/>
                </p:cNvCxnSpPr>
                <p:nvPr/>
              </p:nvCxnSpPr>
              <p:spPr>
                <a:xfrm flipV="1">
                  <a:off x="889382" y="4148575"/>
                  <a:ext cx="178538" cy="261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接连接符 303">
                  <a:extLst>
                    <a:ext uri="{FF2B5EF4-FFF2-40B4-BE49-F238E27FC236}">
                      <a16:creationId xmlns:a16="http://schemas.microsoft.com/office/drawing/2014/main" id="{2DE0487C-AECB-46CF-8507-5BFFFF56DDC5}"/>
                    </a:ext>
                  </a:extLst>
                </p:cNvPr>
                <p:cNvCxnSpPr>
                  <a:cxnSpLocks/>
                  <a:stCxn id="297" idx="1"/>
                  <a:endCxn id="298" idx="5"/>
                </p:cNvCxnSpPr>
                <p:nvPr/>
              </p:nvCxnSpPr>
              <p:spPr>
                <a:xfrm flipH="1" flipV="1">
                  <a:off x="1848158" y="3692722"/>
                  <a:ext cx="388457" cy="2125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直接连接符 304">
                  <a:extLst>
                    <a:ext uri="{FF2B5EF4-FFF2-40B4-BE49-F238E27FC236}">
                      <a16:creationId xmlns:a16="http://schemas.microsoft.com/office/drawing/2014/main" id="{23C0DB3B-ADD1-4207-83F6-B2BC95CB330C}"/>
                    </a:ext>
                  </a:extLst>
                </p:cNvPr>
                <p:cNvCxnSpPr>
                  <a:cxnSpLocks/>
                  <a:stCxn id="296" idx="6"/>
                  <a:endCxn id="297" idx="2"/>
                </p:cNvCxnSpPr>
                <p:nvPr/>
              </p:nvCxnSpPr>
              <p:spPr>
                <a:xfrm flipV="1">
                  <a:off x="1348622" y="4021586"/>
                  <a:ext cx="839832" cy="107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接连接符 305">
                  <a:extLst>
                    <a:ext uri="{FF2B5EF4-FFF2-40B4-BE49-F238E27FC236}">
                      <a16:creationId xmlns:a16="http://schemas.microsoft.com/office/drawing/2014/main" id="{1945C252-95FC-4EC3-9FAD-47CCE3E12E6D}"/>
                    </a:ext>
                  </a:extLst>
                </p:cNvPr>
                <p:cNvCxnSpPr>
                  <a:cxnSpLocks/>
                  <a:stCxn id="296" idx="5"/>
                  <a:endCxn id="301" idx="1"/>
                </p:cNvCxnSpPr>
                <p:nvPr/>
              </p:nvCxnSpPr>
              <p:spPr>
                <a:xfrm>
                  <a:off x="1300461" y="4148575"/>
                  <a:ext cx="409881" cy="2790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10ED6F89-0B15-4429-803D-4B62510625C8}"/>
                    </a:ext>
                  </a:extLst>
                </p:cNvPr>
                <p:cNvSpPr/>
                <p:nvPr/>
              </p:nvSpPr>
              <p:spPr>
                <a:xfrm>
                  <a:off x="2618343" y="3360390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椭圆 307">
                  <a:extLst>
                    <a:ext uri="{FF2B5EF4-FFF2-40B4-BE49-F238E27FC236}">
                      <a16:creationId xmlns:a16="http://schemas.microsoft.com/office/drawing/2014/main" id="{459CD41E-19E4-46C0-96C6-54EAC60FB431}"/>
                    </a:ext>
                  </a:extLst>
                </p:cNvPr>
                <p:cNvSpPr/>
                <p:nvPr/>
              </p:nvSpPr>
              <p:spPr>
                <a:xfrm>
                  <a:off x="3048218" y="3891935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9" name="直接连接符 308">
                  <a:extLst>
                    <a:ext uri="{FF2B5EF4-FFF2-40B4-BE49-F238E27FC236}">
                      <a16:creationId xmlns:a16="http://schemas.microsoft.com/office/drawing/2014/main" id="{1CDBA9AC-C6DD-4301-84D9-6A3319248F5D}"/>
                    </a:ext>
                  </a:extLst>
                </p:cNvPr>
                <p:cNvCxnSpPr>
                  <a:cxnSpLocks/>
                  <a:stCxn id="307" idx="2"/>
                  <a:endCxn id="298" idx="6"/>
                </p:cNvCxnSpPr>
                <p:nvPr/>
              </p:nvCxnSpPr>
              <p:spPr>
                <a:xfrm flipH="1">
                  <a:off x="1896319" y="3524822"/>
                  <a:ext cx="722024" cy="516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直接连接符 309">
                  <a:extLst>
                    <a:ext uri="{FF2B5EF4-FFF2-40B4-BE49-F238E27FC236}">
                      <a16:creationId xmlns:a16="http://schemas.microsoft.com/office/drawing/2014/main" id="{E0A60E04-622D-448E-87E1-E4BC77B8B37A}"/>
                    </a:ext>
                  </a:extLst>
                </p:cNvPr>
                <p:cNvCxnSpPr>
                  <a:cxnSpLocks/>
                  <a:stCxn id="307" idx="5"/>
                  <a:endCxn id="308" idx="1"/>
                </p:cNvCxnSpPr>
                <p:nvPr/>
              </p:nvCxnSpPr>
              <p:spPr>
                <a:xfrm>
                  <a:off x="2899045" y="3641092"/>
                  <a:ext cx="197334" cy="299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直接连接符 310">
                  <a:extLst>
                    <a:ext uri="{FF2B5EF4-FFF2-40B4-BE49-F238E27FC236}">
                      <a16:creationId xmlns:a16="http://schemas.microsoft.com/office/drawing/2014/main" id="{4397F6EC-3C98-4EC5-B3DA-7F1967325C5F}"/>
                    </a:ext>
                  </a:extLst>
                </p:cNvPr>
                <p:cNvCxnSpPr>
                  <a:cxnSpLocks/>
                  <a:endCxn id="300" idx="7"/>
                </p:cNvCxnSpPr>
                <p:nvPr/>
              </p:nvCxnSpPr>
              <p:spPr>
                <a:xfrm flipH="1">
                  <a:off x="3030561" y="4198776"/>
                  <a:ext cx="113855" cy="2288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组合 385">
                <a:extLst>
                  <a:ext uri="{FF2B5EF4-FFF2-40B4-BE49-F238E27FC236}">
                    <a16:creationId xmlns:a16="http://schemas.microsoft.com/office/drawing/2014/main" id="{4990CA7B-3E39-4ED2-BAC0-D8DDB0C0F595}"/>
                  </a:ext>
                </a:extLst>
              </p:cNvPr>
              <p:cNvGrpSpPr/>
              <p:nvPr/>
            </p:nvGrpSpPr>
            <p:grpSpPr>
              <a:xfrm>
                <a:off x="1093630" y="3058692"/>
                <a:ext cx="2911266" cy="1392220"/>
                <a:chOff x="4616872" y="1359898"/>
                <a:chExt cx="2911266" cy="13922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7" name="文本框 386">
                      <a:extLst>
                        <a:ext uri="{FF2B5EF4-FFF2-40B4-BE49-F238E27FC236}">
                          <a16:creationId xmlns:a16="http://schemas.microsoft.com/office/drawing/2014/main" id="{2B7CC80D-F591-4495-B9C1-CF773F7DE7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1437" y="2359109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7" name="文本框 386">
                      <a:extLst>
                        <a:ext uri="{FF2B5EF4-FFF2-40B4-BE49-F238E27FC236}">
                          <a16:creationId xmlns:a16="http://schemas.microsoft.com/office/drawing/2014/main" id="{2B7CC80D-F591-4495-B9C1-CF773F7DE7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1437" y="2359109"/>
                      <a:ext cx="30118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22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文本框 387">
                      <a:extLst>
                        <a:ext uri="{FF2B5EF4-FFF2-40B4-BE49-F238E27FC236}">
                          <a16:creationId xmlns:a16="http://schemas.microsoft.com/office/drawing/2014/main" id="{9CAF8E1B-7D68-4B8D-8C25-5059DFA11A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915" y="2382786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8" name="文本框 387">
                      <a:extLst>
                        <a:ext uri="{FF2B5EF4-FFF2-40B4-BE49-F238E27FC236}">
                          <a16:creationId xmlns:a16="http://schemas.microsoft.com/office/drawing/2014/main" id="{9CAF8E1B-7D68-4B8D-8C25-5059DFA11A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915" y="2382786"/>
                      <a:ext cx="301187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9" name="文本框 388">
                      <a:extLst>
                        <a:ext uri="{FF2B5EF4-FFF2-40B4-BE49-F238E27FC236}">
                          <a16:creationId xmlns:a16="http://schemas.microsoft.com/office/drawing/2014/main" id="{65D1CD12-6929-43F9-B289-8BD8F3FFB2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9" name="文本框 388">
                      <a:extLst>
                        <a:ext uri="{FF2B5EF4-FFF2-40B4-BE49-F238E27FC236}">
                          <a16:creationId xmlns:a16="http://schemas.microsoft.com/office/drawing/2014/main" id="{65D1CD12-6929-43F9-B289-8BD8F3FFB2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449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0" name="文本框 389">
                      <a:extLst>
                        <a:ext uri="{FF2B5EF4-FFF2-40B4-BE49-F238E27FC236}">
                          <a16:creationId xmlns:a16="http://schemas.microsoft.com/office/drawing/2014/main" id="{ED7086F5-FE35-4B23-BB9A-23F24FE179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0" name="文本框 389">
                      <a:extLst>
                        <a:ext uri="{FF2B5EF4-FFF2-40B4-BE49-F238E27FC236}">
                          <a16:creationId xmlns:a16="http://schemas.microsoft.com/office/drawing/2014/main" id="{ED7086F5-FE35-4B23-BB9A-23F24FE179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2000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文本框 390">
                      <a:extLst>
                        <a:ext uri="{FF2B5EF4-FFF2-40B4-BE49-F238E27FC236}">
                          <a16:creationId xmlns:a16="http://schemas.microsoft.com/office/drawing/2014/main" id="{CE05B9DD-CDA0-49AA-880A-B7F1F1BDDE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文本框 390">
                      <a:extLst>
                        <a:ext uri="{FF2B5EF4-FFF2-40B4-BE49-F238E27FC236}">
                          <a16:creationId xmlns:a16="http://schemas.microsoft.com/office/drawing/2014/main" id="{CE05B9DD-CDA0-49AA-880A-B7F1F1BDDE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r="-26531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文本框 391">
                      <a:extLst>
                        <a:ext uri="{FF2B5EF4-FFF2-40B4-BE49-F238E27FC236}">
                          <a16:creationId xmlns:a16="http://schemas.microsoft.com/office/drawing/2014/main" id="{B664E647-DAB2-4AF7-840E-B58475811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文本框 391">
                      <a:extLst>
                        <a:ext uri="{FF2B5EF4-FFF2-40B4-BE49-F238E27FC236}">
                          <a16:creationId xmlns:a16="http://schemas.microsoft.com/office/drawing/2014/main" id="{B664E647-DAB2-4AF7-840E-B58475811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文本框 392">
                      <a:extLst>
                        <a:ext uri="{FF2B5EF4-FFF2-40B4-BE49-F238E27FC236}">
                          <a16:creationId xmlns:a16="http://schemas.microsoft.com/office/drawing/2014/main" id="{1941611C-3118-49ED-8602-A49DFD8B29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文本框 392">
                      <a:extLst>
                        <a:ext uri="{FF2B5EF4-FFF2-40B4-BE49-F238E27FC236}">
                          <a16:creationId xmlns:a16="http://schemas.microsoft.com/office/drawing/2014/main" id="{1941611C-3118-49ED-8602-A49DFD8B29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r="-2400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4" name="文本框 393">
                      <a:extLst>
                        <a:ext uri="{FF2B5EF4-FFF2-40B4-BE49-F238E27FC236}">
                          <a16:creationId xmlns:a16="http://schemas.microsoft.com/office/drawing/2014/main" id="{4D626C69-4C58-43B2-9628-6CEC26EBD6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4" name="文本框 393">
                      <a:extLst>
                        <a:ext uri="{FF2B5EF4-FFF2-40B4-BE49-F238E27FC236}">
                          <a16:creationId xmlns:a16="http://schemas.microsoft.com/office/drawing/2014/main" id="{4D626C69-4C58-43B2-9628-6CEC26EBD6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D289576C-B955-4251-8369-9C36AA692870}"/>
                  </a:ext>
                </a:extLst>
              </p:cNvPr>
              <p:cNvSpPr txBox="1"/>
              <p:nvPr/>
            </p:nvSpPr>
            <p:spPr>
              <a:xfrm>
                <a:off x="1661576" y="4446103"/>
                <a:ext cx="25561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View of party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1FA9C7A-77FC-4FB1-B8B3-D3E8F3A660A4}"/>
                </a:ext>
              </a:extLst>
            </p:cNvPr>
            <p:cNvGrpSpPr/>
            <p:nvPr/>
          </p:nvGrpSpPr>
          <p:grpSpPr>
            <a:xfrm>
              <a:off x="4255192" y="2829809"/>
              <a:ext cx="3138545" cy="1673167"/>
              <a:chOff x="4296355" y="3054397"/>
              <a:chExt cx="3138545" cy="1673167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051052CD-56CD-41A1-AE29-28A645DCDC73}"/>
                  </a:ext>
                </a:extLst>
              </p:cNvPr>
              <p:cNvGrpSpPr/>
              <p:nvPr/>
            </p:nvGrpSpPr>
            <p:grpSpPr>
              <a:xfrm>
                <a:off x="4296355" y="3057817"/>
                <a:ext cx="2768401" cy="1347927"/>
                <a:chOff x="3923228" y="3383336"/>
                <a:chExt cx="2768401" cy="1347927"/>
              </a:xfrm>
            </p:grpSpPr>
            <p:sp>
              <p:nvSpPr>
                <p:cNvPr id="327" name="椭圆 326">
                  <a:extLst>
                    <a:ext uri="{FF2B5EF4-FFF2-40B4-BE49-F238E27FC236}">
                      <a16:creationId xmlns:a16="http://schemas.microsoft.com/office/drawing/2014/main" id="{F8F392AB-1BF6-41DE-82F7-10C6DDE22C56}"/>
                    </a:ext>
                  </a:extLst>
                </p:cNvPr>
                <p:cNvSpPr/>
                <p:nvPr/>
              </p:nvSpPr>
              <p:spPr>
                <a:xfrm>
                  <a:off x="4334307" y="3890819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椭圆 327">
                  <a:extLst>
                    <a:ext uri="{FF2B5EF4-FFF2-40B4-BE49-F238E27FC236}">
                      <a16:creationId xmlns:a16="http://schemas.microsoft.com/office/drawing/2014/main" id="{D9425CCC-A68C-4785-8479-CCC39A4856D0}"/>
                    </a:ext>
                  </a:extLst>
                </p:cNvPr>
                <p:cNvSpPr/>
                <p:nvPr/>
              </p:nvSpPr>
              <p:spPr>
                <a:xfrm>
                  <a:off x="5503002" y="3880100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9" name="椭圆 328">
                  <a:extLst>
                    <a:ext uri="{FF2B5EF4-FFF2-40B4-BE49-F238E27FC236}">
                      <a16:creationId xmlns:a16="http://schemas.microsoft.com/office/drawing/2014/main" id="{C05E3FEC-C6A1-4480-AD2B-5CA28EDEB115}"/>
                    </a:ext>
                  </a:extLst>
                </p:cNvPr>
                <p:cNvSpPr/>
                <p:nvPr/>
              </p:nvSpPr>
              <p:spPr>
                <a:xfrm>
                  <a:off x="4882004" y="3434966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0" name="椭圆 329">
                  <a:extLst>
                    <a:ext uri="{FF2B5EF4-FFF2-40B4-BE49-F238E27FC236}">
                      <a16:creationId xmlns:a16="http://schemas.microsoft.com/office/drawing/2014/main" id="{F8DC01B4-82C1-4E54-8ED9-2174A1E18C10}"/>
                    </a:ext>
                  </a:extLst>
                </p:cNvPr>
                <p:cNvSpPr/>
                <p:nvPr/>
              </p:nvSpPr>
              <p:spPr>
                <a:xfrm>
                  <a:off x="3923228" y="4384520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1" name="椭圆 330">
                  <a:extLst>
                    <a:ext uri="{FF2B5EF4-FFF2-40B4-BE49-F238E27FC236}">
                      <a16:creationId xmlns:a16="http://schemas.microsoft.com/office/drawing/2014/main" id="{2725D426-45EB-4B00-B359-3C10FED8168E}"/>
                    </a:ext>
                  </a:extLst>
                </p:cNvPr>
                <p:cNvSpPr/>
                <p:nvPr/>
              </p:nvSpPr>
              <p:spPr>
                <a:xfrm>
                  <a:off x="6064407" y="4402399"/>
                  <a:ext cx="328863" cy="328863"/>
                </a:xfrm>
                <a:prstGeom prst="ellipse">
                  <a:avLst/>
                </a:prstGeom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2" name="椭圆 331">
                  <a:extLst>
                    <a:ext uri="{FF2B5EF4-FFF2-40B4-BE49-F238E27FC236}">
                      <a16:creationId xmlns:a16="http://schemas.microsoft.com/office/drawing/2014/main" id="{1A994FFE-5648-45EB-86AD-22CC09AAC515}"/>
                    </a:ext>
                  </a:extLst>
                </p:cNvPr>
                <p:cNvSpPr/>
                <p:nvPr/>
              </p:nvSpPr>
              <p:spPr>
                <a:xfrm>
                  <a:off x="4976729" y="4402400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33" name="直接连接符 332">
                  <a:extLst>
                    <a:ext uri="{FF2B5EF4-FFF2-40B4-BE49-F238E27FC236}">
                      <a16:creationId xmlns:a16="http://schemas.microsoft.com/office/drawing/2014/main" id="{48D34331-8564-4C94-85B9-ECC9D200A058}"/>
                    </a:ext>
                  </a:extLst>
                </p:cNvPr>
                <p:cNvCxnSpPr>
                  <a:cxnSpLocks/>
                  <a:stCxn id="330" idx="7"/>
                  <a:endCxn id="327" idx="3"/>
                </p:cNvCxnSpPr>
                <p:nvPr/>
              </p:nvCxnSpPr>
              <p:spPr>
                <a:xfrm flipV="1">
                  <a:off x="4203930" y="4171521"/>
                  <a:ext cx="178538" cy="261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333">
                  <a:extLst>
                    <a:ext uri="{FF2B5EF4-FFF2-40B4-BE49-F238E27FC236}">
                      <a16:creationId xmlns:a16="http://schemas.microsoft.com/office/drawing/2014/main" id="{4C4BCDDB-710A-4C0F-BC06-81E13834FE8D}"/>
                    </a:ext>
                  </a:extLst>
                </p:cNvPr>
                <p:cNvCxnSpPr>
                  <a:cxnSpLocks/>
                  <a:stCxn id="332" idx="7"/>
                  <a:endCxn id="328" idx="3"/>
                </p:cNvCxnSpPr>
                <p:nvPr/>
              </p:nvCxnSpPr>
              <p:spPr>
                <a:xfrm flipV="1">
                  <a:off x="5257431" y="4160802"/>
                  <a:ext cx="293732" cy="289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连接符 334">
                  <a:extLst>
                    <a:ext uri="{FF2B5EF4-FFF2-40B4-BE49-F238E27FC236}">
                      <a16:creationId xmlns:a16="http://schemas.microsoft.com/office/drawing/2014/main" id="{F1EF4580-72C8-4952-AD59-1CF574205C12}"/>
                    </a:ext>
                  </a:extLst>
                </p:cNvPr>
                <p:cNvCxnSpPr>
                  <a:cxnSpLocks/>
                  <a:stCxn id="330" idx="6"/>
                  <a:endCxn id="332" idx="2"/>
                </p:cNvCxnSpPr>
                <p:nvPr/>
              </p:nvCxnSpPr>
              <p:spPr>
                <a:xfrm>
                  <a:off x="4252091" y="4548952"/>
                  <a:ext cx="724638" cy="17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连接符 335">
                  <a:extLst>
                    <a:ext uri="{FF2B5EF4-FFF2-40B4-BE49-F238E27FC236}">
                      <a16:creationId xmlns:a16="http://schemas.microsoft.com/office/drawing/2014/main" id="{127E2557-4614-42D0-8867-4E9CF353C49F}"/>
                    </a:ext>
                  </a:extLst>
                </p:cNvPr>
                <p:cNvCxnSpPr>
                  <a:cxnSpLocks/>
                  <a:stCxn id="327" idx="5"/>
                  <a:endCxn id="332" idx="1"/>
                </p:cNvCxnSpPr>
                <p:nvPr/>
              </p:nvCxnSpPr>
              <p:spPr>
                <a:xfrm>
                  <a:off x="4615009" y="4171521"/>
                  <a:ext cx="409881" cy="2790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连接符 336">
                  <a:extLst>
                    <a:ext uri="{FF2B5EF4-FFF2-40B4-BE49-F238E27FC236}">
                      <a16:creationId xmlns:a16="http://schemas.microsoft.com/office/drawing/2014/main" id="{F95968C2-2A27-4BE2-AE35-66F0DF2F8B65}"/>
                    </a:ext>
                  </a:extLst>
                </p:cNvPr>
                <p:cNvCxnSpPr>
                  <a:cxnSpLocks/>
                  <a:stCxn id="332" idx="6"/>
                  <a:endCxn id="331" idx="2"/>
                </p:cNvCxnSpPr>
                <p:nvPr/>
              </p:nvCxnSpPr>
              <p:spPr>
                <a:xfrm flipV="1">
                  <a:off x="5305592" y="4566831"/>
                  <a:ext cx="758815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" name="椭圆 337">
                  <a:extLst>
                    <a:ext uri="{FF2B5EF4-FFF2-40B4-BE49-F238E27FC236}">
                      <a16:creationId xmlns:a16="http://schemas.microsoft.com/office/drawing/2014/main" id="{7928FEFA-2F09-422D-A526-80E7577C9147}"/>
                    </a:ext>
                  </a:extLst>
                </p:cNvPr>
                <p:cNvSpPr/>
                <p:nvPr/>
              </p:nvSpPr>
              <p:spPr>
                <a:xfrm>
                  <a:off x="5932891" y="3383336"/>
                  <a:ext cx="328863" cy="3288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椭圆 338">
                  <a:extLst>
                    <a:ext uri="{FF2B5EF4-FFF2-40B4-BE49-F238E27FC236}">
                      <a16:creationId xmlns:a16="http://schemas.microsoft.com/office/drawing/2014/main" id="{2B928AD4-A566-46B2-8F27-16A1D5F1C9DD}"/>
                    </a:ext>
                  </a:extLst>
                </p:cNvPr>
                <p:cNvSpPr/>
                <p:nvPr/>
              </p:nvSpPr>
              <p:spPr>
                <a:xfrm>
                  <a:off x="6362766" y="3914881"/>
                  <a:ext cx="328863" cy="3288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0" name="直接连接符 339">
                  <a:extLst>
                    <a:ext uri="{FF2B5EF4-FFF2-40B4-BE49-F238E27FC236}">
                      <a16:creationId xmlns:a16="http://schemas.microsoft.com/office/drawing/2014/main" id="{469E473C-AF79-4A94-B5CD-F9A7FCEAF352}"/>
                    </a:ext>
                  </a:extLst>
                </p:cNvPr>
                <p:cNvCxnSpPr>
                  <a:cxnSpLocks/>
                  <a:stCxn id="338" idx="2"/>
                  <a:endCxn id="329" idx="6"/>
                </p:cNvCxnSpPr>
                <p:nvPr/>
              </p:nvCxnSpPr>
              <p:spPr>
                <a:xfrm flipH="1">
                  <a:off x="5210867" y="3547768"/>
                  <a:ext cx="722024" cy="516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426AA509-34DE-4B99-AFDC-1A45003F7FF8}"/>
                    </a:ext>
                  </a:extLst>
                </p:cNvPr>
                <p:cNvCxnSpPr>
                  <a:cxnSpLocks/>
                  <a:stCxn id="338" idx="3"/>
                  <a:endCxn id="328" idx="7"/>
                </p:cNvCxnSpPr>
                <p:nvPr/>
              </p:nvCxnSpPr>
              <p:spPr>
                <a:xfrm flipH="1">
                  <a:off x="5783704" y="3664038"/>
                  <a:ext cx="197348" cy="2642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接连接符 341">
                  <a:extLst>
                    <a:ext uri="{FF2B5EF4-FFF2-40B4-BE49-F238E27FC236}">
                      <a16:creationId xmlns:a16="http://schemas.microsoft.com/office/drawing/2014/main" id="{CE1FC487-D71E-4E60-9CD8-C37DBBB22CF2}"/>
                    </a:ext>
                  </a:extLst>
                </p:cNvPr>
                <p:cNvCxnSpPr>
                  <a:cxnSpLocks/>
                  <a:stCxn id="338" idx="5"/>
                  <a:endCxn id="339" idx="1"/>
                </p:cNvCxnSpPr>
                <p:nvPr/>
              </p:nvCxnSpPr>
              <p:spPr>
                <a:xfrm>
                  <a:off x="6213593" y="3664038"/>
                  <a:ext cx="197334" cy="299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7C1A8D5A-5D99-4071-B79B-3297921325B9}"/>
                  </a:ext>
                </a:extLst>
              </p:cNvPr>
              <p:cNvGrpSpPr/>
              <p:nvPr/>
            </p:nvGrpSpPr>
            <p:grpSpPr>
              <a:xfrm>
                <a:off x="4372341" y="3054397"/>
                <a:ext cx="2911266" cy="1360677"/>
                <a:chOff x="4616872" y="1359898"/>
                <a:chExt cx="2911266" cy="13606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3" name="文本框 422">
                      <a:extLst>
                        <a:ext uri="{FF2B5EF4-FFF2-40B4-BE49-F238E27FC236}">
                          <a16:creationId xmlns:a16="http://schemas.microsoft.com/office/drawing/2014/main" id="{3AD7F1AB-343F-4FFE-A209-431BE6CDAE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2106" y="219377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3" name="文本框 422">
                      <a:extLst>
                        <a:ext uri="{FF2B5EF4-FFF2-40B4-BE49-F238E27FC236}">
                          <a16:creationId xmlns:a16="http://schemas.microsoft.com/office/drawing/2014/main" id="{3AD7F1AB-343F-4FFE-A209-431BE6CDAE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2106" y="2193771"/>
                      <a:ext cx="301187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2244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4" name="文本框 423">
                      <a:extLst>
                        <a:ext uri="{FF2B5EF4-FFF2-40B4-BE49-F238E27FC236}">
                          <a16:creationId xmlns:a16="http://schemas.microsoft.com/office/drawing/2014/main" id="{C8DD0212-1156-4704-81AB-22E7FA4DB1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915" y="2217460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4" name="文本框 423">
                      <a:extLst>
                        <a:ext uri="{FF2B5EF4-FFF2-40B4-BE49-F238E27FC236}">
                          <a16:creationId xmlns:a16="http://schemas.microsoft.com/office/drawing/2014/main" id="{C8DD0212-1156-4704-81AB-22E7FA4DB1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915" y="2217460"/>
                      <a:ext cx="301187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r="-2449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5" name="文本框 424">
                      <a:extLst>
                        <a:ext uri="{FF2B5EF4-FFF2-40B4-BE49-F238E27FC236}">
                          <a16:creationId xmlns:a16="http://schemas.microsoft.com/office/drawing/2014/main" id="{5DEA2151-365A-4D38-843E-78F52A8F15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5" name="文本框 424">
                      <a:extLst>
                        <a:ext uri="{FF2B5EF4-FFF2-40B4-BE49-F238E27FC236}">
                          <a16:creationId xmlns:a16="http://schemas.microsoft.com/office/drawing/2014/main" id="{5DEA2151-365A-4D38-843E-78F52A8F15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9994" y="2351243"/>
                      <a:ext cx="301187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2449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6" name="文本框 425">
                      <a:extLst>
                        <a:ext uri="{FF2B5EF4-FFF2-40B4-BE49-F238E27FC236}">
                          <a16:creationId xmlns:a16="http://schemas.microsoft.com/office/drawing/2014/main" id="{D4B56AC7-DEC3-48D8-8BB2-EC6F627D4F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6" name="文本框 425">
                      <a:extLst>
                        <a:ext uri="{FF2B5EF4-FFF2-40B4-BE49-F238E27FC236}">
                          <a16:creationId xmlns:a16="http://schemas.microsoft.com/office/drawing/2014/main" id="{D4B56AC7-DEC3-48D8-8BB2-EC6F627D4F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6872" y="1845263"/>
                      <a:ext cx="30118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r="-2000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7" name="文本框 426">
                      <a:extLst>
                        <a:ext uri="{FF2B5EF4-FFF2-40B4-BE49-F238E27FC236}">
                          <a16:creationId xmlns:a16="http://schemas.microsoft.com/office/drawing/2014/main" id="{90FBACD9-9AB2-4CEE-9E34-538A87978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7" name="文本框 426">
                      <a:extLst>
                        <a:ext uri="{FF2B5EF4-FFF2-40B4-BE49-F238E27FC236}">
                          <a16:creationId xmlns:a16="http://schemas.microsoft.com/office/drawing/2014/main" id="{90FBACD9-9AB2-4CEE-9E34-538A87978D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0920" y="1837268"/>
                      <a:ext cx="301187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26531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文本框 427">
                      <a:extLst>
                        <a:ext uri="{FF2B5EF4-FFF2-40B4-BE49-F238E27FC236}">
                          <a16:creationId xmlns:a16="http://schemas.microsoft.com/office/drawing/2014/main" id="{0733E984-BCF7-4407-AEDD-C2DAEED12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8" name="文本框 427">
                      <a:extLst>
                        <a:ext uri="{FF2B5EF4-FFF2-40B4-BE49-F238E27FC236}">
                          <a16:creationId xmlns:a16="http://schemas.microsoft.com/office/drawing/2014/main" id="{0733E984-BCF7-4407-AEDD-C2DAEED12B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6951" y="1848601"/>
                      <a:ext cx="301187" cy="369332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9" name="文本框 428">
                      <a:extLst>
                        <a:ext uri="{FF2B5EF4-FFF2-40B4-BE49-F238E27FC236}">
                          <a16:creationId xmlns:a16="http://schemas.microsoft.com/office/drawing/2014/main" id="{4088C1B2-2DFC-418A-BFEC-4225753B14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9" name="文本框 428">
                      <a:extLst>
                        <a:ext uri="{FF2B5EF4-FFF2-40B4-BE49-F238E27FC236}">
                          <a16:creationId xmlns:a16="http://schemas.microsoft.com/office/drawing/2014/main" id="{4088C1B2-2DFC-418A-BFEC-4225753B14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6734" y="1416557"/>
                      <a:ext cx="301187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r="-24000" b="-1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文本框 429">
                      <a:extLst>
                        <a:ext uri="{FF2B5EF4-FFF2-40B4-BE49-F238E27FC236}">
                          <a16:creationId xmlns:a16="http://schemas.microsoft.com/office/drawing/2014/main" id="{B940B341-6111-4BA6-A907-DCE6F1C8AB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文本框 429">
                      <a:extLst>
                        <a:ext uri="{FF2B5EF4-FFF2-40B4-BE49-F238E27FC236}">
                          <a16:creationId xmlns:a16="http://schemas.microsoft.com/office/drawing/2014/main" id="{B940B341-6111-4BA6-A907-DCE6F1C8AB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2417" y="1359898"/>
                      <a:ext cx="301187" cy="36933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244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3DB4CF7B-8A4B-4221-A71D-3F040DAF8CBC}"/>
                  </a:ext>
                </a:extLst>
              </p:cNvPr>
              <p:cNvSpPr txBox="1"/>
              <p:nvPr/>
            </p:nvSpPr>
            <p:spPr>
              <a:xfrm>
                <a:off x="4878761" y="4419787"/>
                <a:ext cx="25561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View of party B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2C38CC53-33B0-441D-A01E-3290A7E90219}"/>
                </a:ext>
              </a:extLst>
            </p:cNvPr>
            <p:cNvGrpSpPr/>
            <p:nvPr/>
          </p:nvGrpSpPr>
          <p:grpSpPr>
            <a:xfrm>
              <a:off x="7431214" y="2829809"/>
              <a:ext cx="3229666" cy="1679542"/>
              <a:chOff x="7714244" y="3063014"/>
              <a:chExt cx="3229666" cy="1679542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FEDFFF4-0E3B-4970-B8E7-88DFF61502CB}"/>
                  </a:ext>
                </a:extLst>
              </p:cNvPr>
              <p:cNvGrpSpPr/>
              <p:nvPr/>
            </p:nvGrpSpPr>
            <p:grpSpPr>
              <a:xfrm>
                <a:off x="7714244" y="3063014"/>
                <a:ext cx="2864121" cy="1361865"/>
                <a:chOff x="7819813" y="3488725"/>
                <a:chExt cx="2864121" cy="1361865"/>
              </a:xfrm>
            </p:grpSpPr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010329F9-DF66-43B8-9D94-3BE57F9F1555}"/>
                    </a:ext>
                  </a:extLst>
                </p:cNvPr>
                <p:cNvGrpSpPr/>
                <p:nvPr/>
              </p:nvGrpSpPr>
              <p:grpSpPr>
                <a:xfrm>
                  <a:off x="8097834" y="3502663"/>
                  <a:ext cx="2357322" cy="1347927"/>
                  <a:chOff x="7152271" y="3398598"/>
                  <a:chExt cx="2357322" cy="1347927"/>
                </a:xfrm>
              </p:grpSpPr>
              <p:sp>
                <p:nvSpPr>
                  <p:cNvPr id="372" name="椭圆 371">
                    <a:extLst>
                      <a:ext uri="{FF2B5EF4-FFF2-40B4-BE49-F238E27FC236}">
                        <a16:creationId xmlns:a16="http://schemas.microsoft.com/office/drawing/2014/main" id="{D88B76AF-4917-4983-B541-C4813A8071D7}"/>
                      </a:ext>
                    </a:extLst>
                  </p:cNvPr>
                  <p:cNvSpPr/>
                  <p:nvPr/>
                </p:nvSpPr>
                <p:spPr>
                  <a:xfrm>
                    <a:off x="7152271" y="3906081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3" name="椭圆 372">
                    <a:extLst>
                      <a:ext uri="{FF2B5EF4-FFF2-40B4-BE49-F238E27FC236}">
                        <a16:creationId xmlns:a16="http://schemas.microsoft.com/office/drawing/2014/main" id="{A90D15EE-A609-4042-8B87-57EB98AAF9EF}"/>
                      </a:ext>
                    </a:extLst>
                  </p:cNvPr>
                  <p:cNvSpPr/>
                  <p:nvPr/>
                </p:nvSpPr>
                <p:spPr>
                  <a:xfrm>
                    <a:off x="8320966" y="3895362"/>
                    <a:ext cx="328863" cy="328863"/>
                  </a:xfrm>
                  <a:prstGeom prst="ellipse">
                    <a:avLst/>
                  </a:prstGeom>
                  <a:pattFill prst="wdDn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4" name="椭圆 373">
                    <a:extLst>
                      <a:ext uri="{FF2B5EF4-FFF2-40B4-BE49-F238E27FC236}">
                        <a16:creationId xmlns:a16="http://schemas.microsoft.com/office/drawing/2014/main" id="{662AB280-5CE4-4E4F-B183-57BAD4E3B30A}"/>
                      </a:ext>
                    </a:extLst>
                  </p:cNvPr>
                  <p:cNvSpPr/>
                  <p:nvPr/>
                </p:nvSpPr>
                <p:spPr>
                  <a:xfrm>
                    <a:off x="7699968" y="3450228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5" name="椭圆 374">
                    <a:extLst>
                      <a:ext uri="{FF2B5EF4-FFF2-40B4-BE49-F238E27FC236}">
                        <a16:creationId xmlns:a16="http://schemas.microsoft.com/office/drawing/2014/main" id="{8EB58720-FBDB-4355-B282-B9A140EDE099}"/>
                      </a:ext>
                    </a:extLst>
                  </p:cNvPr>
                  <p:cNvSpPr/>
                  <p:nvPr/>
                </p:nvSpPr>
                <p:spPr>
                  <a:xfrm>
                    <a:off x="8882371" y="4417661"/>
                    <a:ext cx="328863" cy="328863"/>
                  </a:xfrm>
                  <a:prstGeom prst="ellipse">
                    <a:avLst/>
                  </a:prstGeom>
                  <a:pattFill prst="wdDn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6" name="椭圆 375">
                    <a:extLst>
                      <a:ext uri="{FF2B5EF4-FFF2-40B4-BE49-F238E27FC236}">
                        <a16:creationId xmlns:a16="http://schemas.microsoft.com/office/drawing/2014/main" id="{8F241757-C5A5-451E-ADCD-E077939578A5}"/>
                      </a:ext>
                    </a:extLst>
                  </p:cNvPr>
                  <p:cNvSpPr/>
                  <p:nvPr/>
                </p:nvSpPr>
                <p:spPr>
                  <a:xfrm>
                    <a:off x="7794693" y="4417662"/>
                    <a:ext cx="328863" cy="3288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D1886763-C48E-409C-A041-A5405BFD7842}"/>
                      </a:ext>
                    </a:extLst>
                  </p:cNvPr>
                  <p:cNvCxnSpPr>
                    <a:cxnSpLocks/>
                    <a:stCxn id="373" idx="1"/>
                    <a:endCxn id="374" idx="5"/>
                  </p:cNvCxnSpPr>
                  <p:nvPr/>
                </p:nvCxnSpPr>
                <p:spPr>
                  <a:xfrm flipH="1" flipV="1">
                    <a:off x="7980670" y="3730930"/>
                    <a:ext cx="388457" cy="21259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FBCDA8A8-C568-4791-A471-DC09BE5E420F}"/>
                      </a:ext>
                    </a:extLst>
                  </p:cNvPr>
                  <p:cNvCxnSpPr>
                    <a:cxnSpLocks/>
                    <a:stCxn id="372" idx="6"/>
                    <a:endCxn id="373" idx="2"/>
                  </p:cNvCxnSpPr>
                  <p:nvPr/>
                </p:nvCxnSpPr>
                <p:spPr>
                  <a:xfrm flipV="1">
                    <a:off x="7481134" y="4059794"/>
                    <a:ext cx="839832" cy="107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>
                    <a:extLst>
                      <a:ext uri="{FF2B5EF4-FFF2-40B4-BE49-F238E27FC236}">
                        <a16:creationId xmlns:a16="http://schemas.microsoft.com/office/drawing/2014/main" id="{D6B45AB7-D168-4C36-9F0A-8A3346E00B3A}"/>
                      </a:ext>
                    </a:extLst>
                  </p:cNvPr>
                  <p:cNvCxnSpPr>
                    <a:cxnSpLocks/>
                    <a:stCxn id="376" idx="7"/>
                    <a:endCxn id="373" idx="3"/>
                  </p:cNvCxnSpPr>
                  <p:nvPr/>
                </p:nvCxnSpPr>
                <p:spPr>
                  <a:xfrm flipV="1">
                    <a:off x="8075395" y="4176064"/>
                    <a:ext cx="293732" cy="2897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BB75A1F0-03EC-46CA-AC08-4E7F7DB2466C}"/>
                      </a:ext>
                    </a:extLst>
                  </p:cNvPr>
                  <p:cNvCxnSpPr>
                    <a:cxnSpLocks/>
                    <a:stCxn id="376" idx="6"/>
                    <a:endCxn id="375" idx="2"/>
                  </p:cNvCxnSpPr>
                  <p:nvPr/>
                </p:nvCxnSpPr>
                <p:spPr>
                  <a:xfrm flipV="1">
                    <a:off x="8123556" y="4582093"/>
                    <a:ext cx="758815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1" name="椭圆 380">
                    <a:extLst>
                      <a:ext uri="{FF2B5EF4-FFF2-40B4-BE49-F238E27FC236}">
                        <a16:creationId xmlns:a16="http://schemas.microsoft.com/office/drawing/2014/main" id="{831151BA-9342-44BA-9AB7-F5F6544B7132}"/>
                      </a:ext>
                    </a:extLst>
                  </p:cNvPr>
                  <p:cNvSpPr/>
                  <p:nvPr/>
                </p:nvSpPr>
                <p:spPr>
                  <a:xfrm>
                    <a:off x="8750855" y="3398598"/>
                    <a:ext cx="328863" cy="3288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2" name="椭圆 381">
                    <a:extLst>
                      <a:ext uri="{FF2B5EF4-FFF2-40B4-BE49-F238E27FC236}">
                        <a16:creationId xmlns:a16="http://schemas.microsoft.com/office/drawing/2014/main" id="{6B4510C3-FB35-4DB9-8269-55EF3BF94EA8}"/>
                      </a:ext>
                    </a:extLst>
                  </p:cNvPr>
                  <p:cNvSpPr/>
                  <p:nvPr/>
                </p:nvSpPr>
                <p:spPr>
                  <a:xfrm>
                    <a:off x="9180730" y="3930143"/>
                    <a:ext cx="328863" cy="32886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A49386E1-3F5C-4AFD-B03F-E631354276C3}"/>
                      </a:ext>
                    </a:extLst>
                  </p:cNvPr>
                  <p:cNvCxnSpPr>
                    <a:cxnSpLocks/>
                    <a:stCxn id="381" idx="3"/>
                    <a:endCxn id="373" idx="7"/>
                  </p:cNvCxnSpPr>
                  <p:nvPr/>
                </p:nvCxnSpPr>
                <p:spPr>
                  <a:xfrm flipH="1">
                    <a:off x="8601668" y="3679300"/>
                    <a:ext cx="197348" cy="2642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>
                    <a:extLst>
                      <a:ext uri="{FF2B5EF4-FFF2-40B4-BE49-F238E27FC236}">
                        <a16:creationId xmlns:a16="http://schemas.microsoft.com/office/drawing/2014/main" id="{6F720310-FD54-457D-B1AC-3CFBDDBD4379}"/>
                      </a:ext>
                    </a:extLst>
                  </p:cNvPr>
                  <p:cNvCxnSpPr>
                    <a:cxnSpLocks/>
                    <a:stCxn id="373" idx="5"/>
                    <a:endCxn id="375" idx="1"/>
                  </p:cNvCxnSpPr>
                  <p:nvPr/>
                </p:nvCxnSpPr>
                <p:spPr>
                  <a:xfrm>
                    <a:off x="8601668" y="4176064"/>
                    <a:ext cx="328864" cy="2897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>
                    <a:extLst>
                      <a:ext uri="{FF2B5EF4-FFF2-40B4-BE49-F238E27FC236}">
                        <a16:creationId xmlns:a16="http://schemas.microsoft.com/office/drawing/2014/main" id="{D86C5860-CFE1-4834-BD31-A5934DD361C1}"/>
                      </a:ext>
                    </a:extLst>
                  </p:cNvPr>
                  <p:cNvCxnSpPr>
                    <a:cxnSpLocks/>
                    <a:endCxn id="375" idx="7"/>
                  </p:cNvCxnSpPr>
                  <p:nvPr/>
                </p:nvCxnSpPr>
                <p:spPr>
                  <a:xfrm flipH="1">
                    <a:off x="9163073" y="4244000"/>
                    <a:ext cx="108384" cy="221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1" name="组合 430">
                  <a:extLst>
                    <a:ext uri="{FF2B5EF4-FFF2-40B4-BE49-F238E27FC236}">
                      <a16:creationId xmlns:a16="http://schemas.microsoft.com/office/drawing/2014/main" id="{EE519B9A-CCB1-4ED5-AB96-0F615CCB6E56}"/>
                    </a:ext>
                  </a:extLst>
                </p:cNvPr>
                <p:cNvGrpSpPr/>
                <p:nvPr/>
              </p:nvGrpSpPr>
              <p:grpSpPr>
                <a:xfrm>
                  <a:off x="7819813" y="3488725"/>
                  <a:ext cx="2864121" cy="1360677"/>
                  <a:chOff x="4664017" y="1359898"/>
                  <a:chExt cx="2864121" cy="136067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3" name="文本框 432">
                        <a:extLst>
                          <a:ext uri="{FF2B5EF4-FFF2-40B4-BE49-F238E27FC236}">
                            <a16:creationId xmlns:a16="http://schemas.microsoft.com/office/drawing/2014/main" id="{E9543AC4-BDDD-4C11-91EA-B23DB93AFA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49915" y="2217460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3" name="文本框 432">
                        <a:extLst>
                          <a:ext uri="{FF2B5EF4-FFF2-40B4-BE49-F238E27FC236}">
                            <a16:creationId xmlns:a16="http://schemas.microsoft.com/office/drawing/2014/main" id="{E9543AC4-BDDD-4C11-91EA-B23DB93AFA6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9915" y="2217460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r="-24490" b="-1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4" name="文本框 433">
                        <a:extLst>
                          <a:ext uri="{FF2B5EF4-FFF2-40B4-BE49-F238E27FC236}">
                            <a16:creationId xmlns:a16="http://schemas.microsoft.com/office/drawing/2014/main" id="{3A16E608-4759-467B-BB15-FFED2A3A5F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9994" y="2351243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4" name="文本框 433">
                        <a:extLst>
                          <a:ext uri="{FF2B5EF4-FFF2-40B4-BE49-F238E27FC236}">
                            <a16:creationId xmlns:a16="http://schemas.microsoft.com/office/drawing/2014/main" id="{3A16E608-4759-467B-BB15-FFED2A3A5F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9994" y="2351243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r="-24490" b="-1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5" name="文本框 434">
                        <a:extLst>
                          <a:ext uri="{FF2B5EF4-FFF2-40B4-BE49-F238E27FC236}">
                            <a16:creationId xmlns:a16="http://schemas.microsoft.com/office/drawing/2014/main" id="{2522339D-8FDE-4472-987F-EE0CC290D9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64017" y="1845263"/>
                        <a:ext cx="141748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5" name="文本框 434">
                        <a:extLst>
                          <a:ext uri="{FF2B5EF4-FFF2-40B4-BE49-F238E27FC236}">
                            <a16:creationId xmlns:a16="http://schemas.microsoft.com/office/drawing/2014/main" id="{2522339D-8FDE-4472-987F-EE0CC290D9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64017" y="1845263"/>
                        <a:ext cx="141748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r="-143478" b="-1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6" name="文本框 435">
                        <a:extLst>
                          <a:ext uri="{FF2B5EF4-FFF2-40B4-BE49-F238E27FC236}">
                            <a16:creationId xmlns:a16="http://schemas.microsoft.com/office/drawing/2014/main" id="{AB77353C-2D16-4C3C-99EE-E48793A1CB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80920" y="1837268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6" name="文本框 435">
                        <a:extLst>
                          <a:ext uri="{FF2B5EF4-FFF2-40B4-BE49-F238E27FC236}">
                            <a16:creationId xmlns:a16="http://schemas.microsoft.com/office/drawing/2014/main" id="{AB77353C-2D16-4C3C-99EE-E48793A1CB2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80920" y="1837268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r="-26531" b="-1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7" name="文本框 436">
                        <a:extLst>
                          <a:ext uri="{FF2B5EF4-FFF2-40B4-BE49-F238E27FC236}">
                            <a16:creationId xmlns:a16="http://schemas.microsoft.com/office/drawing/2014/main" id="{1F79DD79-1581-4D3D-8C2E-5BD11771C9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26951" y="1848601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7" name="文本框 436">
                        <a:extLst>
                          <a:ext uri="{FF2B5EF4-FFF2-40B4-BE49-F238E27FC236}">
                            <a16:creationId xmlns:a16="http://schemas.microsoft.com/office/drawing/2014/main" id="{1F79DD79-1581-4D3D-8C2E-5BD11771C9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26951" y="1848601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r="-24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8" name="文本框 437">
                        <a:extLst>
                          <a:ext uri="{FF2B5EF4-FFF2-40B4-BE49-F238E27FC236}">
                            <a16:creationId xmlns:a16="http://schemas.microsoft.com/office/drawing/2014/main" id="{53977BF5-031C-49E2-82FC-DFA4D49AB6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76734" y="1416557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8" name="文本框 437">
                        <a:extLst>
                          <a:ext uri="{FF2B5EF4-FFF2-40B4-BE49-F238E27FC236}">
                            <a16:creationId xmlns:a16="http://schemas.microsoft.com/office/drawing/2014/main" id="{53977BF5-031C-49E2-82FC-DFA4D49AB68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76734" y="1416557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r="-24000" b="-1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9" name="文本框 438">
                        <a:extLst>
                          <a:ext uri="{FF2B5EF4-FFF2-40B4-BE49-F238E27FC236}">
                            <a16:creationId xmlns:a16="http://schemas.microsoft.com/office/drawing/2014/main" id="{B577F6B3-A65A-429E-B2D0-EEAB30426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12417" y="1359898"/>
                        <a:ext cx="30118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9" name="文本框 438">
                        <a:extLst>
                          <a:ext uri="{FF2B5EF4-FFF2-40B4-BE49-F238E27FC236}">
                            <a16:creationId xmlns:a16="http://schemas.microsoft.com/office/drawing/2014/main" id="{B577F6B3-A65A-429E-B2D0-EEAB30426B3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12417" y="1359898"/>
                        <a:ext cx="301187" cy="369332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r="-24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453" name="文本框 452">
                <a:extLst>
                  <a:ext uri="{FF2B5EF4-FFF2-40B4-BE49-F238E27FC236}">
                    <a16:creationId xmlns:a16="http://schemas.microsoft.com/office/drawing/2014/main" id="{65F6EC35-0168-4707-8D4B-0CC5D1D1DD8F}"/>
                  </a:ext>
                </a:extLst>
              </p:cNvPr>
              <p:cNvSpPr txBox="1"/>
              <p:nvPr/>
            </p:nvSpPr>
            <p:spPr>
              <a:xfrm>
                <a:off x="8387771" y="4434779"/>
                <a:ext cx="25561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View of party C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CB1E10C-9E1C-4818-B675-87406E6E1A34}"/>
                </a:ext>
              </a:extLst>
            </p:cNvPr>
            <p:cNvGrpSpPr/>
            <p:nvPr/>
          </p:nvGrpSpPr>
          <p:grpSpPr>
            <a:xfrm>
              <a:off x="6978803" y="1018090"/>
              <a:ext cx="1897494" cy="274450"/>
              <a:chOff x="8301573" y="1192837"/>
              <a:chExt cx="2273694" cy="3288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文本框 443">
                    <a:extLst>
                      <a:ext uri="{FF2B5EF4-FFF2-40B4-BE49-F238E27FC236}">
                        <a16:creationId xmlns:a16="http://schemas.microsoft.com/office/drawing/2014/main" id="{B4DE23B1-74B4-43C8-BDD9-87C83DC35362}"/>
                      </a:ext>
                    </a:extLst>
                  </p:cNvPr>
                  <p:cNvSpPr txBox="1"/>
                  <p:nvPr/>
                </p:nvSpPr>
                <p:spPr>
                  <a:xfrm>
                    <a:off x="8677395" y="1203380"/>
                    <a:ext cx="189787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User from party </a:t>
                    </a:r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a14:m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4" name="文本框 443">
                    <a:extLst>
                      <a:ext uri="{FF2B5EF4-FFF2-40B4-BE49-F238E27FC236}">
                        <a16:creationId xmlns:a16="http://schemas.microsoft.com/office/drawing/2014/main" id="{B4DE23B1-74B4-43C8-BDD9-87C83DC353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7395" y="1203380"/>
                    <a:ext cx="1897872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154" t="-2326" b="-4186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27356E63-C364-4292-8E7D-8617BBE0B84E}"/>
                  </a:ext>
                </a:extLst>
              </p:cNvPr>
              <p:cNvSpPr/>
              <p:nvPr/>
            </p:nvSpPr>
            <p:spPr>
              <a:xfrm>
                <a:off x="8301573" y="1192837"/>
                <a:ext cx="328863" cy="328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09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38998</TotalTime>
  <Words>859</Words>
  <Application>Microsoft Office PowerPoint</Application>
  <PresentationFormat>宽屏</PresentationFormat>
  <Paragraphs>535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冬絮</dc:creator>
  <cp:lastModifiedBy>冬絮</cp:lastModifiedBy>
  <cp:revision>66</cp:revision>
  <dcterms:created xsi:type="dcterms:W3CDTF">2023-02-23T09:53:13Z</dcterms:created>
  <dcterms:modified xsi:type="dcterms:W3CDTF">2023-04-08T10:08:41Z</dcterms:modified>
</cp:coreProperties>
</file>