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E699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0"/>
        <p:guide pos="39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89555" y="1430020"/>
            <a:ext cx="6503670" cy="3430270"/>
            <a:chOff x="4393" y="2252"/>
            <a:chExt cx="10242" cy="5402"/>
          </a:xfrm>
        </p:grpSpPr>
        <p:sp>
          <p:nvSpPr>
            <p:cNvPr id="6" name="椭圆 5"/>
            <p:cNvSpPr/>
            <p:nvPr/>
          </p:nvSpPr>
          <p:spPr>
            <a:xfrm>
              <a:off x="4393" y="2406"/>
              <a:ext cx="2474" cy="8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lncRNA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831" y="2473"/>
              <a:ext cx="1405" cy="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TF2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613" y="2474"/>
              <a:ext cx="1405" cy="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TF1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643" y="4756"/>
              <a:ext cx="1329" cy="8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Bin</a:t>
              </a:r>
              <a:endParaRPr lang="en-US" altLang="zh-CN" b="1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161" y="6775"/>
              <a:ext cx="2474" cy="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chr_Range2</a:t>
              </a:r>
              <a:endParaRPr lang="en-US" altLang="zh-CN" b="1"/>
            </a:p>
          </p:txBody>
        </p:sp>
        <p:cxnSp>
          <p:nvCxnSpPr>
            <p:cNvPr id="12" name="直接连接符 11"/>
            <p:cNvCxnSpPr>
              <a:stCxn id="8" idx="6"/>
              <a:endCxn id="7" idx="2"/>
            </p:cNvCxnSpPr>
            <p:nvPr/>
          </p:nvCxnSpPr>
          <p:spPr>
            <a:xfrm flipV="1">
              <a:off x="10018" y="2825"/>
              <a:ext cx="2813" cy="1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0180" y="2252"/>
              <a:ext cx="26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TF Interaction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6" idx="4"/>
              <a:endCxn id="9" idx="1"/>
            </p:cNvCxnSpPr>
            <p:nvPr/>
          </p:nvCxnSpPr>
          <p:spPr>
            <a:xfrm>
              <a:off x="5630" y="3245"/>
              <a:ext cx="3208" cy="1641"/>
            </a:xfrm>
            <a:prstGeom prst="line">
              <a:avLst/>
            </a:prstGeom>
            <a:ln w="34925" cmpd="sng">
              <a:solidFill>
                <a:srgbClr val="FFE6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4"/>
              <a:endCxn id="9" idx="0"/>
            </p:cNvCxnSpPr>
            <p:nvPr/>
          </p:nvCxnSpPr>
          <p:spPr>
            <a:xfrm flipH="1">
              <a:off x="9308" y="3177"/>
              <a:ext cx="8" cy="1579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4"/>
              <a:endCxn id="9" idx="7"/>
            </p:cNvCxnSpPr>
            <p:nvPr/>
          </p:nvCxnSpPr>
          <p:spPr>
            <a:xfrm flipH="1">
              <a:off x="9777" y="3176"/>
              <a:ext cx="3757" cy="171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5"/>
              <a:endCxn id="11" idx="0"/>
            </p:cNvCxnSpPr>
            <p:nvPr/>
          </p:nvCxnSpPr>
          <p:spPr>
            <a:xfrm>
              <a:off x="9777" y="5512"/>
              <a:ext cx="3621" cy="1263"/>
            </a:xfrm>
            <a:prstGeom prst="straightConnector1">
              <a:avLst/>
            </a:prstGeom>
            <a:ln w="12700" cmpd="sng">
              <a:solidFill>
                <a:srgbClr val="70AD47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0357" y="5772"/>
              <a:ext cx="21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inclusion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643" y="3522"/>
              <a:ext cx="22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TF Binding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582" y="3522"/>
              <a:ext cx="22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TF Binding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35" y="3522"/>
              <a:ext cx="31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lncRNA Binding</a:t>
              </a:r>
              <a:endParaRPr lang="en-US" altLang="zh-CN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4393" y="6774"/>
              <a:ext cx="2474" cy="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chr_Range1</a:t>
              </a:r>
              <a:endParaRPr lang="en-US" altLang="zh-CN" b="1"/>
            </a:p>
          </p:txBody>
        </p:sp>
        <p:cxnSp>
          <p:nvCxnSpPr>
            <p:cNvPr id="3" name="直接箭头连接符 2"/>
            <p:cNvCxnSpPr>
              <a:stCxn id="9" idx="3"/>
              <a:endCxn id="2" idx="0"/>
            </p:cNvCxnSpPr>
            <p:nvPr/>
          </p:nvCxnSpPr>
          <p:spPr>
            <a:xfrm flipH="1">
              <a:off x="5630" y="5512"/>
              <a:ext cx="3208" cy="1262"/>
            </a:xfrm>
            <a:prstGeom prst="straightConnector1">
              <a:avLst/>
            </a:prstGeom>
            <a:ln w="12700" cmpd="sng">
              <a:solidFill>
                <a:srgbClr val="70AD47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568" y="5772"/>
              <a:ext cx="19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inclusion</a:t>
              </a:r>
              <a:endParaRPr lang="en-US" altLang="zh-CN"/>
            </a:p>
          </p:txBody>
        </p:sp>
        <p:cxnSp>
          <p:nvCxnSpPr>
            <p:cNvPr id="5" name="直接连接符 4"/>
            <p:cNvCxnSpPr>
              <a:stCxn id="2" idx="3"/>
              <a:endCxn id="11" idx="1"/>
            </p:cNvCxnSpPr>
            <p:nvPr/>
          </p:nvCxnSpPr>
          <p:spPr>
            <a:xfrm>
              <a:off x="6867" y="7092"/>
              <a:ext cx="5294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249" y="7074"/>
              <a:ext cx="41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Chromatin Interaction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宽屏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远志</cp:lastModifiedBy>
  <cp:revision>4</cp:revision>
  <dcterms:created xsi:type="dcterms:W3CDTF">2019-08-18T02:41:00Z</dcterms:created>
  <dcterms:modified xsi:type="dcterms:W3CDTF">2019-08-22T06:46:15Z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2052-11.1.0.8584</vt:lpwstr>
  </property>
</Properties>
</file>