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369" r:id="rId3"/>
    <p:sldId id="372" r:id="rId4"/>
    <p:sldId id="373" r:id="rId5"/>
    <p:sldId id="374" r:id="rId6"/>
    <p:sldId id="371" r:id="rId7"/>
    <p:sldId id="375" r:id="rId8"/>
    <p:sldId id="37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7D99F-1790-4537-AB83-433795C74315}" v="82" dt="2020-10-18T23:52:51.173"/>
    <p1510:client id="{8579CD40-4610-4945-93ED-48A9417EF8A1}" v="392" dt="2020-10-19T03:46:56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1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9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5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7352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>
                <a:solidFill>
                  <a:schemeClr val="bg1"/>
                </a:solidFill>
                <a:latin typeface="Gandhi Sans" pitchFamily="50" charset="0"/>
              </a:rPr>
              <a:t>G-VOICE</a:t>
            </a:r>
            <a:endParaRPr lang="es-CO" sz="200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70000" lnSpcReduction="20000"/>
          </a:bodyPr>
          <a:lstStyle/>
          <a:p>
            <a:r>
              <a:rPr lang="es-MX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 Morales Martínez Andrés, Ramírez Montes Juan, Rodríguez Fuentes Miguel, Hernández Triana Iván</a:t>
            </a:r>
            <a:endParaRPr lang="es-CO" sz="3600" b="1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09575" y="106101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248143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Avance Interfaz de Usuario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2" y="21777"/>
            <a:ext cx="1907456" cy="8441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6553F6-5AD3-4130-AEAA-9F5548E2F4B7}"/>
              </a:ext>
            </a:extLst>
          </p:cNvPr>
          <p:cNvSpPr txBox="1"/>
          <p:nvPr/>
        </p:nvSpPr>
        <p:spPr>
          <a:xfrm>
            <a:off x="769615" y="2770361"/>
            <a:ext cx="3802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dirty="0"/>
          </a:p>
        </p:txBody>
      </p:sp>
      <p:pic>
        <p:nvPicPr>
          <p:cNvPr id="5" name="Imagen 4" descr="Imagen que contiene Gráfico, Diagrama&#10;&#10;Descripción generada automáticamente">
            <a:extLst>
              <a:ext uri="{FF2B5EF4-FFF2-40B4-BE49-F238E27FC236}">
                <a16:creationId xmlns:a16="http://schemas.microsoft.com/office/drawing/2014/main" id="{B5F47BC3-50F4-4294-9974-0E614E2F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4008"/>
            <a:ext cx="4429126" cy="2637681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3E0E1914-8928-419A-A5B7-B178FDA9D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891584"/>
            <a:ext cx="4162425" cy="24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461467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Nuevas Implementaciones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FBF595-3EF1-43F6-ABE4-34E365B0C4FC}"/>
              </a:ext>
            </a:extLst>
          </p:cNvPr>
          <p:cNvSpPr txBox="1"/>
          <p:nvPr/>
        </p:nvSpPr>
        <p:spPr>
          <a:xfrm>
            <a:off x="142874" y="219578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Stack</a:t>
            </a:r>
            <a:r>
              <a:rPr lang="es-CO" sz="2400" dirty="0"/>
              <a:t> </a:t>
            </a:r>
            <a:r>
              <a:rPr lang="es-CO" sz="2400" dirty="0" err="1"/>
              <a:t>Boton</a:t>
            </a:r>
            <a:r>
              <a:rPr lang="es-CO" sz="2400" dirty="0"/>
              <a:t> </a:t>
            </a:r>
            <a:r>
              <a:rPr lang="es-CO" sz="2400" dirty="0" err="1"/>
              <a:t>Undo</a:t>
            </a:r>
            <a:r>
              <a:rPr lang="es-CO" sz="2400" dirty="0"/>
              <a:t>: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92BD452-9D4D-4616-8894-9842B1015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683"/>
            <a:ext cx="9144000" cy="29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err="1">
                <a:latin typeface="Albertus" pitchFamily="34" charset="0"/>
              </a:rPr>
              <a:t>MinHeap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43B7755-FDE5-4971-93FA-9AD2777F5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0" y="1451584"/>
            <a:ext cx="7048537" cy="53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err="1">
                <a:latin typeface="Albertus" pitchFamily="34" charset="0"/>
              </a:rPr>
              <a:t>Expression</a:t>
            </a:r>
            <a:r>
              <a:rPr lang="es-CO" sz="2200" b="1" dirty="0">
                <a:latin typeface="Albertus" pitchFamily="34" charset="0"/>
              </a:rPr>
              <a:t> </a:t>
            </a:r>
            <a:r>
              <a:rPr lang="es-CO" sz="2200" b="1" dirty="0" err="1">
                <a:latin typeface="Albertus" pitchFamily="34" charset="0"/>
              </a:rPr>
              <a:t>tree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E13E479-030B-4B56-968B-94FECEECA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57" y="1571625"/>
            <a:ext cx="4033964" cy="52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B4359DF-CE1A-407A-A9F2-8957D8EED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394"/>
            <a:ext cx="9144000" cy="4029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8571D7-1A71-4A2E-BD1C-E2DE05A9FEC8}"/>
              </a:ext>
            </a:extLst>
          </p:cNvPr>
          <p:cNvSpPr txBox="1"/>
          <p:nvPr/>
        </p:nvSpPr>
        <p:spPr>
          <a:xfrm>
            <a:off x="1180729" y="2774056"/>
            <a:ext cx="834501" cy="3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357313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Complejidad </a:t>
            </a:r>
            <a:r>
              <a:rPr lang="es-CO" sz="2200" b="1" dirty="0" err="1">
                <a:latin typeface="Albertus" pitchFamily="34" charset="0"/>
              </a:rPr>
              <a:t>Heap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AD99AC8-2F2C-480A-89CA-2CDEB8AAE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65" y="2132013"/>
            <a:ext cx="5813187" cy="43598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8BD3F-A80D-4E5C-A152-01ABB29EB5BF}"/>
              </a:ext>
            </a:extLst>
          </p:cNvPr>
          <p:cNvSpPr txBox="1"/>
          <p:nvPr/>
        </p:nvSpPr>
        <p:spPr>
          <a:xfrm>
            <a:off x="798990" y="2132013"/>
            <a:ext cx="92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208985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1405875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178719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2200" b="1">
                <a:latin typeface="Albertus" pitchFamily="34" charset="0"/>
              </a:rPr>
              <a:t>C</a:t>
            </a:r>
            <a:r>
              <a:rPr lang="es-CO" sz="2200" b="1">
                <a:latin typeface="Albertus" pitchFamily="34" charset="0"/>
              </a:rPr>
              <a:t>onclusiones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684D6A-5FAC-4781-82E8-1AF7F4F6641B}"/>
              </a:ext>
            </a:extLst>
          </p:cNvPr>
          <p:cNvSpPr txBox="1"/>
          <p:nvPr/>
        </p:nvSpPr>
        <p:spPr>
          <a:xfrm>
            <a:off x="611560" y="213285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evidencio que el </a:t>
            </a:r>
            <a:r>
              <a:rPr lang="es-CO" dirty="0" err="1"/>
              <a:t>Heap</a:t>
            </a:r>
            <a:r>
              <a:rPr lang="es-CO" dirty="0"/>
              <a:t> es muy eficiente al organizar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Aunque el </a:t>
            </a:r>
            <a:r>
              <a:rPr lang="es-CO" dirty="0" err="1"/>
              <a:t>heap</a:t>
            </a:r>
            <a:r>
              <a:rPr lang="es-CO" dirty="0"/>
              <a:t> proporciona una solución muy eficiente al ser esta una aplicación grafica esta colapsa los recursos del computador luego de las 100.000 graficas.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7B6076-0BD2-4BBE-AFAD-781FC327F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46" y="3280674"/>
            <a:ext cx="3884847" cy="32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13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Presentación en pantalla (4:3)</PresentationFormat>
  <Paragraphs>21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Albertus</vt:lpstr>
      <vt:lpstr>Arial</vt:lpstr>
      <vt:lpstr>Calibri</vt:lpstr>
      <vt:lpstr>Gandhi Sans</vt:lpstr>
      <vt:lpstr>Tema de Office</vt:lpstr>
      <vt:lpstr>G-VOICE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ivan hernandez</cp:lastModifiedBy>
  <cp:revision>3</cp:revision>
  <dcterms:created xsi:type="dcterms:W3CDTF">2015-02-19T15:34:11Z</dcterms:created>
  <dcterms:modified xsi:type="dcterms:W3CDTF">2020-11-16T23:30:47Z</dcterms:modified>
</cp:coreProperties>
</file>