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67" r:id="rId6"/>
    <p:sldId id="259" r:id="rId7"/>
    <p:sldId id="261" r:id="rId8"/>
    <p:sldId id="274" r:id="rId9"/>
    <p:sldId id="275" r:id="rId10"/>
    <p:sldId id="262" r:id="rId11"/>
    <p:sldId id="263" r:id="rId12"/>
    <p:sldId id="281" r:id="rId13"/>
    <p:sldId id="282" r:id="rId14"/>
    <p:sldId id="283" r:id="rId15"/>
    <p:sldId id="260" r:id="rId16"/>
    <p:sldId id="278" r:id="rId17"/>
    <p:sldId id="279" r:id="rId18"/>
    <p:sldId id="264" r:id="rId19"/>
    <p:sldId id="265" r:id="rId20"/>
    <p:sldId id="273" r:id="rId21"/>
    <p:sldId id="268" r:id="rId22"/>
    <p:sldId id="269" r:id="rId23"/>
    <p:sldId id="271" r:id="rId24"/>
    <p:sldId id="277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44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98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98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46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28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07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62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联讯证券</a:t>
            </a:r>
            <a:endParaRPr kumimoji="1"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029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4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DCB2-EF8C-FE4B-BC5F-9B9ED00F97EA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BA61-FFCE-0F4A-9B2D-0282FEE34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72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70221" y="2447359"/>
            <a:ext cx="7026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Microsoft YaHei" charset="-122"/>
                <a:ea typeface="Microsoft YaHei" charset="-122"/>
                <a:cs typeface="Microsoft YaHei" charset="-122"/>
              </a:rPr>
              <a:t>iOS</a:t>
            </a:r>
            <a:r>
              <a:rPr lang="zh-CN" altLang="en-US" sz="6000" dirty="0" smtClean="0">
                <a:latin typeface="Microsoft YaHei" charset="-122"/>
                <a:ea typeface="Microsoft YaHei" charset="-122"/>
                <a:cs typeface="Microsoft YaHei" charset="-122"/>
              </a:rPr>
              <a:t>端数据持久化</a:t>
            </a:r>
            <a:endParaRPr kumimoji="1" lang="zh-CN" altLang="en-US" sz="6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1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380764"/>
            <a:ext cx="6575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Keychain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钥匙串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2" y="1441866"/>
            <a:ext cx="112955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使用偏好设置进行存储存在一个问题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就是，如果用户删掉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重装的话，之前所有存储的敏感信息都会消失。比如，一个用户误删了使用</a:t>
            </a:r>
            <a:r>
              <a:rPr lang="en-US" altLang="zh-CN" sz="20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NSUserDefaults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存储密码的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，当重新安装之后，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由于之前是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记住密码免登录，只因为自己操作不当，接下来要进入找回密码功能，重新修改密码才能再次使用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。这对用户来说是一种相当不友好的体验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iOS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系统中，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提供了安全的存储服务，用来存储一些敏感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信息。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所以，正确的姿势是使用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服务来存储。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保存的数据不仅仅是</a:t>
            </a:r>
            <a:r>
              <a:rPr lang="zh-CN" altLang="en-US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加密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过的，而且由于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是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存在</a:t>
            </a:r>
            <a:r>
              <a:rPr lang="zh-CN" altLang="en-US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于沙盒</a:t>
            </a:r>
            <a:r>
              <a:rPr lang="zh-CN" altLang="en-US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之外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的，当应用删除之后，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存储的数据并没有被删掉，第二次安装时只要读取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里的数据，即可得到以前存储的信息。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1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380764"/>
            <a:ext cx="6575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Keychain(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钥匙串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使用场景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6481" y="1156447"/>
            <a:ext cx="108652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存储隐私信息</a:t>
            </a:r>
            <a:endParaRPr kumimoji="1" lang="en-US" altLang="zh-CN" sz="2000" dirty="0" smtClean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iOS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系统中，最常用的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服务就是存储用户密码了，既安全又不会丢失。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数据共享</a:t>
            </a:r>
            <a:endParaRPr kumimoji="1" lang="en-US" altLang="zh-CN" sz="2000" dirty="0" smtClean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如果我们有多个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，它们之间需要共享一些数据，以提供更好的用户体验，那么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endParaRPr kumimoji="1"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群组可以实现。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设备唯一标示存储</a:t>
            </a:r>
            <a:endParaRPr kumimoji="1" lang="en-US" altLang="zh-CN" sz="2000" dirty="0" smtClean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在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iOS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中获取设备的唯一标识符，也是一件比较麻烦的事情。苹果禁止开发者调用系统方法获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取设备标识符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UUID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，现在公开可以获取的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UUID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会随着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的卸载和安装而改变，对于运营商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想根据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UUID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进行数据统计就会存在一定的难度。但是我们可以将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UUID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保存在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里面，它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是独立于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的存在，不会随着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的卸载和安装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而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改变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其他用处</a:t>
            </a:r>
            <a:endParaRPr kumimoji="1" lang="en-US" altLang="zh-CN" sz="2000" dirty="0" smtClean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每个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需求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也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是不一样的，如果你想存储一些信息，即使删掉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之后也想保留，那此时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就是您最好的助手。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3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380764"/>
            <a:ext cx="6575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归档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3" y="1508716"/>
            <a:ext cx="113493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   归档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是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iOS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开发中数据存储常用的技巧，归档可以直接将对象储存成文件，把文件读取成对象。相对于</a:t>
            </a:r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plist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或者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Preference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形式来说，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归档可以存储的数据类型更加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多样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，可以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存取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自定义对象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。对象归档的文件是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保密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的，在磁盘上无法查看文件中的内容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，有一定的安全性。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 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	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380764"/>
            <a:ext cx="6575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归档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2" y="90398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系统对象的归档：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1427204"/>
            <a:ext cx="7133053" cy="36478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7881" y="5198162"/>
            <a:ext cx="7133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上述这种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方式可以对基本数据类型进行归档，比如字符串，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NSNumber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，当然常用的是对</a:t>
            </a:r>
            <a:r>
              <a:rPr lang="en-US" altLang="zh-CN" sz="20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NSArray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与</a:t>
            </a:r>
            <a:r>
              <a:rPr lang="en-US" altLang="zh-CN" sz="20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NSDictionary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进行归档。返回值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Flag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标志着是否归档成功，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YES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为成功，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NO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为失败。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7882" y="903984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</a:t>
            </a:r>
            <a:r>
              <a:rPr kumimoji="1" lang="zh-CN" altLang="en-US" sz="20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对象的解档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1" y="1427264"/>
            <a:ext cx="7810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3" y="380764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归档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2" y="90398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自定义对象的归档：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882" y="1427204"/>
            <a:ext cx="11134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在实际开发中，除了系统对象，往往也需要自定义一些对象，那么如何对自定义对象进行存取就显得重要，归档是个不错的选择。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2258200"/>
            <a:ext cx="5372100" cy="198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82" y="1888522"/>
            <a:ext cx="5614865" cy="49694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7882" y="4800600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接下来的归解档方法就和系统对象一样了！</a:t>
            </a:r>
            <a:endParaRPr kumimoji="1" lang="zh-CN" altLang="en-US" sz="2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3" y="380764"/>
            <a:ext cx="47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属性列表</a:t>
            </a:r>
            <a:r>
              <a:rPr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plist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存储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3" y="903984"/>
            <a:ext cx="111207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/*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     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plist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只能存储是写入到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Documents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目录下且只能是系统自带的一些常规的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类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也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就是有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writeToFile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方法的对象才可以使用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plist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保存数据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     字符串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字典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NSNumber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NSData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...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     *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883" y="3304641"/>
            <a:ext cx="6347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NSString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*</a:t>
            </a:r>
            <a:r>
              <a:rPr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path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@”../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example.plist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”;</a:t>
            </a:r>
            <a:endParaRPr lang="de-DE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存：</a:t>
            </a:r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     </a:t>
            </a:r>
          </a:p>
          <a:p>
            <a:r>
              <a:rPr lang="de-DE" altLang="zh-CN" sz="2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NSDictionary</a:t>
            </a:r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*</a:t>
            </a:r>
            <a:r>
              <a:rPr lang="de-DE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dict</a:t>
            </a:r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= </a:t>
            </a:r>
            <a:r>
              <a:rPr lang="de-DE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@{@”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companyName</a:t>
            </a:r>
            <a:r>
              <a:rPr lang="de-DE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":</a:t>
            </a:r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</a:t>
            </a:r>
            <a:r>
              <a:rPr lang="de-DE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@”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LianXun</a:t>
            </a:r>
            <a:r>
              <a:rPr lang="de-DE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"};</a:t>
            </a:r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 </a:t>
            </a:r>
          </a:p>
          <a:p>
            <a:r>
              <a:rPr lang="de-DE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</a:t>
            </a:r>
            <a:r>
              <a:rPr lang="de-DE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dict</a:t>
            </a:r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</a:t>
            </a:r>
            <a:r>
              <a:rPr lang="de-DE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writeToFile:</a:t>
            </a:r>
            <a:r>
              <a:rPr lang="de-DE" altLang="zh-CN" sz="20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path</a:t>
            </a:r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</a:t>
            </a:r>
            <a:r>
              <a:rPr lang="de-DE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atomically:</a:t>
            </a:r>
            <a:r>
              <a:rPr lang="de-DE" altLang="zh-CN" sz="20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YES</a:t>
            </a:r>
            <a:r>
              <a:rPr lang="de-DE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];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取：</a:t>
            </a:r>
            <a:endParaRPr lang="en-US" altLang="zh-CN" sz="2000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sz="20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NSDictionary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*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dict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= [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NSDictionary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dictionaryWithContentsOfFile:</a:t>
            </a:r>
            <a:r>
              <a:rPr lang="en-US" altLang="zh-CN" sz="20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path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];</a:t>
            </a:r>
            <a:endParaRPr lang="de-DE" altLang="zh-CN" sz="2000" dirty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93" y="3477824"/>
            <a:ext cx="5029200" cy="220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3" y="380764"/>
            <a:ext cx="47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最近浏览记录</a:t>
            </a:r>
            <a:r>
              <a:rPr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plist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存储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0" y="903984"/>
            <a:ext cx="9562983" cy="58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3" y="380764"/>
            <a:ext cx="47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最近浏览记录</a:t>
            </a:r>
            <a:r>
              <a:rPr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plist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存储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3" y="903984"/>
            <a:ext cx="1129552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优点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1.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按日期分区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2.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浏览记录每个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字段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都很清晰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3.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读取所有数据时，自带完整的数据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结构</a:t>
            </a:r>
            <a:endParaRPr kumimoji="1"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缺点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因为数据结构层次的关系，在做查询的时候会嵌套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for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循环以及不断的进行数据比对（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比如指定日期下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的浏览记录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，统计所有记录浏览的次数，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并按浏览个数进行排序展示的时候等等</a:t>
            </a:r>
            <a:r>
              <a:rPr kumimoji="1" lang="mr-IN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…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 ，数据量大的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时候就会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影响筛选效率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for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日期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kumimoji="1"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for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s)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	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数据比对筛选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1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380764"/>
            <a:ext cx="292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SQLite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882" y="990328"/>
            <a:ext cx="11132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虽然，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iOS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的持久化方案比较多，</a:t>
            </a:r>
            <a:r>
              <a:rPr kumimoji="1"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NSUserDefault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r>
              <a:rPr kumimoji="1"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kumimoji="1"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Plist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、归档、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SQLite...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都可以帮助存储关键的业务数据。</a:t>
            </a:r>
            <a:r>
              <a:rPr kumimoji="1" lang="en-US" altLang="zh-CN" sz="2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NSUserDefault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和</a:t>
            </a:r>
            <a:r>
              <a:rPr kumimoji="1"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都只适用于轻量级数据存储，自定义数据类型的</a:t>
            </a:r>
            <a:r>
              <a:rPr kumimoji="1" lang="en-US" altLang="zh-CN" sz="2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Plist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文件则读取麻烦一些，每次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更新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或者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查询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数据都可能会导致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整个文件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IO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数据结构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数量级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一旦复杂起来，最后还是会走向</a:t>
            </a:r>
            <a:r>
              <a:rPr kumimoji="1"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2" y="3015664"/>
            <a:ext cx="11132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kumimoji="1" lang="en-US" altLang="zh-CN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  <a:r>
              <a:rPr kumimoji="1"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是移动端的轻量级数据库解决方案，它的应用几乎已经遍及我们日常生活当中所使用的主流</a:t>
            </a:r>
            <a:r>
              <a:rPr kumimoji="1"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它是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一款开源的</a:t>
            </a:r>
            <a:r>
              <a:rPr lang="zh-CN" altLang="en-US" sz="2000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嵌入式关系型数据库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，可移植性好、易使用、内存开销小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。它</a:t>
            </a:r>
            <a:r>
              <a:rPr lang="zh-CN" altLang="en-US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基于文件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，整个数据库完全由磁盘上的一个文件构成，这使得它的可移植性非常好。它很</a:t>
            </a:r>
            <a:r>
              <a:rPr lang="zh-CN" altLang="en-US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标准化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，尽管看起来像一个“简化版”的数据库实现，但是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支持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。它</a:t>
            </a:r>
            <a:r>
              <a:rPr lang="zh-CN" altLang="en-US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非常适合开发甚至是测试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，大部分开发人员可能都非常需要一个能够支持并发扩展的解决方案。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包含丰富的功能，使用起来也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非常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简单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只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需要一个文件和一个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链接库。</a:t>
            </a:r>
            <a:endParaRPr kumimoji="1"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4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380764"/>
            <a:ext cx="6575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Relation(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关系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vs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Object(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对象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2" y="1046749"/>
            <a:ext cx="109727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我们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先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理一下</a:t>
            </a:r>
            <a:r>
              <a:rPr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Relation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（关系）和</a:t>
            </a:r>
            <a:r>
              <a:rPr lang="en-US" altLang="zh-CN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Object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（对象）之间的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差别，这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两个概念对很多最初接触数据库的同学来说可能有些模糊不清，特别是直接上手一些第三方封装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过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库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，很容易认为表和对象之间存在天然的映射关系，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毕竟</a:t>
            </a:r>
            <a:r>
              <a:rPr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Table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当中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的记录刚好可以对应一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个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Object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其实对于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这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类关系型数据库，在数据的存储和表现形式上和面向对象当中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Object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还是存在很大差异的。我们平常使用</a:t>
            </a:r>
            <a:r>
              <a:rPr lang="en-US" altLang="zh-CN" sz="2000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OOP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编程语言的时候，习惯性思维会用</a:t>
            </a:r>
            <a:r>
              <a:rPr lang="zh-CN" altLang="en-US" sz="2000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对象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去模拟，描述一切和业务相关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的东西，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比如用户，商品，购物车，浏览记录，购买记录等等，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这些业务对象的字段可以很方便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的对应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到</a:t>
            </a:r>
            <a:r>
              <a:rPr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Table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zh-CN" altLang="en-US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表字段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，但是</a:t>
            </a:r>
            <a:r>
              <a:rPr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Object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在描述对象的时候更加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灵活。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9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883" y="380764"/>
            <a:ext cx="47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沙盒基本机制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(sandbox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79" y="1172925"/>
            <a:ext cx="2892252" cy="51337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83" y="1495654"/>
            <a:ext cx="8350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iOS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系统相对于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Android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系统，或者相对于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系统来说比较安全的原因很多，其中一点就是苹果推出的沙盒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机制，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每个应用都只能访问当前沙盒目录下面的文件（也有例外，比如在用户授权情况下访问通讯录，相册等），这个规则展示了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iOS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系统的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封闭性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所以，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Apple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相对于其他的系统来说比较安全，再就是从内存上来说相对于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来说也比较安全，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Apple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的应用程序在内存消耗过高时，收到内存警告不及时处理的话应用程序会自动退出，不会出现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Down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机卡死的情况，恩，可以这么说，沙盒机制，让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iOS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系统变得更安全。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5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380764"/>
            <a:ext cx="292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SQLite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2" y="903984"/>
            <a:ext cx="32624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常用的几种常用数据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类型：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text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（字符）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integer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（整型）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float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（浮点型）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boolean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（布尔值）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blob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（二进制）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4208011"/>
            <a:ext cx="11174506" cy="7507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82" y="5400458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语句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不用区分</a:t>
            </a:r>
            <a:r>
              <a:rPr kumimoji="1" lang="zh-CN" altLang="en-US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大小写</a:t>
            </a:r>
            <a:endParaRPr kumimoji="1" lang="en-US" altLang="zh-CN" sz="2000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65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380764"/>
            <a:ext cx="6575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浏览记录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-Relation(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关系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Object(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对象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96" y="188672"/>
            <a:ext cx="3665847" cy="64888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" y="1222732"/>
            <a:ext cx="8128371" cy="180878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095" y="3350266"/>
            <a:ext cx="81106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Table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只能存储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scalar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type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，也就是单一数据类型，无法直接去存储对象。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当然我们也可以在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track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表中增加一个自定义的</a:t>
            </a:r>
            <a:r>
              <a:rPr kumimoji="1"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blob</a:t>
            </a:r>
            <a:r>
              <a:rPr kumimoji="1" lang="zh-CN" altLang="en-US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data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，将对象转成二进制数据来进行存储，但这种设计已经脱离关系数据库的范畴了。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总而言之，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这类关系型数据库更加强调关系，将内存中的</a:t>
            </a:r>
            <a:r>
              <a:rPr kumimoji="1"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OOP</a:t>
            </a:r>
            <a:r>
              <a:rPr kumimoji="1" lang="zh-CN" altLang="en-US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对象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保存至数据库的时候需要进行一步转化的工作，将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OOP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Relation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转化成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Relation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06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380764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浏览记录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-SQLite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操作接口设计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3" y="1080642"/>
            <a:ext cx="3810000" cy="560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24" y="0"/>
            <a:ext cx="4776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380764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SQLite-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事务应用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2" y="989874"/>
            <a:ext cx="10959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的数据库本质上来讲就是一个磁盘上的</a:t>
            </a:r>
            <a:r>
              <a:rPr lang="zh-CN" altLang="en-US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，所以一切的数据库操作其实都会转化为对文件的操作，而频繁的文件操作将会是一个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很耗时的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过程，会极大地影响数据库存取的速度。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882" y="2005537"/>
            <a:ext cx="110803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例如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：向数据库中插入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100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万条数据，在默认的情况下如果仅仅是执行 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sqlite3_exec(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db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, “insert into name values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‘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lianxun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', 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‘24'; ”, 0, 0,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&amp;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errMsg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将会重复的打开关闭数据库文件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100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万次，所以速度当然会很慢。因此对于这种情况我们应该使用“事务”。 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具体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方法如下：在执行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语句之前和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语句执行完毕之后加上 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result= 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sqlite3_exec(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, "</a:t>
            </a:r>
            <a:r>
              <a:rPr lang="en-US" altLang="zh-CN" sz="2000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BEGIN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;", 0, 0,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&amp;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errMsg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执行</a:t>
            </a:r>
            <a:r>
              <a:rPr lang="en-US" altLang="zh-CN" sz="2000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zh-CN" altLang="en-US" sz="2000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语句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result= 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sqlite3_exec(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, "</a:t>
            </a:r>
            <a:r>
              <a:rPr lang="en-US" altLang="zh-CN" sz="2000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COMMIT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;", 0, 0,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&amp;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errMsg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这样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将把全部要执行的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语句先缓存在内存当中，然后等到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COMMIT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的时候一次性的写入数据库，这样数据库文件只被打开关闭了</a:t>
            </a:r>
            <a:r>
              <a:rPr lang="zh-CN" altLang="en-US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一次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，效率自然大大的提高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1497705"/>
            <a:ext cx="10058400" cy="39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380764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SQLite-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事务应用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2" y="1183341"/>
            <a:ext cx="11147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一组业务整体处理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的行为叫一个事务。这一组的业务</a:t>
            </a:r>
            <a:r>
              <a:rPr lang="zh-CN" altLang="en-US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都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能成功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处理，我们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就可以把这个事务提交来保存你已做的行为结果。但如果一组中有</a:t>
            </a:r>
            <a:r>
              <a:rPr lang="zh-CN" altLang="en-US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任何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的差错出现的话，我们就认为这事务不成功，需要回滚来撤消之前的操作。举例：你去银行转账，转账我们有两步吧，从你账户中取出钱再往他账户中加钱。那这两步银行是必须要确保正确无误的进行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的，要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被看做成一个事务。其中任何一步出错就算是转账失败，但可能你这时是已经从你账户中扣了钱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了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又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没往他账户里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加钱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？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怎么办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算了？你不肯吧。所以银行会事务回滚，不保存你刚才的操作，即恢复复到你没转账之前的状态。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1009694"/>
            <a:ext cx="8271435" cy="54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8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8570" y="2454441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dirty="0" smtClean="0">
                <a:latin typeface="DengXian" charset="-122"/>
                <a:ea typeface="DengXian" charset="-122"/>
                <a:cs typeface="DengXian" charset="-122"/>
              </a:rPr>
              <a:t>谢谢</a:t>
            </a:r>
            <a:endParaRPr kumimoji="1" lang="zh-CN" altLang="en-US" sz="8000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4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3" y="380764"/>
            <a:ext cx="47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应用沙盒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2" y="1787465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）每个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iOS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应用都有自己的应用沙盒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应用沙盒就是文件系统目录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，与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其他应用的文件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系统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隔离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其他的应用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不能访问该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沙盒。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882" y="3871275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）应用沙盒的文件系统目录，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如右图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所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示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75" y="2953730"/>
            <a:ext cx="3810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3" y="1527074"/>
            <a:ext cx="71403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Documents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程序在运行时生成的一些需要长久保存的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数据（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比如：游戏进度存档、应用程序个人设置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等等）。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Library/Caches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从网络上下载的文件或者数据（如：音乐缓存、图片缓存等），此目录下的数据不会自动删除，需要程序员手动清除改目录下的数据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Library/Preferences</a:t>
            </a:r>
            <a:r>
              <a:rPr lang="zh-CN" altLang="en-US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目录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由系统自动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管理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通常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用来储存一些基本的应用配置信息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比如账号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密码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自动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登录等。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2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tmp</a:t>
            </a:r>
            <a:r>
              <a:rPr lang="zh-CN" altLang="en-US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保存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应用运行时产生的一些临时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程序退出，系统磁盘空间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不够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手机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重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启时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都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会自动清除该目录的数据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3" y="380764"/>
            <a:ext cx="47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应用沙盒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92" y="2533132"/>
            <a:ext cx="3810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0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3" y="380764"/>
            <a:ext cx="47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联讯金融最近浏览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11" y="0"/>
            <a:ext cx="3854855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83" y="979874"/>
            <a:ext cx="59301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根据右边的效果图进行分析，要完成这个模块，我们是需要保存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浏览时候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的一些基本信息的，包括但不限于：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1.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浏览的类型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2.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浏览的名称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3.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浏览的时间戳</a:t>
            </a:r>
            <a:endParaRPr kumimoji="1"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kumimoji="1" lang="mr-IN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…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883" y="4379751"/>
            <a:ext cx="585714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那我们有哪些存储数据的方式呢？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397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3" y="380764"/>
            <a:ext cx="47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iOS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应用数据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存储的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常见方式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3" y="1223683"/>
            <a:ext cx="34274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Preference</a:t>
            </a:r>
            <a:r>
              <a:rPr kumimoji="1"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偏好设置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Keychain</a:t>
            </a:r>
            <a:r>
              <a:rPr kumimoji="1"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钥匙串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归档</a:t>
            </a:r>
            <a:endParaRPr kumimoji="1"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XML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属性列表</a:t>
            </a:r>
            <a:r>
              <a:rPr kumimoji="1"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kumimoji="1" lang="en-US" altLang="zh-CN" sz="24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plist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SQLite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mr-IN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…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4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3" y="380764"/>
            <a:ext cx="47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Preference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偏好设置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3" y="1508716"/>
            <a:ext cx="11349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   偏好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设置是专门用来保存应用程序的配置信息的比如保存用户名、密码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、登陆状态、字体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大小等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设置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一般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情况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不要在偏好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设置中保存其他数据  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    如果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利用系统的偏好设置来存储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默认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就是存储在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Preferences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文件夹下面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en-US" altLang="zh-CN" sz="2000" dirty="0" err="1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plist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文件里面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    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偏好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设置会将所有的数据保存到同一个文件中 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	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3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3" y="380764"/>
            <a:ext cx="47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Preference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偏好设置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12" y="0"/>
            <a:ext cx="3854856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7883" y="1767006"/>
            <a:ext cx="7328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//</a:t>
            </a:r>
            <a:r>
              <a:rPr lang="de-DE" altLang="zh-CN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 </a:t>
            </a:r>
            <a:r>
              <a:rPr lang="zh-CN" altLang="de-DE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获取</a:t>
            </a:r>
            <a:r>
              <a:rPr lang="de-DE" altLang="zh-CN" sz="2000" dirty="0" err="1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NSUserDefaults</a:t>
            </a:r>
            <a:r>
              <a:rPr lang="zh-CN" altLang="de-DE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对象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系统全局单例对象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de-DE" altLang="zh-CN" sz="2000" dirty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   </a:t>
            </a:r>
            <a:r>
              <a:rPr lang="de-DE" altLang="zh-CN" sz="20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NSUserDefaults</a:t>
            </a:r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*</a:t>
            </a:r>
            <a:r>
              <a:rPr lang="de-DE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defaults</a:t>
            </a:r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= [</a:t>
            </a:r>
            <a:r>
              <a:rPr lang="de-DE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NSUserDefaults</a:t>
            </a:r>
            <a:r>
              <a:rPr lang="de-DE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 </a:t>
            </a:r>
            <a:r>
              <a:rPr lang="de-DE" altLang="zh-CN" sz="20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standardUserDefaults</a:t>
            </a:r>
            <a:r>
              <a:rPr lang="de-DE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//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保存数据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[defaults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setObject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:@”</a:t>
            </a:r>
            <a:r>
              <a:rPr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110000490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”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forKey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@”</a:t>
            </a:r>
            <a:r>
              <a:rPr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name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”];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//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获取保存数据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NSString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*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name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[defaults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objectForKey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:@”</a:t>
            </a:r>
            <a:r>
              <a:rPr lang="en-US" altLang="zh-CN" sz="2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name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”];</a:t>
            </a:r>
          </a:p>
        </p:txBody>
      </p:sp>
    </p:spTree>
    <p:extLst>
      <p:ext uri="{BB962C8B-B14F-4D97-AF65-F5344CB8AC3E}">
        <p14:creationId xmlns:p14="http://schemas.microsoft.com/office/powerpoint/2010/main" val="14202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3" y="380764"/>
            <a:ext cx="47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Preference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偏好设置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3" y="1598329"/>
            <a:ext cx="11349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NSUserDefaults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其实是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plist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文件中键值存储，并且最大的问题是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存在于沙盒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中，这就对安全性埋下了隐患。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有心者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破解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app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，拿到了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沙盒里面的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数据，就会造成数据泄漏，后果不堪设想。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   当然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，我们可以对隐私数据比如密码进行</a:t>
            </a:r>
            <a:r>
              <a:rPr lang="zh-CN" altLang="en-US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加密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、或者是</a:t>
            </a:r>
            <a:r>
              <a:rPr lang="zh-CN" altLang="en-US" sz="20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多重加密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后再进行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NSUserDefaults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存储。这么做其实是可行的，前提是加密算法不能泄漏。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9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11520</TotalTime>
  <Words>2092</Words>
  <Application>Microsoft Macintosh PowerPoint</Application>
  <PresentationFormat>宽屏</PresentationFormat>
  <Paragraphs>129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DengXian</vt:lpstr>
      <vt:lpstr>DengXian Light</vt:lpstr>
      <vt:lpstr>Microsoft YaHei</vt:lpstr>
      <vt:lpstr>Microsoft YaHei Light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153</cp:revision>
  <dcterms:created xsi:type="dcterms:W3CDTF">2017-12-18T07:00:26Z</dcterms:created>
  <dcterms:modified xsi:type="dcterms:W3CDTF">2018-01-05T06:57:02Z</dcterms:modified>
</cp:coreProperties>
</file>