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olann Mora" userId="89710997fc0110a5" providerId="LiveId" clId="{111E2007-9B93-49DA-AD57-49A6DC51031C}"/>
    <pc:docChg chg="addSld modSld">
      <pc:chgData name="Carolann Mora" userId="89710997fc0110a5" providerId="LiveId" clId="{111E2007-9B93-49DA-AD57-49A6DC51031C}" dt="2021-11-11T04:52:38.321" v="7" actId="20577"/>
      <pc:docMkLst>
        <pc:docMk/>
      </pc:docMkLst>
      <pc:sldChg chg="modSp new mod">
        <pc:chgData name="Carolann Mora" userId="89710997fc0110a5" providerId="LiveId" clId="{111E2007-9B93-49DA-AD57-49A6DC51031C}" dt="2021-11-11T04:52:38.321" v="7" actId="20577"/>
        <pc:sldMkLst>
          <pc:docMk/>
          <pc:sldMk cId="2264010924" sldId="256"/>
        </pc:sldMkLst>
        <pc:spChg chg="mod">
          <ac:chgData name="Carolann Mora" userId="89710997fc0110a5" providerId="LiveId" clId="{111E2007-9B93-49DA-AD57-49A6DC51031C}" dt="2021-11-11T04:52:38.321" v="7" actId="20577"/>
          <ac:spMkLst>
            <pc:docMk/>
            <pc:sldMk cId="2264010924" sldId="256"/>
            <ac:spMk id="2" creationId="{292FA636-9B34-437B-B88A-D7CBA864AD6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063C5-1523-4593-AE12-E262A1489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FF0F4-5F2E-4BEC-8559-FF1C09D10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71869-63C2-4D5A-8365-4A08D9053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420E-E0A7-4D11-98DB-9D01BA1999C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4724B-BF24-4147-BAC2-67D2B6EC3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2CB27-5651-4A59-9068-1532894F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D0C7-8ACE-46D7-8592-A0EC09F7C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3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4AA1-120C-46F4-BC48-36D4BE280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EDEA8-97F0-423D-9097-16E934867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0B63D-7690-4138-929C-625A295AA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420E-E0A7-4D11-98DB-9D01BA1999C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A6134-0DA2-4C04-8229-000916231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8BBF6-1595-4A2E-A4A7-69B11BD1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D0C7-8ACE-46D7-8592-A0EC09F7C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23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9BC702-7C14-4546-A8F9-54758AED1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46CE4-B71D-45DD-B497-8C3A142DE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A5177-0C21-4566-ABFF-8F74D759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420E-E0A7-4D11-98DB-9D01BA1999C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2D259-6E75-453B-B01C-530AE4105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A49EA-154F-4C34-AC70-EA2EC9198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D0C7-8ACE-46D7-8592-A0EC09F7C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3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BE70F-91B7-49EC-8113-364CE771F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57943-D6A8-44D1-AB5B-A69982757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24860-D181-45F2-8CDC-1E5747769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420E-E0A7-4D11-98DB-9D01BA1999C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0792F-F23F-4D7A-B5CD-A5FE2777A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39A2E-5747-4264-9BCE-E96DADC59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D0C7-8ACE-46D7-8592-A0EC09F7C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0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6A10-49BA-40C9-8CC6-F7C0C6A2E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8ED73-AB80-492C-B7A0-95CBFA13B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1A885-5D8D-48C9-869B-35D102EFE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420E-E0A7-4D11-98DB-9D01BA1999C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3CA31-1A8F-4FDA-8CA6-E7D29E012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92A6C-62FC-4D7B-B57F-F784A78DD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D0C7-8ACE-46D7-8592-A0EC09F7C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6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A7C9-8755-4EC6-B29C-57E3C6DC9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25C28-4930-4DAA-A2E7-5EFCBB97B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5A1884-373B-40C3-A05C-32C24E11F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695D9-6B1F-4E58-88F3-1FF82DF6E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420E-E0A7-4D11-98DB-9D01BA1999C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58FD3-2B7F-41D1-B686-EF1A33DE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120EC-DFD6-4647-B2DD-91810E88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D0C7-8ACE-46D7-8592-A0EC09F7C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5FD11-C6BA-4801-A4B4-955A53E2B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2FE14-1FFD-4E7A-8B2D-244784006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D8747-36ED-4092-AB35-7226DD70C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3132D0-A53B-4637-9812-E4A295C12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B52761-95D1-424E-877F-BDB9D310F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A8C292-E24A-4E2A-880D-023763215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420E-E0A7-4D11-98DB-9D01BA1999C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A9CBD0-7DB7-456D-96D2-79A8BC93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4D200C-E4F3-4196-AFD7-76718434A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D0C7-8ACE-46D7-8592-A0EC09F7C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3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4FE4F-6367-41CA-8638-05CB55D6A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57AEEA-F12B-401D-A411-AB7F06103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420E-E0A7-4D11-98DB-9D01BA1999C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4A3A5-0907-4F63-9878-C90D9998F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12316-9D86-4B0E-B8D8-D3FE09AD0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D0C7-8ACE-46D7-8592-A0EC09F7C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5A2DE3-4FCD-4A2F-8BA8-ECB0F429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420E-E0A7-4D11-98DB-9D01BA1999C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D8DAF3-7D41-4405-BDD0-90E5B06B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98A25-AD14-48F3-8D82-39A49BBD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D0C7-8ACE-46D7-8592-A0EC09F7C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7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3EEE5-F579-4062-AEA8-96C522710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58126-9087-476D-AFFD-75E99D279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E0C62-D7D3-4DD5-B967-4011A302B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8A2FE-EA03-4A15-899C-3AF068FC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420E-E0A7-4D11-98DB-9D01BA1999C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D559F-2315-45FF-A148-1A9DA6DAB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E7EA7-BF98-476A-9E49-1C2060B60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D0C7-8ACE-46D7-8592-A0EC09F7C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7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3741E-4A05-4262-8696-B3C607518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12D693-EB1A-492B-B262-3181C62F3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2B2FD-CD94-4D18-A1A9-F2A6821F0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C9F90-3B1A-4468-8C52-C83CCF67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420E-E0A7-4D11-98DB-9D01BA1999C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B6461-1068-462B-9CDF-F4DF0118E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F5123-3F1E-4242-8D8B-9F37F7A5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D0C7-8ACE-46D7-8592-A0EC09F7C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2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F9869D-68E4-45D1-A0D0-5678B03F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37ABE-A7E7-49FA-AD21-F9E3A8215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DAA07-AD70-4E49-B6E4-1FDE9DC54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9420E-E0A7-4D11-98DB-9D01BA1999C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CE2D2-0F6E-43D0-9804-F811C7C2E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F4BC9-EC5C-4C6E-B7AE-8032066CB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7D0C7-8ACE-46D7-8592-A0EC09F7C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A636-9B34-437B-B88A-D7CBA864AD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mi-NZ"/>
              <a:t>Group 7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96A2A-E15E-432C-A4A4-30CA4DC11D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10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Group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7</dc:title>
  <dc:creator>Carolann Mora</dc:creator>
  <cp:lastModifiedBy>Carolann Mora</cp:lastModifiedBy>
  <cp:revision>1</cp:revision>
  <dcterms:created xsi:type="dcterms:W3CDTF">2021-11-11T04:52:21Z</dcterms:created>
  <dcterms:modified xsi:type="dcterms:W3CDTF">2021-11-11T04:52:40Z</dcterms:modified>
</cp:coreProperties>
</file>