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53"/>
  </p:normalViewPr>
  <p:slideViewPr>
    <p:cSldViewPr snapToGrid="0" snapToObjects="1">
      <p:cViewPr varScale="1">
        <p:scale>
          <a:sx n="190" d="100"/>
          <a:sy n="190" d="100"/>
        </p:scale>
        <p:origin x="208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Wireless Communication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By: </a:t>
            </a:r>
            <a:r>
              <a:rPr lang="en" dirty="0" smtClean="0"/>
              <a:t>Abhinav </a:t>
            </a:r>
            <a:r>
              <a:rPr lang="en" dirty="0"/>
              <a:t>Adduri, </a:t>
            </a:r>
            <a:r>
              <a:rPr lang="en" dirty="0" err="1"/>
              <a:t>Morad</a:t>
            </a:r>
            <a:r>
              <a:rPr lang="en" dirty="0"/>
              <a:t> </a:t>
            </a:r>
            <a:r>
              <a:rPr lang="en" dirty="0" err="1"/>
              <a:t>Shefa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0195"/>
            <a:ext cx="9144002" cy="4683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18" y="4721887"/>
            <a:ext cx="1267720" cy="1725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1671"/>
            <a:ext cx="9144002" cy="4686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06" y="4731546"/>
            <a:ext cx="1393264" cy="1583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Modulation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/>
              <a:t>To increase transmission speed we changed AFSK</a:t>
            </a:r>
            <a:endParaRPr sz="2400"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/>
              <a:t>Increased BAUD to 1400</a:t>
            </a:r>
            <a:endParaRPr sz="2400"/>
          </a:p>
          <a:p>
            <a: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/>
              <a:t>1600 worked but unreliably</a:t>
            </a:r>
            <a:endParaRPr sz="2400"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/>
              <a:t>Changed mark to BAUD, i.e. 1400</a:t>
            </a:r>
            <a:endParaRPr sz="2400"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/>
              <a:t>Changed space to 2*BAUD, i.e. 2800</a:t>
            </a:r>
            <a:endParaRPr sz="2400"/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Transformation</a:t>
            </a:r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/>
              <a:t>Discrete Cosine Transform on 8x8 tiles of the image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/>
              <a:t>Quantized according to JPEG quantization standards and converted to integers.</a:t>
            </a:r>
            <a:endParaRPr sz="2400"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/>
              <a:t>Increased quantization if needed based on image size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/>
              <a:t>The DCT transform was very sparse so we kept track of running zeros.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/>
              <a:t>Tried Huffman encoding, noticed gained compression was not worth sending the decoding tree</a:t>
            </a:r>
            <a:endParaRPr sz="2400"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/>
              <a:t>Switched to zipping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Transformation</a:t>
            </a: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/>
              <a:t>Tried transforming to YCbCr before taking the DCT</a:t>
            </a:r>
            <a:endParaRPr sz="2400"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/>
              <a:t>Quantize the chroma components more than luminance</a:t>
            </a:r>
            <a:endParaRPr sz="2400"/>
          </a:p>
          <a:p>
            <a: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/>
              <a:t>Pictures turned greenish, preferred the blurry pictures when quantizing RGB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</a:t>
            </a: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rtl="0">
              <a:spcBef>
                <a:spcPts val="0"/>
              </a:spcBef>
              <a:spcAft>
                <a:spcPts val="0"/>
              </a:spcAft>
              <a:buSzPts val="3600"/>
              <a:buChar char="❏"/>
            </a:pPr>
            <a:r>
              <a:rPr lang="en" sz="3600"/>
              <a:t>Hardware!</a:t>
            </a:r>
            <a:endParaRPr sz="2400"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/>
              <a:t>VOX: GPIO were very fragile causing issues with PTT</a:t>
            </a:r>
            <a:endParaRPr sz="2400"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/>
              <a:t>USB hub would fail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/>
              <a:t>Buffer: Not copying overwrote the buffer 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/>
              <a:t>Changing BAUD (and number of flags) was extremely time consuming.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/>
              <a:t>Huffman Encoding: Heapq had very weird behavior got resolved when changing to Priorityqueue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Beautiful Results</a:t>
            </a: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dirty="0"/>
              <a:t>PSNR and images for all practice </a:t>
            </a:r>
            <a:r>
              <a:rPr lang="en" dirty="0" smtClean="0"/>
              <a:t>images</a:t>
            </a:r>
            <a:endParaRPr lang="en-US" dirty="0" smtClean="0"/>
          </a:p>
          <a:p>
            <a:pPr lvl="1" indent="-342900">
              <a:spcBef>
                <a:spcPts val="0"/>
              </a:spcBef>
              <a:buSzPts val="1800"/>
              <a:buChar char="❏"/>
            </a:pPr>
            <a:r>
              <a:rPr lang="en-US" dirty="0" smtClean="0"/>
              <a:t>Original PSNR calculation was wrong, so we subtracted 48 from each of our PSNR’s</a:t>
            </a:r>
            <a:endParaRPr lang="en-US" dirty="0"/>
          </a:p>
          <a:p>
            <a:pPr lvl="1" indent="-342900">
              <a:spcBef>
                <a:spcPts val="0"/>
              </a:spcBef>
              <a:buSzPts val="1800"/>
              <a:buChar char="❏"/>
            </a:pPr>
            <a:r>
              <a:rPr lang="en-US" dirty="0" smtClean="0"/>
              <a:t>Pasted new number image over </a:t>
            </a:r>
            <a:r>
              <a:rPr lang="en-US" smtClean="0"/>
              <a:t>the old slides</a:t>
            </a: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4950"/>
            <a:ext cx="9144002" cy="4633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65" y="4703625"/>
            <a:ext cx="1414708" cy="18492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1267"/>
            <a:ext cx="9143999" cy="4640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96" y="4687332"/>
            <a:ext cx="1252070" cy="17433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2107"/>
            <a:ext cx="9144003" cy="4679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1" y="1492625"/>
            <a:ext cx="3300110" cy="25213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57" y="4705411"/>
            <a:ext cx="1526240" cy="18344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212</Words>
  <Application>Microsoft Macintosh PowerPoint</Application>
  <PresentationFormat>On-screen Show (16:9)</PresentationFormat>
  <Paragraphs>33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Simple Dark</vt:lpstr>
      <vt:lpstr>Wireless Communication Project </vt:lpstr>
      <vt:lpstr>Modulation </vt:lpstr>
      <vt:lpstr>Transformation</vt:lpstr>
      <vt:lpstr>Transformation</vt:lpstr>
      <vt:lpstr>Issues</vt:lpstr>
      <vt:lpstr>Beautiful Results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Communication Project </dc:title>
  <cp:lastModifiedBy>Abhinav Adduri</cp:lastModifiedBy>
  <cp:revision>2</cp:revision>
  <dcterms:modified xsi:type="dcterms:W3CDTF">2018-05-10T01:08:32Z</dcterms:modified>
</cp:coreProperties>
</file>