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D530-1634-4261-9290-50FBA457541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D1E8-078B-4D12-957F-CC1CB42C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D530-1634-4261-9290-50FBA457541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D1E8-078B-4D12-957F-CC1CB42C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D530-1634-4261-9290-50FBA457541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D1E8-078B-4D12-957F-CC1CB42C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D530-1634-4261-9290-50FBA457541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D1E8-078B-4D12-957F-CC1CB42C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0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D530-1634-4261-9290-50FBA457541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D1E8-078B-4D12-957F-CC1CB42C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D530-1634-4261-9290-50FBA457541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D1E8-078B-4D12-957F-CC1CB42C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D530-1634-4261-9290-50FBA457541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D1E8-078B-4D12-957F-CC1CB42C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6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D530-1634-4261-9290-50FBA457541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D1E8-078B-4D12-957F-CC1CB42C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D530-1634-4261-9290-50FBA457541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D1E8-078B-4D12-957F-CC1CB42C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3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D530-1634-4261-9290-50FBA457541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D1E8-078B-4D12-957F-CC1CB42C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0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D530-1634-4261-9290-50FBA457541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D1E8-078B-4D12-957F-CC1CB42C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9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0D530-1634-4261-9290-50FBA457541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D1E8-078B-4D12-957F-CC1CB42C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5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2394" y="531777"/>
            <a:ext cx="661356" cy="304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71427" y="531778"/>
            <a:ext cx="852938" cy="3044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Leaky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31437" y="531777"/>
            <a:ext cx="852938" cy="3044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Leaky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72051" y="531770"/>
            <a:ext cx="852938" cy="3044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13290" y="531777"/>
            <a:ext cx="852938" cy="30447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12666" y="531769"/>
            <a:ext cx="852938" cy="30447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Leaky ReLU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62978" y="531769"/>
            <a:ext cx="852938" cy="30447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Leaky ReLU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612666" y="3988348"/>
            <a:ext cx="852938" cy="27107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Fashion-MNIST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>
            <a:stCxn id="4" idx="3"/>
            <a:endCxn id="13" idx="1"/>
          </p:cNvCxnSpPr>
          <p:nvPr/>
        </p:nvCxnSpPr>
        <p:spPr>
          <a:xfrm>
            <a:off x="2483750" y="2054155"/>
            <a:ext cx="38767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5" idx="1"/>
          </p:cNvCxnSpPr>
          <p:nvPr/>
        </p:nvCxnSpPr>
        <p:spPr>
          <a:xfrm flipV="1">
            <a:off x="3724365" y="2054156"/>
            <a:ext cx="40707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3"/>
            <a:endCxn id="16" idx="1"/>
          </p:cNvCxnSpPr>
          <p:nvPr/>
        </p:nvCxnSpPr>
        <p:spPr>
          <a:xfrm flipV="1">
            <a:off x="4984375" y="2054149"/>
            <a:ext cx="387676" cy="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18" idx="1"/>
          </p:cNvCxnSpPr>
          <p:nvPr/>
        </p:nvCxnSpPr>
        <p:spPr>
          <a:xfrm flipV="1">
            <a:off x="6224989" y="2054148"/>
            <a:ext cx="38767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3"/>
            <a:endCxn id="20" idx="1"/>
          </p:cNvCxnSpPr>
          <p:nvPr/>
        </p:nvCxnSpPr>
        <p:spPr>
          <a:xfrm>
            <a:off x="7465604" y="2054148"/>
            <a:ext cx="3973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8725613" y="2054147"/>
            <a:ext cx="38767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0"/>
            <a:endCxn id="18" idx="2"/>
          </p:cNvCxnSpPr>
          <p:nvPr/>
        </p:nvCxnSpPr>
        <p:spPr>
          <a:xfrm flipV="1">
            <a:off x="7039135" y="3576526"/>
            <a:ext cx="0" cy="411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2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PIxel</dc:creator>
  <cp:lastModifiedBy>PIxel</cp:lastModifiedBy>
  <cp:revision>3</cp:revision>
  <dcterms:created xsi:type="dcterms:W3CDTF">2017-11-26T04:08:00Z</dcterms:created>
  <dcterms:modified xsi:type="dcterms:W3CDTF">2017-11-26T20:10:07Z</dcterms:modified>
</cp:coreProperties>
</file>