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6" r:id="rId5"/>
    <p:sldId id="267" r:id="rId6"/>
    <p:sldId id="262" r:id="rId7"/>
    <p:sldId id="272" r:id="rId8"/>
    <p:sldId id="261" r:id="rId9"/>
    <p:sldId id="268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5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2DAE-50A4-464B-8BFA-6D9678278189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122F-1065-4B61-BAB6-A10BE62A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979"/>
            <a:ext cx="9144000" cy="197743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Generative Adversarial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1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Author: Alireza Moradzadeh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ECE 598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Pramod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Viswanath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3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and Discriminator same as GAN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25625"/>
            <a:ext cx="8686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Issue with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BiGAN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Fashion-MNIST and MNIST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GAN and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BiGAN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 accuracy of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BiGAN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?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70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network implemented in TF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is trained on Fashion-MNIST and MNIST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is theoretically explained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but still problem with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4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7378" y="2415245"/>
            <a:ext cx="519450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  <a:p>
            <a:pPr algn="ctr"/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 Question?</a:t>
            </a:r>
            <a:endParaRPr lang="en-US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7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GAN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results on MNIST and Fashion-MNIST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015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Neural Network (GAN)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00883" cy="4351338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00883" cy="4351338"/>
              </a:xfrm>
              <a:blipFill rotWithShape="0">
                <a:blip r:embed="rId2"/>
                <a:stretch>
                  <a:fillRect l="-140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83" y="1852613"/>
            <a:ext cx="335871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Generative Adversarial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network 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network 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 find a mapping from latent space to data space and one from latent space to data space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Discriminator: (x, E(x)) vs (G(z), z)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 to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autoencoder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loss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 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495" y="3256547"/>
            <a:ext cx="4764505" cy="188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1094" y="5143710"/>
            <a:ext cx="263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Donahue, J.,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Krähenbühl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and Darrell, T.,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 Adversarial feature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 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arXiv:1605.09782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5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Encoder and 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pPr marL="0" indent="0" algn="ctr">
                  <a:buNone/>
                </a:pPr>
                <a:r>
                  <a:rPr lang="en-US" sz="3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Case</a:t>
                </a:r>
              </a:p>
              <a:p>
                <a:pPr marL="0" indent="0" algn="ctr">
                  <a:buNone/>
                </a:pPr>
                <a:endParaRPr lang="en-US" sz="3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Randon-Nikodym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𝐸𝐺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𝐺𝑍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Google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datasets: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Fashion-MNIST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1" y="1825625"/>
            <a:ext cx="6597650" cy="12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952" y="3493517"/>
            <a:ext cx="2291584" cy="2307779"/>
          </a:xfrm>
          <a:prstGeom prst="rect">
            <a:avLst/>
          </a:prstGeom>
        </p:spPr>
      </p:pic>
      <p:pic>
        <p:nvPicPr>
          <p:cNvPr id="1028" name="Picture 4" descr="Image result for MNIST data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08" y="3489896"/>
            <a:ext cx="23114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4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7" y="1825625"/>
            <a:ext cx="7182853" cy="1949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47" y="4201365"/>
            <a:ext cx="7182853" cy="23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Results on MNIST and Fashion-MNIST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46" y="1667273"/>
            <a:ext cx="2926486" cy="484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32" y="1714102"/>
            <a:ext cx="2915331" cy="4795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0" y="3181740"/>
            <a:ext cx="3131884" cy="2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4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Results on MNIST and Fashion-MNIST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38" y="2151709"/>
            <a:ext cx="401955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2277416"/>
            <a:ext cx="4234932" cy="38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212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Bidirectional Generative Adversarial Networks</vt:lpstr>
      <vt:lpstr>Outline </vt:lpstr>
      <vt:lpstr>Generative Adversarial Neural Network (GAN)</vt:lpstr>
      <vt:lpstr>Bidirectional Generative Adversarial Networks</vt:lpstr>
      <vt:lpstr>Optimal Encoder and Generator</vt:lpstr>
      <vt:lpstr>Implementation</vt:lpstr>
      <vt:lpstr>GAN Architecture</vt:lpstr>
      <vt:lpstr>GAN Results on MNIST and Fashion-MNIST</vt:lpstr>
      <vt:lpstr>GAN Results on MNIST and Fashion-MNIST</vt:lpstr>
      <vt:lpstr>BiGAN Architecture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Latent Variable affects the Generator Output</dc:title>
  <dc:creator>PIxel</dc:creator>
  <cp:lastModifiedBy>PIxel</cp:lastModifiedBy>
  <cp:revision>64</cp:revision>
  <dcterms:created xsi:type="dcterms:W3CDTF">2017-12-01T02:17:18Z</dcterms:created>
  <dcterms:modified xsi:type="dcterms:W3CDTF">2017-12-12T17:01:56Z</dcterms:modified>
</cp:coreProperties>
</file>